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684" r:id="rId2"/>
    <p:sldId id="777" r:id="rId3"/>
    <p:sldId id="752" r:id="rId4"/>
    <p:sldId id="815" r:id="rId5"/>
    <p:sldId id="800" r:id="rId6"/>
    <p:sldId id="844" r:id="rId7"/>
    <p:sldId id="828" r:id="rId8"/>
    <p:sldId id="733" r:id="rId9"/>
    <p:sldId id="631" r:id="rId10"/>
    <p:sldId id="632" r:id="rId11"/>
    <p:sldId id="829" r:id="rId12"/>
    <p:sldId id="816" r:id="rId13"/>
    <p:sldId id="768" r:id="rId14"/>
    <p:sldId id="830" r:id="rId15"/>
    <p:sldId id="769" r:id="rId16"/>
    <p:sldId id="831" r:id="rId17"/>
    <p:sldId id="832" r:id="rId18"/>
    <p:sldId id="817" r:id="rId19"/>
    <p:sldId id="801" r:id="rId20"/>
    <p:sldId id="771" r:id="rId21"/>
    <p:sldId id="833" r:id="rId22"/>
    <p:sldId id="834" r:id="rId23"/>
    <p:sldId id="818" r:id="rId24"/>
    <p:sldId id="741" r:id="rId25"/>
    <p:sldId id="755" r:id="rId26"/>
    <p:sldId id="756" r:id="rId27"/>
    <p:sldId id="848" r:id="rId28"/>
    <p:sldId id="835" r:id="rId29"/>
    <p:sldId id="836" r:id="rId30"/>
    <p:sldId id="837" r:id="rId31"/>
    <p:sldId id="838" r:id="rId32"/>
    <p:sldId id="819" r:id="rId33"/>
    <p:sldId id="802" r:id="rId34"/>
    <p:sldId id="810" r:id="rId35"/>
    <p:sldId id="811" r:id="rId36"/>
    <p:sldId id="812" r:id="rId37"/>
    <p:sldId id="839" r:id="rId38"/>
    <p:sldId id="820" r:id="rId39"/>
    <p:sldId id="803" r:id="rId40"/>
    <p:sldId id="759" r:id="rId41"/>
    <p:sldId id="840" r:id="rId42"/>
    <p:sldId id="849" r:id="rId43"/>
    <p:sldId id="764" r:id="rId44"/>
    <p:sldId id="763" r:id="rId45"/>
    <p:sldId id="749" r:id="rId46"/>
    <p:sldId id="841" r:id="rId47"/>
    <p:sldId id="846" r:id="rId48"/>
    <p:sldId id="851" r:id="rId49"/>
    <p:sldId id="842" r:id="rId50"/>
    <p:sldId id="821" r:id="rId51"/>
    <p:sldId id="804" r:id="rId52"/>
    <p:sldId id="807" r:id="rId53"/>
    <p:sldId id="789" r:id="rId54"/>
    <p:sldId id="794" r:id="rId55"/>
    <p:sldId id="795" r:id="rId56"/>
    <p:sldId id="796" r:id="rId57"/>
    <p:sldId id="797" r:id="rId58"/>
    <p:sldId id="798" r:id="rId59"/>
    <p:sldId id="843" r:id="rId60"/>
    <p:sldId id="805" r:id="rId61"/>
    <p:sldId id="850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6797" autoAdjust="0"/>
  </p:normalViewPr>
  <p:slideViewPr>
    <p:cSldViewPr>
      <p:cViewPr>
        <p:scale>
          <a:sx n="110" d="100"/>
          <a:sy n="110" d="100"/>
        </p:scale>
        <p:origin x="-324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uranus\data\LBUSD\Pathways%20Ad%20Hoc\Board%20Retreat%20Summaries%207.1.15\Various%20Metr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84946340444846E-2"/>
          <c:y val="7.9508997364365896E-2"/>
          <c:w val="0.88872349374178095"/>
          <c:h val="0.708017164306489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F2012 Promise Pathways
Accuplacer Only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Transfer Level Math</c:v>
                </c:pt>
                <c:pt idx="1">
                  <c:v>Transfer Level English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0.09</c:v>
                </c:pt>
                <c:pt idx="1">
                  <c:v>0.14000000000000001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F2012 Promise Pathways 
with Multiple Measures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0168353542438408E-3"/>
                  <c:y val="1.2899896800825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Transfer Level Math</c:v>
                </c:pt>
                <c:pt idx="1">
                  <c:v>Transfer Level English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0.31</c:v>
                </c:pt>
                <c:pt idx="1">
                  <c:v>0.59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F2013 Pathways
with Multiple Measures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Transfer Level Math</c:v>
                </c:pt>
                <c:pt idx="1">
                  <c:v>Transfer Level English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0.37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F2014 Pathways
with Multiple Measures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Transfer Level Math</c:v>
                </c:pt>
                <c:pt idx="1">
                  <c:v>Transfer Level English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0.32</c:v>
                </c:pt>
                <c:pt idx="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759680"/>
        <c:axId val="2587901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F2011 LBUSD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Transfer Level Math</c:v>
                      </c:pt>
                      <c:pt idx="1">
                        <c:v>Transfer Level English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0.09</c:v>
                      </c:pt>
                      <c:pt idx="1">
                        <c:v>0.13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58759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790144"/>
        <c:crosses val="autoZero"/>
        <c:auto val="1"/>
        <c:lblAlgn val="ctr"/>
        <c:lblOffset val="100"/>
        <c:noMultiLvlLbl val="0"/>
      </c:catAx>
      <c:valAx>
        <c:axId val="2587901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7596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26667840535545"/>
          <c:w val="1"/>
          <c:h val="0.10473335164652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750" dirty="0">
                <a:solidFill>
                  <a:schemeClr val="tx1"/>
                </a:solidFill>
              </a:rPr>
              <a:t>% of </a:t>
            </a:r>
            <a:r>
              <a:rPr lang="en-US" sz="1750" dirty="0" smtClean="0">
                <a:solidFill>
                  <a:schemeClr val="tx1"/>
                </a:solidFill>
              </a:rPr>
              <a:t>fall 2012 Promise Pathways cohort </a:t>
            </a:r>
            <a:r>
              <a:rPr lang="en-US" sz="1750" dirty="0">
                <a:solidFill>
                  <a:schemeClr val="tx1"/>
                </a:solidFill>
              </a:rPr>
              <a:t>and comparison students who successfully completed transfer-level math and English courses</a:t>
            </a:r>
            <a:r>
              <a:rPr lang="en-US" sz="1750" baseline="0" dirty="0">
                <a:solidFill>
                  <a:schemeClr val="tx1"/>
                </a:solidFill>
              </a:rPr>
              <a:t> </a:t>
            </a:r>
            <a:r>
              <a:rPr lang="en-US" sz="1750" baseline="0" dirty="0" smtClean="0">
                <a:solidFill>
                  <a:schemeClr val="tx1"/>
                </a:solidFill>
              </a:rPr>
              <a:t>success within three years</a:t>
            </a:r>
            <a:endParaRPr lang="en-US" sz="175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371428571428573"/>
          <c:y val="0.1645570978509385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Sheet1!$B$52</c:f>
              <c:strCache>
                <c:ptCount val="1"/>
                <c:pt idx="0">
                  <c:v>Promise Pathways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Sheet1!$A$53:$A$54</c:f>
              <c:strCache>
                <c:ptCount val="2"/>
                <c:pt idx="0">
                  <c:v>Transfer Math Success</c:v>
                </c:pt>
                <c:pt idx="1">
                  <c:v>Transfer English Success</c:v>
                </c:pt>
              </c:strCache>
            </c:strRef>
          </c:cat>
          <c:val>
            <c:numRef>
              <c:f>Sheet1!$B$53:$B$54</c:f>
              <c:numCache>
                <c:formatCode>0%</c:formatCode>
                <c:ptCount val="2"/>
                <c:pt idx="0">
                  <c:v>0.32101910828025459</c:v>
                </c:pt>
                <c:pt idx="1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Sheet1!$C$52</c:f>
              <c:strCache>
                <c:ptCount val="1"/>
                <c:pt idx="0">
                  <c:v>Matched Comparison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Sheet1!$A$53:$A$54</c:f>
              <c:strCache>
                <c:ptCount val="2"/>
                <c:pt idx="0">
                  <c:v>Transfer Math Success</c:v>
                </c:pt>
                <c:pt idx="1">
                  <c:v>Transfer English Success</c:v>
                </c:pt>
              </c:strCache>
            </c:strRef>
          </c:cat>
          <c:val>
            <c:numRef>
              <c:f>Sheet1!$C$53:$C$54</c:f>
              <c:numCache>
                <c:formatCode>0%</c:formatCode>
                <c:ptCount val="2"/>
                <c:pt idx="0">
                  <c:v>0.24840764331210183</c:v>
                </c:pt>
                <c:pt idx="1">
                  <c:v>0.38853503184713378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8892928"/>
        <c:axId val="258894464"/>
      </c:barChart>
      <c:catAx>
        <c:axId val="25889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94464"/>
        <c:crosses val="autoZero"/>
        <c:auto val="1"/>
        <c:lblAlgn val="ctr"/>
        <c:lblOffset val="100"/>
        <c:noMultiLvlLbl val="0"/>
      </c:catAx>
      <c:valAx>
        <c:axId val="258894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89292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of 2008-09 cohort students who achieved 30 units and </a:t>
            </a:r>
            <a:r>
              <a:rPr lang="en-US" dirty="0" smtClean="0">
                <a:solidFill>
                  <a:schemeClr val="tx1"/>
                </a:solidFill>
              </a:rPr>
              <a:t>% who achieved</a:t>
            </a:r>
            <a:r>
              <a:rPr lang="en-US" baseline="0" dirty="0" smtClean="0">
                <a:solidFill>
                  <a:schemeClr val="tx1"/>
                </a:solidFill>
              </a:rPr>
              <a:t> completion (</a:t>
            </a:r>
            <a:r>
              <a:rPr lang="en-US" dirty="0" smtClean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</a:rPr>
              <a:t>Progress and </a:t>
            </a:r>
            <a:r>
              <a:rPr lang="en-US" dirty="0" smtClean="0">
                <a:solidFill>
                  <a:schemeClr val="tx1"/>
                </a:solidFill>
              </a:rPr>
              <a:t>Attainment Rate, SPAR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7331579088328244"/>
          <c:y val="0.2016781496062992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96494188226472E-2"/>
          <c:y val="0.14251291830708662"/>
          <c:w val="0.89492621458032029"/>
          <c:h val="0.767704232283464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'SPAR v 30 units chart'!$A$3:$A$4</c:f>
              <c:strCache>
                <c:ptCount val="2"/>
                <c:pt idx="0">
                  <c:v>30 Units</c:v>
                </c:pt>
                <c:pt idx="1">
                  <c:v>SPAR</c:v>
                </c:pt>
              </c:strCache>
            </c:strRef>
          </c:cat>
          <c:val>
            <c:numRef>
              <c:f>'SPAR v 30 units chart'!$B$3:$B$4</c:f>
              <c:numCache>
                <c:formatCode>0%</c:formatCode>
                <c:ptCount val="2"/>
                <c:pt idx="0">
                  <c:v>0.7</c:v>
                </c:pt>
                <c:pt idx="1">
                  <c:v>0.41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9836160"/>
        <c:axId val="259901312"/>
      </c:barChart>
      <c:catAx>
        <c:axId val="25983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901312"/>
        <c:crosses val="autoZero"/>
        <c:auto val="1"/>
        <c:lblAlgn val="ctr"/>
        <c:lblOffset val="100"/>
        <c:noMultiLvlLbl val="0"/>
      </c:catAx>
      <c:valAx>
        <c:axId val="259901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83616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8B7FFD-52D2-4FD7-B0B2-AAE112AAA3D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CE5288-719F-4D42-B5B2-784861CC7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7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61A43-B5F2-4431-A76D-F23E33BCC39E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56394-1A6A-4534-AE22-9A3AEDF32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6394-1A6A-4534-AE22-9A3AEDF324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B9632-67BF-4431-B610-18F66020810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9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6394-1A6A-4534-AE22-9A3AEDF324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21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6394-1A6A-4534-AE22-9A3AEDF324B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30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SPAR rate is significantly lower than the 30 unit completion rate.  This means lots of students are making quite a bit of progress towards a completion but still end up with no official completion.  These students are an easy target for additional completions.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03B5E-7647-4653-802F-AD838C30AA49}" type="slidenum">
              <a:rPr lang="en-US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1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6394-1A6A-4534-AE22-9A3AEDF324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EC120-321D-4F3A-97CA-D8A6190F6F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61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6394-1A6A-4534-AE22-9A3AEDF32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I don’t mean to detract from the Accelerate One-Year Model. I definitely support that for a possible capacity of 250-1000 students.   </a:t>
            </a:r>
          </a:p>
          <a:p>
            <a:pPr eaLnBrk="1" hangingPunct="1"/>
            <a:r>
              <a:rPr lang="en-US" altLang="en-US" dirty="0" smtClean="0"/>
              <a:t>In addition to that, I think the model below may have the potential to serve a population of 2500-5000.  The GE patterns meets CSU-GE and IGETC Patterns and the load and hours are quite reasonable. Also, the FTES to LHE ratio is quite good at a factor of about 1.5!</a:t>
            </a:r>
          </a:p>
          <a:p>
            <a:pPr eaLnBrk="1" hangingPunct="1"/>
            <a:r>
              <a:rPr lang="en-US" altLang="en-US" dirty="0" smtClean="0"/>
              <a:t>I look forward to hearing your thoughts.</a:t>
            </a:r>
          </a:p>
          <a:p>
            <a:pPr eaLnBrk="1" hangingPunct="1"/>
            <a:r>
              <a:rPr lang="en-US" altLang="en-US" dirty="0" smtClean="0"/>
              <a:t> 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06548-B829-49EF-B31B-B884A34F1E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8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Here is an </a:t>
            </a:r>
            <a:r>
              <a:rPr lang="en-US" altLang="en-US" b="1" dirty="0" smtClean="0"/>
              <a:t>evening</a:t>
            </a:r>
            <a:r>
              <a:rPr lang="en-US" altLang="en-US" dirty="0" smtClean="0"/>
              <a:t> two-year model.  I think it is quite doable…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5E98-EEF5-4E4C-8D22-92092A9AE74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5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6394-1A6A-4534-AE22-9A3AEDF32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0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6394-1A6A-4534-AE22-9A3AEDF324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56394-1A6A-4534-AE22-9A3AEDF324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4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4B6B-6E5B-4250-83CB-C1A14237314A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0D8E-2401-4246-B2BD-B00BEADF35E0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943D-F17B-4B1F-BE02-9312607AF67A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2DFC-6972-417E-BFD2-1B9A7A0624E0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0545-858D-4BE6-83ED-000B6F0FBD08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BA7C-19F9-49D1-9EF7-58A6B4C155E4}" type="datetime1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4FC7-984E-43D2-844A-13714BC6E180}" type="datetime1">
              <a:rPr lang="en-US" smtClean="0"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A022-DE99-4EF6-AD5B-96CAE871DF17}" type="datetime1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9584-BC69-46F3-B687-AA93551B3509}" type="datetime1">
              <a:rPr lang="en-US" smtClean="0"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CED3-AC9E-4DBB-AD31-8A9E3F41027D}" type="datetime1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2738-8108-4F2B-9014-9B95D59F9BCE}" type="datetime1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A599C7-4E71-42CD-B918-DF4D0284BA5F}" type="datetime1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2CF3E1-38BC-4D88-96A4-8F0F141FDE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oerconsortium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rut.com/free-college-textbooks-online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se.org/docs/Engagement_Rising.pdf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se.org/docs/Matter_of_Degrees_2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61" Type="http://schemas.openxmlformats.org/officeDocument/2006/relationships/image" Target="../media/image6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1524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Enrollment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410200"/>
            <a:ext cx="3124200" cy="1229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6764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ea typeface="+mj-ea"/>
                <a:cs typeface="+mj-cs"/>
              </a:rPr>
              <a:t>Case Studies</a:t>
            </a:r>
            <a:endParaRPr lang="en-US" sz="24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828800" y="1828800"/>
            <a:ext cx="7010400" cy="3451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Dr. Gregory </a:t>
            </a:r>
            <a:r>
              <a:rPr lang="en-US" sz="1800" dirty="0">
                <a:solidFill>
                  <a:schemeClr val="tx1"/>
                </a:solidFill>
              </a:rPr>
              <a:t>Peterson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</a:rPr>
              <a:t>Vice President of Student </a:t>
            </a:r>
            <a:r>
              <a:rPr lang="en-US" sz="1800" dirty="0" smtClean="0">
                <a:solidFill>
                  <a:schemeClr val="tx1"/>
                </a:solidFill>
              </a:rPr>
              <a:t>Support Services</a:t>
            </a:r>
            <a:endParaRPr lang="en-US" sz="1800" dirty="0">
              <a:solidFill>
                <a:schemeClr val="tx1"/>
              </a:solidFill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</a:rPr>
              <a:t>Long Beach City College</a:t>
            </a:r>
          </a:p>
          <a:p>
            <a:pPr algn="r"/>
            <a:endParaRPr lang="en-US" sz="1800" dirty="0" smtClean="0">
              <a:solidFill>
                <a:schemeClr val="tx1"/>
              </a:solidFill>
            </a:endParaRP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Dr. Omid Pourzanjani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Vice President of Instruction and Student Learning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Golden West College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/>
              <a:t>Two-Year – Evening Pathway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9975"/>
            <a:ext cx="9144000" cy="5788025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600200" y="1635125"/>
            <a:ext cx="685800" cy="49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Prep course?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292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CSUin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2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524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Area 1: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6000" dirty="0" smtClean="0"/>
              <a:t>Programming</a:t>
            </a:r>
            <a:endParaRPr lang="en-US" sz="6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1" y="4419600"/>
            <a:ext cx="8534400" cy="2239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Things to discuss and consider: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 an inventory of programs you have and the gaps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Consider logical sequences of course-taking patterns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Consider interest and demand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would you message and promote your offering?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3622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define and articulate to potential students the educational opportunities provided by your college?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2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/>
              <a:t>Recruitment to Completion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14775" y="4814712"/>
            <a:ext cx="164573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(6)</a:t>
            </a:r>
          </a:p>
          <a:p>
            <a:pPr algn="ctr"/>
            <a:r>
              <a:rPr lang="en-US" dirty="0" smtClean="0"/>
              <a:t>Retention &amp;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48500" y="3290712"/>
            <a:ext cx="1638300" cy="12953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Graduation/ Completion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148567" y="2905538"/>
            <a:ext cx="408024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1228753" y="4439063"/>
            <a:ext cx="342900" cy="408397"/>
          </a:xfrm>
          <a:prstGeom prst="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290712"/>
            <a:ext cx="1703854" cy="1295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</a:p>
          <a:p>
            <a:pPr algn="ctr"/>
            <a:r>
              <a:rPr lang="en-US" dirty="0" smtClean="0"/>
              <a:t>Outreach / </a:t>
            </a:r>
          </a:p>
          <a:p>
            <a:pPr algn="ctr"/>
            <a:r>
              <a:rPr lang="en-US" dirty="0" smtClean="0"/>
              <a:t>On-boarding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4814711"/>
            <a:ext cx="170385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 </a:t>
            </a:r>
          </a:p>
          <a:p>
            <a:pPr algn="ctr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199" y="1766712"/>
            <a:ext cx="1703854" cy="12573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</a:t>
            </a:r>
          </a:p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524026" y="4438823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4509739" y="2937861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86200" y="3290712"/>
            <a:ext cx="1676400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</a:p>
          <a:p>
            <a:pPr algn="ctr"/>
            <a:r>
              <a:rPr lang="en-US" dirty="0" smtClean="0"/>
              <a:t>Educational Planning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48100" y="1776236"/>
            <a:ext cx="1717288" cy="12477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</a:p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7667392" y="2942508"/>
            <a:ext cx="342900" cy="39958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048500" y="1766712"/>
            <a:ext cx="1638300" cy="12572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(7)</a:t>
            </a:r>
          </a:p>
          <a:p>
            <a:pPr algn="ctr"/>
            <a:r>
              <a:rPr lang="en-US" dirty="0" smtClean="0"/>
              <a:t>Scheduling</a:t>
            </a:r>
          </a:p>
          <a:p>
            <a:pPr algn="ctr"/>
            <a:r>
              <a:rPr lang="en-US" dirty="0" smtClean="0"/>
              <a:t>(Enrollment)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2200" y="2300113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0508" y="5424312"/>
            <a:ext cx="849817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9922" y="2300114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76022" y="5424313"/>
            <a:ext cx="962026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172200" y="2209623"/>
            <a:ext cx="876300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899922" y="2209624"/>
            <a:ext cx="948178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991088" y="5883275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12</a:t>
            </a:fld>
            <a:endParaRPr lang="en-US"/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>
          <a:xfrm>
            <a:off x="7982174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524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Area 2: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6000" b="1" dirty="0" smtClean="0"/>
              <a:t>Outreach &amp;</a:t>
            </a:r>
            <a:r>
              <a:rPr lang="en-US" sz="6000" b="1" baseline="0" dirty="0" smtClean="0"/>
              <a:t> Onboarding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4077831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Session Example Strategies: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Strengthening K-16 partnership or implementing “promise”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Targeted on-campus freshman outreach activities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Leveraging </a:t>
            </a:r>
            <a:r>
              <a:rPr lang="en-US" sz="2000" dirty="0"/>
              <a:t>industry ties to CTE </a:t>
            </a:r>
            <a:r>
              <a:rPr lang="en-US" sz="2000" dirty="0" smtClean="0"/>
              <a:t>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362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attract potential students and get them connected to your college?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01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kern="1200" dirty="0" smtClean="0">
                <a:solidFill>
                  <a:schemeClr val="bg1"/>
                </a:solidFill>
                <a:effectLst/>
              </a:rPr>
              <a:t>K-16 Partnerships &amp; </a:t>
            </a:r>
            <a:br>
              <a:rPr lang="en-US" b="1" kern="1200" dirty="0" smtClean="0">
                <a:solidFill>
                  <a:schemeClr val="bg1"/>
                </a:solidFill>
                <a:effectLst/>
              </a:rPr>
            </a:br>
            <a:r>
              <a:rPr lang="en-US" b="1" kern="1200" dirty="0" smtClean="0">
                <a:solidFill>
                  <a:schemeClr val="bg1"/>
                </a:solidFill>
                <a:effectLst/>
              </a:rPr>
              <a:t>Promise</a:t>
            </a:r>
            <a:r>
              <a:rPr lang="en-US" b="1" kern="1200" baseline="0" dirty="0" smtClean="0">
                <a:solidFill>
                  <a:schemeClr val="bg1"/>
                </a:solidFill>
                <a:effectLst/>
              </a:rPr>
              <a:t> Agreements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Long Beach College Promi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b="16672"/>
          <a:stretch/>
        </p:blipFill>
        <p:spPr bwMode="auto">
          <a:xfrm>
            <a:off x="0" y="4191001"/>
            <a:ext cx="914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752600"/>
            <a:ext cx="861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College Promise Agreements:</a:t>
            </a:r>
          </a:p>
          <a:p>
            <a:endParaRPr lang="en-US" dirty="0"/>
          </a:p>
          <a:p>
            <a:r>
              <a:rPr lang="en-US" dirty="0" smtClean="0"/>
              <a:t>1. Early outreach/universal commitment           4</a:t>
            </a:r>
            <a:r>
              <a:rPr lang="en-US" baseline="30000" dirty="0" smtClean="0"/>
              <a:t>th</a:t>
            </a:r>
            <a:r>
              <a:rPr lang="en-US" dirty="0" smtClean="0"/>
              <a:t>/5</a:t>
            </a:r>
            <a:r>
              <a:rPr lang="en-US" baseline="30000" dirty="0" smtClean="0"/>
              <a:t>th</a:t>
            </a:r>
            <a:r>
              <a:rPr lang="en-US" dirty="0" smtClean="0"/>
              <a:t> Grade Tours, 6</a:t>
            </a:r>
            <a:r>
              <a:rPr lang="en-US" baseline="30000" dirty="0" smtClean="0"/>
              <a:t>th</a:t>
            </a:r>
            <a:r>
              <a:rPr lang="en-US" dirty="0" smtClean="0"/>
              <a:t> Grade Commitment</a:t>
            </a:r>
          </a:p>
          <a:p>
            <a:endParaRPr lang="en-US" sz="500" dirty="0"/>
          </a:p>
          <a:p>
            <a:r>
              <a:rPr lang="en-US" dirty="0" smtClean="0"/>
              <a:t>2. Pipeline from CC to University                          LBUSD-LBCC-CSULB (+LBC)</a:t>
            </a:r>
          </a:p>
          <a:p>
            <a:endParaRPr lang="en-US" sz="500" dirty="0"/>
          </a:p>
          <a:p>
            <a:r>
              <a:rPr lang="en-US" dirty="0" smtClean="0"/>
              <a:t>3. Student Incentives                                               LB College Promise Scholarship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Priority Admissions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Priority Registration</a:t>
            </a:r>
          </a:p>
          <a:p>
            <a:r>
              <a:rPr lang="en-US" dirty="0"/>
              <a:t>	 </a:t>
            </a:r>
            <a:r>
              <a:rPr lang="en-US" dirty="0" smtClean="0"/>
              <a:t>                                                                     Multiple Measures Assessment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Outreach &amp;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Onboarding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Turning</a:t>
            </a:r>
            <a:r>
              <a:rPr lang="en-US" baseline="0" dirty="0" smtClean="0"/>
              <a:t> visitors into applicants (25% increase)</a:t>
            </a:r>
          </a:p>
          <a:p>
            <a:pPr lvl="1"/>
            <a:r>
              <a:rPr lang="en-US" dirty="0" smtClean="0"/>
              <a:t>College Application workshops and Financial Aid workshops during College Preview Day and Chican@/Latin@ Day</a:t>
            </a:r>
          </a:p>
          <a:p>
            <a:pPr lvl="1"/>
            <a:endParaRPr lang="en-US" baseline="0" dirty="0" smtClean="0"/>
          </a:p>
          <a:p>
            <a:r>
              <a:rPr lang="en-US" dirty="0" smtClean="0"/>
              <a:t>Increasing services during Freshmen Priority Day</a:t>
            </a:r>
          </a:p>
          <a:p>
            <a:pPr lvl="1"/>
            <a:r>
              <a:rPr lang="en-US" dirty="0" smtClean="0"/>
              <a:t>Registering students in guided workshops</a:t>
            </a:r>
          </a:p>
          <a:p>
            <a:pPr lvl="1"/>
            <a:r>
              <a:rPr lang="en-US" dirty="0" smtClean="0"/>
              <a:t>Adding Financial Aid workshops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99872"/>
            <a:ext cx="8229600" cy="1252728"/>
          </a:xfrm>
        </p:spPr>
        <p:txBody>
          <a:bodyPr/>
          <a:lstStyle/>
          <a:p>
            <a:r>
              <a:rPr lang="en-US" b="1" dirty="0" smtClean="0"/>
              <a:t>On-Campus Freshman Outreach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Outreach &amp;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Onboarding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1" y="2636837"/>
            <a:ext cx="5638799" cy="3840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Long Beach Culinary Arts Program</a:t>
            </a:r>
          </a:p>
          <a:p>
            <a:r>
              <a:rPr lang="en-US" dirty="0" smtClean="0"/>
              <a:t>Capitalizing on media attention of new facilities</a:t>
            </a:r>
          </a:p>
          <a:p>
            <a:r>
              <a:rPr lang="en-US" dirty="0" smtClean="0"/>
              <a:t>Leverage advisory boards to market program and build capacity</a:t>
            </a:r>
          </a:p>
          <a:p>
            <a:r>
              <a:rPr lang="en-US" dirty="0" smtClean="0"/>
              <a:t>Provide community/student “engagement points”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CTE Industry Ties</a:t>
            </a:r>
            <a:endParaRPr lang="en-US" b="1" dirty="0"/>
          </a:p>
        </p:txBody>
      </p:sp>
      <p:pic>
        <p:nvPicPr>
          <p:cNvPr id="5122" name="Picture 2" descr="http://lbpost.com/images/LBCC_Culinary/DSC_0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784475" cy="185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CLHHSVXUMAAak9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19615"/>
            <a:ext cx="277814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Outreach &amp;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Onboarding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524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Area 2: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6000" b="1" dirty="0" smtClean="0"/>
              <a:t>Outreach &amp;</a:t>
            </a:r>
            <a:r>
              <a:rPr lang="en-US" sz="6000" b="1" baseline="0" dirty="0" smtClean="0"/>
              <a:t> Onboarding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928408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Things to discuss and consider: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relationships can you leverage?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are the programs you will be known for?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do you get potential students on campus?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362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attract potential students and get them connected to your college?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94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/>
              <a:t>Recruitment to Completion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14775" y="4953000"/>
            <a:ext cx="164573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(6)</a:t>
            </a:r>
          </a:p>
          <a:p>
            <a:pPr algn="ctr"/>
            <a:r>
              <a:rPr lang="en-US" dirty="0" smtClean="0"/>
              <a:t>Retention &amp;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48500" y="3429000"/>
            <a:ext cx="1638300" cy="12953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Graduation/ Completion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148567" y="3043826"/>
            <a:ext cx="408024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1228753" y="4577351"/>
            <a:ext cx="342900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429000"/>
            <a:ext cx="1703854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</a:p>
          <a:p>
            <a:pPr algn="ctr"/>
            <a:r>
              <a:rPr lang="en-US" dirty="0" smtClean="0"/>
              <a:t>Outreach / </a:t>
            </a:r>
          </a:p>
          <a:p>
            <a:pPr algn="ctr"/>
            <a:r>
              <a:rPr lang="en-US" dirty="0" smtClean="0"/>
              <a:t>On-boarding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4952999"/>
            <a:ext cx="1703854" cy="13716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 </a:t>
            </a:r>
          </a:p>
          <a:p>
            <a:pPr algn="ctr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199" y="1905000"/>
            <a:ext cx="1703854" cy="12573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</a:t>
            </a:r>
          </a:p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524026" y="4577111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4509739" y="3076149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86200" y="3429000"/>
            <a:ext cx="1676400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</a:p>
          <a:p>
            <a:pPr algn="ctr"/>
            <a:r>
              <a:rPr lang="en-US" dirty="0" smtClean="0"/>
              <a:t>Educational Planning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48100" y="1914524"/>
            <a:ext cx="1717288" cy="12477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</a:p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7667392" y="3080796"/>
            <a:ext cx="342900" cy="39958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048500" y="1905000"/>
            <a:ext cx="1638300" cy="12572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(7)</a:t>
            </a:r>
          </a:p>
          <a:p>
            <a:pPr algn="ctr"/>
            <a:r>
              <a:rPr lang="en-US" dirty="0" smtClean="0"/>
              <a:t>Scheduling</a:t>
            </a:r>
          </a:p>
          <a:p>
            <a:pPr algn="ctr"/>
            <a:r>
              <a:rPr lang="en-US" dirty="0" smtClean="0"/>
              <a:t>(Enrollment)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2200" y="2438401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0508" y="5562600"/>
            <a:ext cx="849817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76022" y="5562601"/>
            <a:ext cx="962026" cy="22859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172200" y="2347911"/>
            <a:ext cx="876300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899922" y="2347912"/>
            <a:ext cx="948178" cy="38100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2174" y="60215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18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899922" y="2438402"/>
            <a:ext cx="238126" cy="33527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032" y="7620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Area 3: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Orientation</a:t>
            </a:r>
            <a:endParaRPr lang="en-US" sz="67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3934361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Session Example Strategies: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Implementing </a:t>
            </a:r>
            <a:r>
              <a:rPr lang="en-US" sz="2000" dirty="0"/>
              <a:t>just-in-time orientation </a:t>
            </a:r>
            <a:r>
              <a:rPr lang="en-US" sz="2000" dirty="0" smtClean="0"/>
              <a:t>models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Program-specific orientations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32" y="2209800"/>
            <a:ext cx="7615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ensure that new students have the information they need to navigate the college’s systems and ultimately enroll in and successfully complete classes?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16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/>
              <a:t>Recruitment to Completion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14775" y="4876800"/>
            <a:ext cx="164573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(6)</a:t>
            </a:r>
          </a:p>
          <a:p>
            <a:pPr algn="ctr"/>
            <a:r>
              <a:rPr lang="en-US" dirty="0" smtClean="0"/>
              <a:t>Retention &amp;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48500" y="3352800"/>
            <a:ext cx="1638300" cy="12953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Graduation/ Completion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148567" y="2967626"/>
            <a:ext cx="408024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1228753" y="4501151"/>
            <a:ext cx="342900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352800"/>
            <a:ext cx="1703854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</a:p>
          <a:p>
            <a:pPr algn="ctr"/>
            <a:r>
              <a:rPr lang="en-US" dirty="0" smtClean="0"/>
              <a:t>Outreach / </a:t>
            </a:r>
          </a:p>
          <a:p>
            <a:pPr algn="ctr"/>
            <a:r>
              <a:rPr lang="en-US" dirty="0" smtClean="0"/>
              <a:t>On-boarding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4876799"/>
            <a:ext cx="170385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 </a:t>
            </a:r>
          </a:p>
          <a:p>
            <a:pPr algn="ctr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199" y="1828800"/>
            <a:ext cx="1703854" cy="12573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</a:t>
            </a:r>
          </a:p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524026" y="4500911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4509739" y="2999949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86200" y="3352800"/>
            <a:ext cx="1676400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</a:p>
          <a:p>
            <a:pPr algn="ctr"/>
            <a:r>
              <a:rPr lang="en-US" dirty="0" smtClean="0"/>
              <a:t>Educational Planning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48100" y="1838324"/>
            <a:ext cx="1717288" cy="12477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</a:p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7667392" y="3004596"/>
            <a:ext cx="342900" cy="39958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048500" y="1828800"/>
            <a:ext cx="1638300" cy="12572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(7)</a:t>
            </a:r>
          </a:p>
          <a:p>
            <a:pPr algn="ctr"/>
            <a:r>
              <a:rPr lang="en-US" dirty="0" smtClean="0"/>
              <a:t>Scheduling</a:t>
            </a:r>
          </a:p>
          <a:p>
            <a:pPr algn="ctr"/>
            <a:r>
              <a:rPr lang="en-US" dirty="0" smtClean="0"/>
              <a:t>(Enrollment)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2200" y="2362201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0508" y="5486400"/>
            <a:ext cx="849817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9922" y="2362202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76022" y="5486401"/>
            <a:ext cx="962026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172200" y="2271711"/>
            <a:ext cx="876300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899922" y="2271712"/>
            <a:ext cx="948178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76200" y="922839"/>
            <a:ext cx="1219200" cy="102525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Orientation [A] 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Welcome (</a:t>
            </a:r>
            <a:r>
              <a:rPr lang="en-US" sz="1200" dirty="0">
                <a:solidFill>
                  <a:schemeClr val="tx1"/>
                </a:solidFill>
              </a:rPr>
              <a:t>2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(About GWC)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019800" y="1066800"/>
            <a:ext cx="990600" cy="7620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Career Planning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Major Selection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667000" y="846639"/>
            <a:ext cx="1447800" cy="120015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Orientation[B]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Financial Aid (4)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Assessment (3)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451330" y="926369"/>
            <a:ext cx="1066800" cy="1025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OpenCCC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343400" y="846639"/>
            <a:ext cx="1447799" cy="120015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Orientation[C]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Goal Exploration (5)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Ed Planning (8)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Transcript Submission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889250" y="136534"/>
            <a:ext cx="996950" cy="5492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Pre Assessment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603124" y="2133600"/>
            <a:ext cx="9906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Degree Planning (DW)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886200" y="2375073"/>
            <a:ext cx="990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FAFSA Workshop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595293" y="3086100"/>
            <a:ext cx="990600" cy="342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Counseling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934200" y="3771900"/>
            <a:ext cx="1295400" cy="6096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Orientation [D]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Registration (7)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Fees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7086600" y="4533900"/>
            <a:ext cx="990600" cy="2667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Registration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433805" y="5143500"/>
            <a:ext cx="1842795" cy="135255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One Week Prior to Start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Orientation [F]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Rights &amp;Responsibilities (9)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Title IX(9)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Student Success Tips(9)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04800" y="5335642"/>
            <a:ext cx="921397" cy="988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First Day of Instruction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943600" y="5486400"/>
            <a:ext cx="990600" cy="6460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Pay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Fees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153400" y="5772150"/>
            <a:ext cx="990600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Onboarding Dashboard</a:t>
            </a:r>
            <a:endParaRPr lang="en-US" sz="1200" dirty="0"/>
          </a:p>
        </p:txBody>
      </p:sp>
      <p:sp>
        <p:nvSpPr>
          <p:cNvPr id="88" name="Rounded Rectangle 87"/>
          <p:cNvSpPr/>
          <p:nvPr/>
        </p:nvSpPr>
        <p:spPr>
          <a:xfrm>
            <a:off x="7848600" y="2908537"/>
            <a:ext cx="990600" cy="67736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Formal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Ed Goal and Plan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848600" y="1143000"/>
            <a:ext cx="990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Transcript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Evaluations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5469263" y="2133600"/>
            <a:ext cx="9906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Couns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 err="1" smtClean="0">
                <a:solidFill>
                  <a:schemeClr val="tx1"/>
                </a:solidFill>
              </a:rPr>
              <a:t>Appt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886200" y="3048000"/>
            <a:ext cx="990600" cy="533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FAFSA Application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848600" y="1989639"/>
            <a:ext cx="990600" cy="67736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Preliminary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Ed Goal and Plan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447800" y="2209800"/>
            <a:ext cx="1070330" cy="533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GWC Application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6934200" y="134159"/>
            <a:ext cx="990600" cy="5516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Post Assessment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114800" y="136534"/>
            <a:ext cx="2667000" cy="5519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Math and/or English  Prep Workshops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111562" y="5105400"/>
            <a:ext cx="965638" cy="533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Student Schedule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886200" y="3733800"/>
            <a:ext cx="990600" cy="533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Financial Support $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3886200" y="5143500"/>
            <a:ext cx="1842795" cy="135255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Orientation [E]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Academic Expectation (1)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Academic Support (5)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Student Support (5)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7" name="Elbow Connector 106"/>
          <p:cNvCxnSpPr>
            <a:stCxn id="64" idx="2"/>
            <a:endCxn id="90" idx="0"/>
          </p:cNvCxnSpPr>
          <p:nvPr/>
        </p:nvCxnSpPr>
        <p:spPr>
          <a:xfrm rot="5400000">
            <a:off x="6087432" y="1705932"/>
            <a:ext cx="304800" cy="5505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64" idx="2"/>
            <a:endCxn id="69" idx="0"/>
          </p:cNvCxnSpPr>
          <p:nvPr/>
        </p:nvCxnSpPr>
        <p:spPr>
          <a:xfrm rot="16200000" flipH="1">
            <a:off x="6654362" y="1689538"/>
            <a:ext cx="304800" cy="5833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97" idx="2"/>
            <a:endCxn id="69" idx="0"/>
          </p:cNvCxnSpPr>
          <p:nvPr/>
        </p:nvCxnSpPr>
        <p:spPr>
          <a:xfrm rot="5400000">
            <a:off x="6540062" y="1244162"/>
            <a:ext cx="1447800" cy="33107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89" idx="1"/>
            <a:endCxn id="69" idx="0"/>
          </p:cNvCxnSpPr>
          <p:nvPr/>
        </p:nvCxnSpPr>
        <p:spPr>
          <a:xfrm rot="10800000" flipV="1">
            <a:off x="7098424" y="1409700"/>
            <a:ext cx="750176" cy="723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90" idx="2"/>
            <a:endCxn id="77" idx="1"/>
          </p:cNvCxnSpPr>
          <p:nvPr/>
        </p:nvCxnSpPr>
        <p:spPr>
          <a:xfrm rot="16200000" flipH="1">
            <a:off x="5908453" y="2570710"/>
            <a:ext cx="742950" cy="6307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69" idx="3"/>
            <a:endCxn id="93" idx="1"/>
          </p:cNvCxnSpPr>
          <p:nvPr/>
        </p:nvCxnSpPr>
        <p:spPr>
          <a:xfrm>
            <a:off x="7593724" y="2324100"/>
            <a:ext cx="254876" cy="42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93" idx="2"/>
            <a:endCxn id="88" idx="0"/>
          </p:cNvCxnSpPr>
          <p:nvPr/>
        </p:nvCxnSpPr>
        <p:spPr>
          <a:xfrm rot="5400000">
            <a:off x="8223132" y="2787768"/>
            <a:ext cx="241537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77" idx="3"/>
            <a:endCxn id="88" idx="1"/>
          </p:cNvCxnSpPr>
          <p:nvPr/>
        </p:nvCxnSpPr>
        <p:spPr>
          <a:xfrm flipV="1">
            <a:off x="7585893" y="3247218"/>
            <a:ext cx="262707" cy="103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88" idx="2"/>
            <a:endCxn id="78" idx="3"/>
          </p:cNvCxnSpPr>
          <p:nvPr/>
        </p:nvCxnSpPr>
        <p:spPr>
          <a:xfrm rot="5400000">
            <a:off x="8041349" y="3774149"/>
            <a:ext cx="490802" cy="114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81" idx="2"/>
            <a:endCxn id="101" idx="0"/>
          </p:cNvCxnSpPr>
          <p:nvPr/>
        </p:nvCxnSpPr>
        <p:spPr>
          <a:xfrm rot="16200000" flipH="1">
            <a:off x="7435740" y="4946759"/>
            <a:ext cx="304800" cy="1248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63" idx="3"/>
            <a:endCxn id="66" idx="1"/>
          </p:cNvCxnSpPr>
          <p:nvPr/>
        </p:nvCxnSpPr>
        <p:spPr>
          <a:xfrm>
            <a:off x="1295400" y="1435464"/>
            <a:ext cx="155930" cy="353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66" idx="3"/>
            <a:endCxn id="65" idx="1"/>
          </p:cNvCxnSpPr>
          <p:nvPr/>
        </p:nvCxnSpPr>
        <p:spPr>
          <a:xfrm>
            <a:off x="2518130" y="1438994"/>
            <a:ext cx="148870" cy="772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66" idx="2"/>
            <a:endCxn id="95" idx="0"/>
          </p:cNvCxnSpPr>
          <p:nvPr/>
        </p:nvCxnSpPr>
        <p:spPr>
          <a:xfrm rot="5400000">
            <a:off x="1854758" y="2079827"/>
            <a:ext cx="258181" cy="1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65" idx="0"/>
            <a:endCxn id="68" idx="2"/>
          </p:cNvCxnSpPr>
          <p:nvPr/>
        </p:nvCxnSpPr>
        <p:spPr>
          <a:xfrm rot="16200000" flipV="1">
            <a:off x="3308894" y="764632"/>
            <a:ext cx="160839" cy="31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68" idx="3"/>
            <a:endCxn id="99" idx="1"/>
          </p:cNvCxnSpPr>
          <p:nvPr/>
        </p:nvCxnSpPr>
        <p:spPr>
          <a:xfrm>
            <a:off x="3886200" y="411167"/>
            <a:ext cx="228600" cy="13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99" idx="3"/>
            <a:endCxn id="97" idx="1"/>
          </p:cNvCxnSpPr>
          <p:nvPr/>
        </p:nvCxnSpPr>
        <p:spPr>
          <a:xfrm flipV="1">
            <a:off x="6781800" y="409980"/>
            <a:ext cx="152400" cy="251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65" idx="3"/>
            <a:endCxn id="67" idx="1"/>
          </p:cNvCxnSpPr>
          <p:nvPr/>
        </p:nvCxnSpPr>
        <p:spPr>
          <a:xfrm>
            <a:off x="4114800" y="1446714"/>
            <a:ext cx="22860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67" idx="3"/>
            <a:endCxn id="64" idx="1"/>
          </p:cNvCxnSpPr>
          <p:nvPr/>
        </p:nvCxnSpPr>
        <p:spPr>
          <a:xfrm>
            <a:off x="5791199" y="1446714"/>
            <a:ext cx="228601" cy="108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65" idx="2"/>
            <a:endCxn id="76" idx="1"/>
          </p:cNvCxnSpPr>
          <p:nvPr/>
        </p:nvCxnSpPr>
        <p:spPr>
          <a:xfrm rot="16200000" flipH="1">
            <a:off x="3341058" y="2096631"/>
            <a:ext cx="594984" cy="495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stCxn id="76" idx="2"/>
            <a:endCxn id="92" idx="0"/>
          </p:cNvCxnSpPr>
          <p:nvPr/>
        </p:nvCxnSpPr>
        <p:spPr>
          <a:xfrm rot="5400000">
            <a:off x="4311737" y="2978236"/>
            <a:ext cx="139527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92" idx="2"/>
            <a:endCxn id="103" idx="0"/>
          </p:cNvCxnSpPr>
          <p:nvPr/>
        </p:nvCxnSpPr>
        <p:spPr>
          <a:xfrm rot="5400000">
            <a:off x="4305300" y="3657600"/>
            <a:ext cx="15240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103" idx="2"/>
            <a:endCxn id="85" idx="0"/>
          </p:cNvCxnSpPr>
          <p:nvPr/>
        </p:nvCxnSpPr>
        <p:spPr>
          <a:xfrm rot="16200000" flipH="1">
            <a:off x="4800600" y="3848100"/>
            <a:ext cx="1219200" cy="2057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>
            <a:stCxn id="101" idx="2"/>
            <a:endCxn id="85" idx="3"/>
          </p:cNvCxnSpPr>
          <p:nvPr/>
        </p:nvCxnSpPr>
        <p:spPr>
          <a:xfrm rot="5400000">
            <a:off x="7178977" y="5394024"/>
            <a:ext cx="170629" cy="6601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stCxn id="85" idx="1"/>
            <a:endCxn id="105" idx="3"/>
          </p:cNvCxnSpPr>
          <p:nvPr/>
        </p:nvCxnSpPr>
        <p:spPr>
          <a:xfrm rot="10800000" flipV="1">
            <a:off x="5728996" y="5809429"/>
            <a:ext cx="214605" cy="1034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105" idx="1"/>
            <a:endCxn id="83" idx="3"/>
          </p:cNvCxnSpPr>
          <p:nvPr/>
        </p:nvCxnSpPr>
        <p:spPr>
          <a:xfrm rot="10800000">
            <a:off x="3276600" y="5819775"/>
            <a:ext cx="60960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stCxn id="83" idx="1"/>
            <a:endCxn id="84" idx="3"/>
          </p:cNvCxnSpPr>
          <p:nvPr/>
        </p:nvCxnSpPr>
        <p:spPr>
          <a:xfrm rot="10800000" flipV="1">
            <a:off x="1226197" y="5819775"/>
            <a:ext cx="207608" cy="1034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152186" y="3071172"/>
            <a:ext cx="1905000" cy="15325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Legend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Workshops/Activity</a:t>
            </a:r>
          </a:p>
          <a:p>
            <a:r>
              <a:rPr lang="en-US" sz="1200" dirty="0" smtClean="0"/>
              <a:t>Orientation</a:t>
            </a:r>
          </a:p>
          <a:p>
            <a:r>
              <a:rPr lang="en-US" sz="1200" dirty="0" smtClean="0"/>
              <a:t>Document/Output</a:t>
            </a:r>
          </a:p>
          <a:p>
            <a:r>
              <a:rPr lang="en-US" sz="1200" dirty="0" smtClean="0"/>
              <a:t>Financial Activity</a:t>
            </a:r>
            <a:endParaRPr lang="en-US" sz="1200" dirty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150" name="Rounded Rectangle 149"/>
          <p:cNvSpPr/>
          <p:nvPr/>
        </p:nvSpPr>
        <p:spPr>
          <a:xfrm>
            <a:off x="1685356" y="4016505"/>
            <a:ext cx="306565" cy="982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1685356" y="3810000"/>
            <a:ext cx="306565" cy="12493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/>
          <p:cNvSpPr/>
          <p:nvPr/>
        </p:nvSpPr>
        <p:spPr>
          <a:xfrm>
            <a:off x="1685356" y="4191000"/>
            <a:ext cx="306565" cy="1079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>
            <a:off x="1685356" y="3631666"/>
            <a:ext cx="306565" cy="1021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-13428" y="115669"/>
            <a:ext cx="2832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Just-in-Time Orientation</a:t>
            </a:r>
          </a:p>
        </p:txBody>
      </p:sp>
      <p:cxnSp>
        <p:nvCxnSpPr>
          <p:cNvPr id="155" name="Elbow Connector 154"/>
          <p:cNvCxnSpPr>
            <a:stCxn id="78" idx="2"/>
            <a:endCxn id="81" idx="0"/>
          </p:cNvCxnSpPr>
          <p:nvPr/>
        </p:nvCxnSpPr>
        <p:spPr>
          <a:xfrm rot="5400000">
            <a:off x="7505700" y="4457700"/>
            <a:ext cx="15240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6934200" y="762000"/>
            <a:ext cx="990600" cy="24905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" rIns="0" bIns="9144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963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543800" cy="479822"/>
          </a:xfrm>
        </p:spPr>
        <p:txBody>
          <a:bodyPr>
            <a:noAutofit/>
          </a:bodyPr>
          <a:lstStyle/>
          <a:p>
            <a:r>
              <a:rPr lang="en-US" b="1" dirty="0" smtClean="0"/>
              <a:t>Program-Specific Orientations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124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900" dirty="0"/>
          </a:p>
          <a:p>
            <a:r>
              <a:rPr lang="en-US" sz="2100" dirty="0"/>
              <a:t>The purpose of the orientation is to:</a:t>
            </a:r>
          </a:p>
          <a:p>
            <a:pPr lvl="1"/>
            <a:r>
              <a:rPr lang="en-US" sz="1800" dirty="0"/>
              <a:t>Provide a program overview, including safety requirements</a:t>
            </a:r>
          </a:p>
          <a:p>
            <a:pPr lvl="1"/>
            <a:r>
              <a:rPr lang="en-US" sz="1800" dirty="0"/>
              <a:t>Provide math skill assessment and opportunity to test out of Electrical Mathematics course and advance directly to next level</a:t>
            </a:r>
          </a:p>
          <a:p>
            <a:pPr lvl="1"/>
            <a:r>
              <a:rPr lang="en-US" sz="1800" dirty="0"/>
              <a:t>Outline certificate and degree requirements and assist with course </a:t>
            </a:r>
            <a:r>
              <a:rPr lang="en-US" sz="1800" dirty="0" smtClean="0"/>
              <a:t>selection</a:t>
            </a:r>
          </a:p>
          <a:p>
            <a:endParaRPr lang="en-US" sz="2000" dirty="0"/>
          </a:p>
          <a:p>
            <a:r>
              <a:rPr lang="en-US" sz="2000" dirty="0"/>
              <a:t>Nearly 30% (278 of 969) of students passed math assessment, testing out of ELEC 202 (Electrical Mathematics)</a:t>
            </a:r>
          </a:p>
          <a:p>
            <a:r>
              <a:rPr lang="en-US" sz="2000" dirty="0"/>
              <a:t>Course success rates increased on average 20 percentage points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93" y="5191125"/>
            <a:ext cx="6477000" cy="828675"/>
          </a:xfrm>
          <a:prstGeom prst="rect">
            <a:avLst/>
          </a:prstGeom>
        </p:spPr>
      </p:pic>
      <p:pic>
        <p:nvPicPr>
          <p:cNvPr id="5" name="Picture 2" descr="C:\Users\ebagg\Documents\Logos\2008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9457" y="5230117"/>
            <a:ext cx="981456" cy="7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Orientation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0032" y="7620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Area 3: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Orientation</a:t>
            </a:r>
            <a:endParaRPr lang="en-US" sz="67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3934361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b="1" dirty="0" smtClean="0"/>
              <a:t>Things to discuss and consider: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Where are the best points in time to provide information?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are the best formats/mediums to provide information?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32" y="2209800"/>
            <a:ext cx="7615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ensure that new students have the information they need to navigate the college’s systems and ultimately enroll in and successfully complete classes?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88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/>
              <a:t>Recruitment to Completion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14775" y="4953000"/>
            <a:ext cx="164573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(6)</a:t>
            </a:r>
          </a:p>
          <a:p>
            <a:pPr algn="ctr"/>
            <a:r>
              <a:rPr lang="en-US" dirty="0" smtClean="0"/>
              <a:t>Retention &amp;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48500" y="3429000"/>
            <a:ext cx="1638300" cy="12953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Graduation/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148567" y="3043826"/>
            <a:ext cx="408024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1228753" y="4577351"/>
            <a:ext cx="342900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429000"/>
            <a:ext cx="1703854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</a:p>
          <a:p>
            <a:pPr algn="ctr"/>
            <a:r>
              <a:rPr lang="en-US" dirty="0" smtClean="0"/>
              <a:t>Outreach / </a:t>
            </a:r>
          </a:p>
          <a:p>
            <a:pPr algn="ctr"/>
            <a:r>
              <a:rPr lang="en-US" dirty="0" smtClean="0"/>
              <a:t>On-boarding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4952999"/>
            <a:ext cx="170385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 </a:t>
            </a:r>
          </a:p>
          <a:p>
            <a:pPr algn="ctr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199" y="1905000"/>
            <a:ext cx="1703854" cy="12573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</a:t>
            </a:r>
          </a:p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524026" y="4577111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4509739" y="3076149"/>
            <a:ext cx="342900" cy="40887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86200" y="3429000"/>
            <a:ext cx="1676400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</a:p>
          <a:p>
            <a:pPr algn="ctr"/>
            <a:r>
              <a:rPr lang="en-US" dirty="0" smtClean="0"/>
              <a:t>Educational Planning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48100" y="1914524"/>
            <a:ext cx="1717288" cy="124777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</a:p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7667392" y="3080796"/>
            <a:ext cx="342900" cy="39958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048500" y="1905000"/>
            <a:ext cx="1638300" cy="12572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(7)</a:t>
            </a:r>
          </a:p>
          <a:p>
            <a:pPr algn="ctr"/>
            <a:r>
              <a:rPr lang="en-US" dirty="0" smtClean="0"/>
              <a:t>Scheduling</a:t>
            </a:r>
          </a:p>
          <a:p>
            <a:pPr algn="ctr"/>
            <a:r>
              <a:rPr lang="en-US" dirty="0" smtClean="0"/>
              <a:t>(Enrollment)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2200" y="2438401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0508" y="5562600"/>
            <a:ext cx="849817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9922" y="2438402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76022" y="5562601"/>
            <a:ext cx="962026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172200" y="2347911"/>
            <a:ext cx="876300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899922" y="2347912"/>
            <a:ext cx="948178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524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Area 4: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kern="1200" dirty="0" smtClean="0">
                <a:solidFill>
                  <a:srgbClr val="FFFFFF"/>
                </a:solidFill>
                <a:effectLst/>
              </a:rPr>
              <a:t>Assessment</a:t>
            </a:r>
            <a:br>
              <a:rPr lang="en-US" sz="6000" b="1" kern="1200" dirty="0" smtClean="0">
                <a:solidFill>
                  <a:srgbClr val="FFFFFF"/>
                </a:solidFill>
                <a:effectLst/>
              </a:rPr>
            </a:b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381000" y="41910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dirty="0"/>
              <a:t>Session Example Strategies: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Employing pre-assessment </a:t>
            </a:r>
            <a:r>
              <a:rPr lang="en-US" dirty="0" smtClean="0"/>
              <a:t>workshops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Piloting multiple measures assessment models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Using </a:t>
            </a:r>
            <a:r>
              <a:rPr lang="en-US" dirty="0" smtClean="0"/>
              <a:t>co-requisite models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32" y="1828800"/>
            <a:ext cx="7615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ensure that students are appropriately placed into college-level coursework so that they have the best chance to successfully complete certificate, degree, and transfer requirements?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20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193"/>
          <a:stretch/>
        </p:blipFill>
        <p:spPr>
          <a:xfrm>
            <a:off x="130791" y="1219200"/>
            <a:ext cx="9013209" cy="5562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5072"/>
            <a:ext cx="8229600" cy="1252728"/>
          </a:xfrm>
        </p:spPr>
        <p:txBody>
          <a:bodyPr/>
          <a:lstStyle/>
          <a:p>
            <a:r>
              <a:rPr lang="en-US" b="1" dirty="0" smtClean="0"/>
              <a:t>Math Attrition in Basic Skills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Assessment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smtClean="0">
                <a:ea typeface="ＭＳ Ｐゴシック" pitchFamily="34" charset="-128"/>
              </a:rPr>
              <a:t>Employing </a:t>
            </a:r>
            <a:br>
              <a:rPr lang="en-US" altLang="en-US" b="1" dirty="0" smtClean="0">
                <a:ea typeface="ＭＳ Ｐゴシック" pitchFamily="34" charset="-128"/>
              </a:rPr>
            </a:br>
            <a:r>
              <a:rPr lang="en-US" altLang="en-US" b="1" dirty="0" smtClean="0">
                <a:ea typeface="ＭＳ Ｐゴシック" pitchFamily="34" charset="-128"/>
              </a:rPr>
              <a:t>Pre-Assessment Workshops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19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ea typeface="ＭＳ Ｐゴシック" pitchFamily="34" charset="-128"/>
              </a:rPr>
              <a:t>Math Prep Workshop </a:t>
            </a:r>
            <a:r>
              <a:rPr lang="en-US" altLang="en-US" sz="2400" dirty="0" smtClean="0">
                <a:ea typeface="ＭＳ Ｐゴシック" pitchFamily="34" charset="-128"/>
              </a:rPr>
              <a:t>Results from </a:t>
            </a:r>
            <a:r>
              <a:rPr lang="en-US" altLang="en-US" sz="2400" dirty="0">
                <a:ea typeface="ＭＳ Ｐゴシック" pitchFamily="34" charset="-128"/>
              </a:rPr>
              <a:t>Local </a:t>
            </a:r>
            <a:r>
              <a:rPr lang="en-US" altLang="en-US" sz="2400" dirty="0" smtClean="0">
                <a:ea typeface="ＭＳ Ｐゴシック" pitchFamily="34" charset="-128"/>
              </a:rPr>
              <a:t>High School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84416"/>
              </p:ext>
            </p:extLst>
          </p:nvPr>
        </p:nvGraphicFramePr>
        <p:xfrm>
          <a:off x="228599" y="3352800"/>
          <a:ext cx="8686802" cy="1988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1"/>
                <a:gridCol w="762000"/>
                <a:gridCol w="609600"/>
                <a:gridCol w="762000"/>
                <a:gridCol w="609600"/>
                <a:gridCol w="685800"/>
                <a:gridCol w="76200"/>
                <a:gridCol w="990600"/>
                <a:gridCol w="609600"/>
                <a:gridCol w="762000"/>
                <a:gridCol w="838200"/>
                <a:gridCol w="914401"/>
              </a:tblGrid>
              <a:tr h="12414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or Post Workshop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Tested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005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008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010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030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</a:t>
                      </a:r>
                      <a:r>
                        <a:rPr lang="en-US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 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170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 180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Elem. Algebra Test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Interm. Algebra Test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1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542364"/>
              </p:ext>
            </p:extLst>
          </p:nvPr>
        </p:nvGraphicFramePr>
        <p:xfrm>
          <a:off x="838200" y="2590799"/>
          <a:ext cx="7619998" cy="3657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690"/>
                <a:gridCol w="1595690"/>
                <a:gridCol w="1526312"/>
                <a:gridCol w="1456934"/>
                <a:gridCol w="1445372"/>
              </a:tblGrid>
              <a:tr h="88669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Course ID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Success Rates from 2010-11 and 2011-12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Success Rates from 2012-13 to 2013-14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Enrolled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Success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Enrolled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Success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MATH 005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146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51.4%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MATH 008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546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41.9%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MATH 010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2,321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36.2%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2,033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36.1%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MATH 030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2,898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46.6%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3,048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50.6%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Overall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5,911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42.2%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5,081</a:t>
                      </a:r>
                      <a:endParaRPr lang="en-US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44.8%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Unpredictable Outcomes?!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9863" y="3646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41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34" y="685800"/>
            <a:ext cx="8290322" cy="44648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Piloting Multiple Measures</a:t>
            </a:r>
            <a:endParaRPr lang="en-US" b="1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037703"/>
              </p:ext>
            </p:extLst>
          </p:nvPr>
        </p:nvGraphicFramePr>
        <p:xfrm>
          <a:off x="228600" y="2032000"/>
          <a:ext cx="8299655" cy="4321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8828" y="2588890"/>
            <a:ext cx="75321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% of students placed in transfer-level math and English courses by placement type and academic year </a:t>
            </a:r>
          </a:p>
        </p:txBody>
      </p:sp>
      <p:pic>
        <p:nvPicPr>
          <p:cNvPr id="5" name="Picture 2" descr="C:\Users\ebagg\Documents\Logos\2008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4953000"/>
            <a:ext cx="981456" cy="7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Assessment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49056" cy="479822"/>
          </a:xfrm>
        </p:spPr>
        <p:txBody>
          <a:bodyPr>
            <a:noAutofit/>
          </a:bodyPr>
          <a:lstStyle/>
          <a:p>
            <a:r>
              <a:rPr lang="en-US" b="1" dirty="0" smtClean="0"/>
              <a:t>Piloting Multiple Measures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69949"/>
              </p:ext>
            </p:extLst>
          </p:nvPr>
        </p:nvGraphicFramePr>
        <p:xfrm>
          <a:off x="533400" y="1537681"/>
          <a:ext cx="8001000" cy="4939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ebagg\Documents\Logos\2008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953000"/>
            <a:ext cx="981456" cy="7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Assessment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713037"/>
            <a:ext cx="7408333" cy="3763963"/>
          </a:xfrm>
        </p:spPr>
        <p:txBody>
          <a:bodyPr/>
          <a:lstStyle/>
          <a:p>
            <a:r>
              <a:rPr lang="en-US" dirty="0" smtClean="0"/>
              <a:t>Look at how different components come together to create an enrollment management plan</a:t>
            </a:r>
          </a:p>
          <a:p>
            <a:r>
              <a:rPr lang="en-US" dirty="0" smtClean="0"/>
              <a:t>Examples are provided to help you brainstorm your own possibilities</a:t>
            </a:r>
          </a:p>
          <a:p>
            <a:r>
              <a:rPr lang="en-US" dirty="0" smtClean="0"/>
              <a:t>Most ideas are pilots</a:t>
            </a:r>
            <a:r>
              <a:rPr lang="en-US" baseline="0" dirty="0" smtClean="0"/>
              <a:t> – Scaling is recent, in progress, or planned</a:t>
            </a:r>
          </a:p>
          <a:p>
            <a:r>
              <a:rPr lang="en-US" dirty="0"/>
              <a:t>A focus on access through completion and success is new/renewed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63"/>
          <p:cNvSpPr txBox="1"/>
          <p:nvPr/>
        </p:nvSpPr>
        <p:spPr>
          <a:xfrm>
            <a:off x="444500" y="2590800"/>
            <a:ext cx="8534400" cy="1317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48490">
              <a:lnSpc>
                <a:spcPct val="107300"/>
              </a:lnSpc>
            </a:pPr>
            <a:r>
              <a:rPr sz="1600" b="1" dirty="0">
                <a:solidFill>
                  <a:srgbClr val="003C6B"/>
                </a:solidFill>
                <a:latin typeface="Arial"/>
                <a:cs typeface="Arial"/>
              </a:rPr>
              <a:t>Integrate needed support in </a:t>
            </a:r>
            <a:r>
              <a:rPr sz="1600" b="1" dirty="0" smtClean="0">
                <a:solidFill>
                  <a:srgbClr val="003C6B"/>
                </a:solidFill>
                <a:latin typeface="Arial"/>
                <a:cs typeface="Arial"/>
              </a:rPr>
              <a:t>college</a:t>
            </a:r>
            <a:r>
              <a:rPr lang="en-US" sz="1600" b="1" dirty="0" smtClean="0">
                <a:solidFill>
                  <a:srgbClr val="003C6B"/>
                </a:solidFill>
                <a:latin typeface="Arial"/>
                <a:cs typeface="Arial"/>
              </a:rPr>
              <a:t>-</a:t>
            </a:r>
            <a:r>
              <a:rPr sz="1600" b="1" dirty="0" smtClean="0">
                <a:solidFill>
                  <a:srgbClr val="003C6B"/>
                </a:solidFill>
                <a:latin typeface="Arial"/>
                <a:cs typeface="Arial"/>
              </a:rPr>
              <a:t>­</a:t>
            </a:r>
            <a:r>
              <a:rPr sz="1600" b="1" dirty="0">
                <a:solidFill>
                  <a:srgbClr val="003C6B"/>
                </a:solidFill>
                <a:latin typeface="Arial"/>
                <a:cs typeface="Arial"/>
              </a:rPr>
              <a:t>level gateway </a:t>
            </a:r>
            <a:r>
              <a:rPr sz="1600" b="1" dirty="0" smtClean="0">
                <a:solidFill>
                  <a:srgbClr val="003C6B"/>
                </a:solidFill>
                <a:latin typeface="Arial"/>
                <a:cs typeface="Arial"/>
              </a:rPr>
              <a:t>courses.</a:t>
            </a:r>
            <a:r>
              <a:rPr sz="1600" b="1" spc="-14" dirty="0" smtClean="0">
                <a:solidFill>
                  <a:srgbClr val="003C6B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Depending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the needs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students,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three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methods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most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effective:</a:t>
            </a:r>
            <a:endParaRPr lang="en-US" sz="1600" spc="-7" dirty="0" smtClean="0">
              <a:solidFill>
                <a:srgbClr val="666666"/>
              </a:solidFill>
              <a:latin typeface="Arial"/>
              <a:cs typeface="Arial"/>
            </a:endParaRPr>
          </a:p>
          <a:p>
            <a:pPr marL="8659" marR="48490">
              <a:lnSpc>
                <a:spcPct val="107300"/>
              </a:lnSpc>
            </a:pPr>
            <a:endParaRPr lang="en-US" sz="1600" dirty="0">
              <a:latin typeface="Arial"/>
              <a:cs typeface="Arial"/>
            </a:endParaRPr>
          </a:p>
          <a:p>
            <a:pPr marL="8659" marR="48490">
              <a:lnSpc>
                <a:spcPct val="107300"/>
              </a:lnSpc>
            </a:pPr>
            <a:r>
              <a:rPr lang="en-US"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1. </a:t>
            </a:r>
            <a:r>
              <a:rPr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Single</a:t>
            </a:r>
            <a:r>
              <a:rPr lang="en-US"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-</a:t>
            </a:r>
            <a:r>
              <a:rPr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­semester,</a:t>
            </a:r>
            <a:r>
              <a:rPr sz="1600" b="1" spc="-3" dirty="0" smtClean="0">
                <a:solidFill>
                  <a:srgbClr val="003C6B"/>
                </a:solidFill>
                <a:latin typeface="Arial"/>
                <a:cs typeface="Arial"/>
              </a:rPr>
              <a:t> </a:t>
            </a:r>
            <a:r>
              <a:rPr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co</a:t>
            </a:r>
            <a:r>
              <a:rPr lang="en-US"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-</a:t>
            </a:r>
            <a:r>
              <a:rPr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requisite</a:t>
            </a:r>
            <a:r>
              <a:rPr sz="1600" b="1" spc="-3" dirty="0" smtClean="0">
                <a:solidFill>
                  <a:srgbClr val="003C6B"/>
                </a:solidFill>
                <a:latin typeface="Arial"/>
                <a:cs typeface="Arial"/>
              </a:rPr>
              <a:t> </a:t>
            </a:r>
            <a:r>
              <a:rPr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approaches</a:t>
            </a:r>
            <a:r>
              <a:rPr sz="1600" b="1" spc="-3" dirty="0" smtClean="0">
                <a:solidFill>
                  <a:srgbClr val="003C6B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deliver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remediation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students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enrolled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in traditional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single­</a:t>
            </a:r>
            <a:r>
              <a:rPr lang="en-US" sz="1600" spc="-7" dirty="0" smtClean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semester,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college­</a:t>
            </a:r>
            <a:r>
              <a:rPr lang="en-US" sz="1600" spc="-7" dirty="0" smtClean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level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gateway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courses.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4500" y="4191000"/>
            <a:ext cx="8305800" cy="2185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46325">
              <a:lnSpc>
                <a:spcPct val="109200"/>
              </a:lnSpc>
            </a:pPr>
            <a:r>
              <a:rPr lang="en-US"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2. </a:t>
            </a:r>
            <a:r>
              <a:rPr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One­</a:t>
            </a:r>
            <a:r>
              <a:rPr lang="en-US"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-</a:t>
            </a:r>
            <a:r>
              <a:rPr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course</a:t>
            </a:r>
            <a:r>
              <a:rPr sz="1600" b="1" spc="-3" dirty="0" smtClean="0">
                <a:solidFill>
                  <a:srgbClr val="003C6B"/>
                </a:solidFill>
                <a:latin typeface="Arial"/>
                <a:cs typeface="Arial"/>
              </a:rPr>
              <a:t> </a:t>
            </a:r>
            <a:r>
              <a:rPr sz="1600" b="1" spc="-7" dirty="0">
                <a:solidFill>
                  <a:srgbClr val="003C6B"/>
                </a:solidFill>
                <a:latin typeface="Arial"/>
                <a:cs typeface="Arial"/>
              </a:rPr>
              <a:t>pathways</a:t>
            </a:r>
            <a:r>
              <a:rPr sz="1600" b="1" spc="-3" dirty="0">
                <a:solidFill>
                  <a:srgbClr val="003C6B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stretch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common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single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­</a:t>
            </a:r>
            <a:r>
              <a:rPr lang="en-US" sz="1600" spc="-7" dirty="0" smtClean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semester</a:t>
            </a:r>
            <a:r>
              <a:rPr sz="1600" spc="-3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gateway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courses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two semesters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instead,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benefitting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students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in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need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more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academic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while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ensuring them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full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credit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counts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toward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degrees</a:t>
            </a:r>
            <a:r>
              <a:rPr sz="1600" spc="-7" dirty="0" smtClean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lang="en-US" sz="1600" spc="-7" dirty="0" smtClean="0">
              <a:solidFill>
                <a:srgbClr val="666666"/>
              </a:solidFill>
              <a:latin typeface="Arial"/>
              <a:cs typeface="Arial"/>
            </a:endParaRPr>
          </a:p>
          <a:p>
            <a:pPr marL="8659" marR="46325">
              <a:lnSpc>
                <a:spcPct val="109200"/>
              </a:lnSpc>
            </a:pPr>
            <a:endParaRPr sz="1600" dirty="0">
              <a:latin typeface="Arial"/>
              <a:cs typeface="Arial"/>
            </a:endParaRPr>
          </a:p>
          <a:p>
            <a:pPr marL="8659" marR="3464">
              <a:lnSpc>
                <a:spcPct val="109200"/>
              </a:lnSpc>
              <a:spcBef>
                <a:spcPts val="341"/>
              </a:spcBef>
            </a:pPr>
            <a:r>
              <a:rPr lang="en-US"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3. </a:t>
            </a:r>
            <a:r>
              <a:rPr sz="1600" b="1" spc="-7" dirty="0" smtClean="0">
                <a:solidFill>
                  <a:srgbClr val="003C6B"/>
                </a:solidFill>
                <a:latin typeface="Arial"/>
                <a:cs typeface="Arial"/>
              </a:rPr>
              <a:t>Parallel</a:t>
            </a:r>
            <a:r>
              <a:rPr sz="1600" b="1" spc="-3" dirty="0" smtClean="0">
                <a:solidFill>
                  <a:srgbClr val="003C6B"/>
                </a:solidFill>
                <a:latin typeface="Arial"/>
                <a:cs typeface="Arial"/>
              </a:rPr>
              <a:t> </a:t>
            </a:r>
            <a:r>
              <a:rPr sz="1600" b="1" spc="-7" dirty="0">
                <a:solidFill>
                  <a:srgbClr val="003C6B"/>
                </a:solidFill>
                <a:latin typeface="Arial"/>
                <a:cs typeface="Arial"/>
              </a:rPr>
              <a:t>remediation</a:t>
            </a:r>
            <a:r>
              <a:rPr sz="1600" b="1" spc="-3" dirty="0">
                <a:solidFill>
                  <a:srgbClr val="003C6B"/>
                </a:solidFill>
                <a:latin typeface="Arial"/>
                <a:cs typeface="Arial"/>
              </a:rPr>
              <a:t> 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is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effective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for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students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enrolled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in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career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technical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applied degree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programs.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academic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shortcomings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addressed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in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connection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the program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study,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so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needed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English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math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remediation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do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not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become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obstacles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to beginning</a:t>
            </a:r>
            <a:r>
              <a:rPr sz="1600" spc="-3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7" dirty="0">
                <a:solidFill>
                  <a:srgbClr val="666666"/>
                </a:solidFill>
                <a:latin typeface="Arial"/>
                <a:cs typeface="Arial"/>
              </a:rPr>
              <a:t>coursework.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4800" y="1422400"/>
            <a:ext cx="16764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C0-Requisite Models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40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Assessment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524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Area 4: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kern="1200" dirty="0" smtClean="0">
                <a:solidFill>
                  <a:srgbClr val="FFFFFF"/>
                </a:solidFill>
                <a:effectLst/>
              </a:rPr>
              <a:t>Assessment</a:t>
            </a:r>
            <a:br>
              <a:rPr lang="en-US" sz="6000" b="1" kern="1200" dirty="0" smtClean="0">
                <a:solidFill>
                  <a:srgbClr val="FFFFFF"/>
                </a:solidFill>
                <a:effectLst/>
              </a:rPr>
            </a:b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381000" y="4191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dirty="0" smtClean="0"/>
              <a:t>Things to discuss and consider: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you make assessment less of a barrier?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can you accelerate student progress while ensuring readiness?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32" y="1828800"/>
            <a:ext cx="7615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ensure that students are appropriately placed into college-level coursework so that they have the best chance to successfully complete certificate, degree, and transfer requirements?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83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/>
              <a:t>Recruitment to Completion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90975" y="4953000"/>
            <a:ext cx="164573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(6)</a:t>
            </a:r>
          </a:p>
          <a:p>
            <a:pPr algn="ctr"/>
            <a:r>
              <a:rPr lang="en-US" dirty="0" smtClean="0"/>
              <a:t>Retention &amp;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124700" y="3429000"/>
            <a:ext cx="1638300" cy="12953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Graduation/ Completion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224767" y="3043826"/>
            <a:ext cx="408024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1304953" y="4577351"/>
            <a:ext cx="342900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3429000"/>
            <a:ext cx="1703854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</a:p>
          <a:p>
            <a:pPr algn="ctr"/>
            <a:r>
              <a:rPr lang="en-US" dirty="0" smtClean="0"/>
              <a:t>Outreach / </a:t>
            </a:r>
          </a:p>
          <a:p>
            <a:pPr algn="ctr"/>
            <a:r>
              <a:rPr lang="en-US" dirty="0" smtClean="0"/>
              <a:t>On-boarding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952999"/>
            <a:ext cx="170385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 </a:t>
            </a:r>
          </a:p>
          <a:p>
            <a:pPr algn="ctr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399" y="1905000"/>
            <a:ext cx="1703854" cy="12573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</a:t>
            </a:r>
          </a:p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600226" y="4577111"/>
            <a:ext cx="342900" cy="408878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4585939" y="3076149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62400" y="3429000"/>
            <a:ext cx="1676400" cy="1295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</a:p>
          <a:p>
            <a:pPr algn="ctr"/>
            <a:r>
              <a:rPr lang="en-US" dirty="0" smtClean="0"/>
              <a:t>Educational Planning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24300" y="1914524"/>
            <a:ext cx="1717288" cy="12477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</a:p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7743592" y="3080796"/>
            <a:ext cx="342900" cy="39958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124700" y="1905000"/>
            <a:ext cx="1638300" cy="12572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(7)</a:t>
            </a:r>
          </a:p>
          <a:p>
            <a:pPr algn="ctr"/>
            <a:r>
              <a:rPr lang="en-US" dirty="0" smtClean="0"/>
              <a:t>Scheduling</a:t>
            </a:r>
          </a:p>
          <a:p>
            <a:pPr algn="ctr"/>
            <a:r>
              <a:rPr lang="en-US" dirty="0" smtClean="0"/>
              <a:t>(Enrollment)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48400" y="2438401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36708" y="5562600"/>
            <a:ext cx="849817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76122" y="2438402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52222" y="5562601"/>
            <a:ext cx="962026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248400" y="2347911"/>
            <a:ext cx="876300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976122" y="2347912"/>
            <a:ext cx="948178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524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Area 5: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/>
              <a:t>Educational Planning</a:t>
            </a:r>
            <a:r>
              <a:rPr lang="en-US" sz="6000" b="1" kern="1200" dirty="0" smtClean="0">
                <a:solidFill>
                  <a:srgbClr val="FFFFFF"/>
                </a:solidFill>
                <a:effectLst/>
              </a:rPr>
              <a:t> </a:t>
            </a:r>
            <a: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312384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</a:p>
          <a:p>
            <a:r>
              <a:rPr lang="en-US" sz="2000" b="1" dirty="0"/>
              <a:t>Session Example Strategies: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Leveraging abbreviated and comprehensive Student Education Plans (SEPs)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Scaling counseling models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Linking SEPs to schedule </a:t>
            </a:r>
            <a:r>
              <a:rPr lang="en-US" sz="2000" dirty="0" smtClean="0"/>
              <a:t>creation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32" y="1994118"/>
            <a:ext cx="7615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guide students to identify a meaningful academic goal and give them clear directions and support in order to achieve that goal in a timely manner?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99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Leveraging SEPs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 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7526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Existing vs. New Students</a:t>
            </a:r>
            <a:endParaRPr lang="en-US" sz="2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560957"/>
              </p:ext>
            </p:extLst>
          </p:nvPr>
        </p:nvGraphicFramePr>
        <p:xfrm>
          <a:off x="1371600" y="2305050"/>
          <a:ext cx="6400800" cy="4400550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95600"/>
                <a:gridCol w="1066800"/>
                <a:gridCol w="1219200"/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Student Headcount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Existing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New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CTE Cert Only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2400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EOPS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DSPS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International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Athletes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ESL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Major Known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1-2 courses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2500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Freshman Priority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Other Major </a:t>
                      </a:r>
                      <a:r>
                        <a:rPr lang="en-US" sz="2000" u="none" strike="noStrike" dirty="0" smtClean="0">
                          <a:effectLst/>
                        </a:rPr>
                        <a:t>Unknown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Financial Aid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13250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3750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855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Scaling Counseling Models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 Planning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678072"/>
              </p:ext>
            </p:extLst>
          </p:nvPr>
        </p:nvGraphicFramePr>
        <p:xfrm>
          <a:off x="3733799" y="1752600"/>
          <a:ext cx="5181601" cy="432244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94339"/>
                <a:gridCol w="1839622"/>
                <a:gridCol w="919811"/>
                <a:gridCol w="827829"/>
              </a:tblGrid>
              <a:tr h="4114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Part-time Counselors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Abbr</a:t>
                      </a:r>
                      <a:r>
                        <a:rPr lang="en-US" sz="2000" u="none" strike="noStrike" dirty="0">
                          <a:effectLst/>
                        </a:rPr>
                        <a:t> SEP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Full SEP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Cost/hr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Catego. Funds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$       </a:t>
                      </a:r>
                      <a:r>
                        <a:rPr lang="en-US" sz="2000" u="none" strike="noStrike" dirty="0">
                          <a:effectLst/>
                        </a:rPr>
                        <a:t>350,000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Hours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Workshops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9180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eSEP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Express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regular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Other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10397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268023"/>
              </p:ext>
            </p:extLst>
          </p:nvPr>
        </p:nvGraphicFramePr>
        <p:xfrm>
          <a:off x="228600" y="2352675"/>
          <a:ext cx="3352800" cy="2768155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0200"/>
                <a:gridCol w="1752600"/>
              </a:tblGrid>
              <a:tr h="4298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Full Time Counselors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8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Counselors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Avg Salary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$       </a:t>
                      </a:r>
                      <a:r>
                        <a:rPr lang="en-US" sz="2400" u="none" strike="noStrike" dirty="0" smtClean="0">
                          <a:effectLst/>
                        </a:rPr>
                        <a:t>120,000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hrs/counl/year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counl Hrs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8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Cost/</a:t>
                      </a:r>
                      <a:r>
                        <a:rPr lang="en-US" sz="2000" u="none" strike="noStrike" dirty="0" err="1">
                          <a:effectLst/>
                        </a:rPr>
                        <a:t>hr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$          100.00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7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accurate is our SEP data?</a:t>
            </a:r>
          </a:p>
          <a:p>
            <a:r>
              <a:rPr lang="en-US" dirty="0" smtClean="0"/>
              <a:t>How accessible is our SEP data?</a:t>
            </a:r>
          </a:p>
          <a:p>
            <a:r>
              <a:rPr lang="en-US" dirty="0" smtClean="0"/>
              <a:t>How closely are students following their SEPs?</a:t>
            </a:r>
          </a:p>
          <a:p>
            <a:r>
              <a:rPr lang="en-US" dirty="0" smtClean="0"/>
              <a:t>How do you incentivize a student to follow an SEP?</a:t>
            </a:r>
          </a:p>
          <a:p>
            <a:r>
              <a:rPr lang="en-US" dirty="0" smtClean="0"/>
              <a:t>How many colleges are they maintaining SEPs at?</a:t>
            </a:r>
          </a:p>
          <a:p>
            <a:r>
              <a:rPr lang="en-US" dirty="0" smtClean="0"/>
              <a:t>Tying priority registration to courses on SEPs</a:t>
            </a:r>
          </a:p>
          <a:p>
            <a:r>
              <a:rPr lang="en-US" dirty="0" smtClean="0"/>
              <a:t>Could SEP data be used to inform scheduling?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Linking SEP to Schedule Creation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 Planning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524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Area 5: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/>
              <a:t>Educational Planning</a:t>
            </a:r>
            <a:r>
              <a:rPr lang="en-US" sz="6000" b="1" kern="1200" dirty="0" smtClean="0">
                <a:solidFill>
                  <a:srgbClr val="FFFFFF"/>
                </a:solidFill>
                <a:effectLst/>
              </a:rPr>
              <a:t> </a:t>
            </a:r>
            <a: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312384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</a:p>
          <a:p>
            <a:r>
              <a:rPr lang="en-US" sz="2000" b="1" dirty="0"/>
              <a:t>Session Example Strategies: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can you get more students on a guided pathway earlier?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can SEPs inform your scheduling process?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32" y="1994118"/>
            <a:ext cx="7615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guide students to identify a meaningful academic goal and give them clear directions and support in order to achieve that goal in a timely manner?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27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/>
              <a:t>Recruitment to Completion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90975" y="4953000"/>
            <a:ext cx="1645734" cy="13716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(6)</a:t>
            </a:r>
          </a:p>
          <a:p>
            <a:pPr algn="ctr"/>
            <a:r>
              <a:rPr lang="en-US" dirty="0" smtClean="0"/>
              <a:t>Retention &amp;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124700" y="3429000"/>
            <a:ext cx="1638300" cy="12953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Graduation/ Completion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224767" y="3043826"/>
            <a:ext cx="408024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1304953" y="4577351"/>
            <a:ext cx="342900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3429000"/>
            <a:ext cx="1703854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</a:p>
          <a:p>
            <a:pPr algn="ctr"/>
            <a:r>
              <a:rPr lang="en-US" dirty="0" smtClean="0"/>
              <a:t>Outreach / </a:t>
            </a:r>
          </a:p>
          <a:p>
            <a:pPr algn="ctr"/>
            <a:r>
              <a:rPr lang="en-US" dirty="0" smtClean="0"/>
              <a:t>On-boarding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952999"/>
            <a:ext cx="170385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 </a:t>
            </a:r>
          </a:p>
          <a:p>
            <a:pPr algn="ctr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399" y="1905000"/>
            <a:ext cx="1703854" cy="12573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</a:t>
            </a:r>
          </a:p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600226" y="4577111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4585939" y="3076149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62400" y="3429000"/>
            <a:ext cx="1676400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</a:p>
          <a:p>
            <a:pPr algn="ctr"/>
            <a:r>
              <a:rPr lang="en-US" dirty="0" smtClean="0"/>
              <a:t>Educational Planning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24300" y="1914524"/>
            <a:ext cx="1717288" cy="12477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</a:p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7743592" y="3080796"/>
            <a:ext cx="342900" cy="39958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124700" y="1905000"/>
            <a:ext cx="1638300" cy="12572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(7)</a:t>
            </a:r>
          </a:p>
          <a:p>
            <a:pPr algn="ctr"/>
            <a:r>
              <a:rPr lang="en-US" dirty="0" smtClean="0"/>
              <a:t>Scheduling</a:t>
            </a:r>
          </a:p>
          <a:p>
            <a:pPr algn="ctr"/>
            <a:r>
              <a:rPr lang="en-US" dirty="0" smtClean="0"/>
              <a:t>(Enrollment)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36708" y="5562600"/>
            <a:ext cx="849817" cy="22859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76122" y="2438402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52222" y="5562601"/>
            <a:ext cx="962026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248400" y="2347911"/>
            <a:ext cx="876300" cy="38100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976122" y="2347912"/>
            <a:ext cx="948178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27258" y="2438400"/>
            <a:ext cx="259268" cy="33527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524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Area 6: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/>
              <a:t>Retention &amp; Completion</a:t>
            </a:r>
            <a: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230231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</a:p>
          <a:p>
            <a:r>
              <a:rPr lang="en-US" sz="2000" b="1" dirty="0"/>
              <a:t>Session Example Strategies: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Employing tuition fee payment strategies and other financial supports for students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Using proactive “nods and nudges” to communicate to students vs. compliance communication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Detecting near finishers early &amp; identifying overlooked </a:t>
            </a:r>
            <a:r>
              <a:rPr lang="en-US" sz="2000" dirty="0" smtClean="0"/>
              <a:t>completers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Getting students connected and engaged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032" y="2120205"/>
            <a:ext cx="7615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keep students engaged and progressing towards their academic goals? How do you help them achieve their goals?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15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/>
              <a:t>Recruitment to Completion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14776" y="4953000"/>
            <a:ext cx="164573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(6)</a:t>
            </a:r>
          </a:p>
          <a:p>
            <a:pPr algn="ctr"/>
            <a:r>
              <a:rPr lang="en-US" dirty="0" smtClean="0"/>
              <a:t>Retention &amp;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48501" y="3429000"/>
            <a:ext cx="1638300" cy="12953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Graduation/ Completion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148568" y="3043826"/>
            <a:ext cx="408024" cy="408397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1228754" y="4577351"/>
            <a:ext cx="342900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1" y="3429000"/>
            <a:ext cx="1703854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</a:p>
          <a:p>
            <a:pPr algn="ctr"/>
            <a:r>
              <a:rPr lang="en-US" dirty="0" smtClean="0"/>
              <a:t>Outreach / </a:t>
            </a:r>
          </a:p>
          <a:p>
            <a:pPr algn="ctr"/>
            <a:r>
              <a:rPr lang="en-US" dirty="0" smtClean="0"/>
              <a:t>On-boarding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1" y="4952999"/>
            <a:ext cx="170385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 </a:t>
            </a:r>
          </a:p>
          <a:p>
            <a:pPr algn="ctr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905000"/>
            <a:ext cx="1703854" cy="12573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</a:t>
            </a:r>
          </a:p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524027" y="4577111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4509740" y="3076149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86201" y="3429000"/>
            <a:ext cx="1676400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</a:p>
          <a:p>
            <a:pPr algn="ctr"/>
            <a:r>
              <a:rPr lang="en-US" dirty="0" smtClean="0"/>
              <a:t>Educational Planning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48101" y="1914524"/>
            <a:ext cx="1717288" cy="12477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</a:p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7667393" y="3080796"/>
            <a:ext cx="342900" cy="39958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048501" y="1905000"/>
            <a:ext cx="1638300" cy="12572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(7)</a:t>
            </a:r>
          </a:p>
          <a:p>
            <a:pPr algn="ctr"/>
            <a:r>
              <a:rPr lang="en-US" dirty="0" smtClean="0"/>
              <a:t>Scheduling</a:t>
            </a:r>
          </a:p>
          <a:p>
            <a:pPr algn="ctr"/>
            <a:r>
              <a:rPr lang="en-US" dirty="0" smtClean="0"/>
              <a:t>(Enrollment)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72201" y="2438401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0509" y="5562600"/>
            <a:ext cx="849817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99923" y="2438402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76023" y="5562601"/>
            <a:ext cx="962026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172201" y="2347911"/>
            <a:ext cx="876300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899923" y="2347912"/>
            <a:ext cx="948178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99872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/>
              <a:t>Employing Financial Supports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Retention &amp; Completion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23163" r="46771" b="56073"/>
          <a:stretch/>
        </p:blipFill>
        <p:spPr bwMode="auto">
          <a:xfrm>
            <a:off x="228600" y="2667000"/>
            <a:ext cx="8686800" cy="214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1" y="4809067"/>
            <a:ext cx="8686800" cy="1286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endParaRPr lang="en-US" smtClean="0"/>
          </a:p>
          <a:p>
            <a:pPr marL="0" indent="0" algn="ctr">
              <a:buFont typeface="Symbol" pitchFamily="18" charset="2"/>
              <a:buNone/>
            </a:pPr>
            <a:r>
              <a:rPr lang="en-US" smtClean="0"/>
              <a:t>First batch dropped 17 out of 717.</a:t>
            </a:r>
          </a:p>
          <a:p>
            <a:pPr marL="0" indent="0" algn="ctr">
              <a:buFont typeface="Symbol" pitchFamily="18" charset="2"/>
              <a:buNone/>
            </a:pPr>
            <a:r>
              <a:rPr lang="en-US" smtClean="0"/>
              <a:t>Dropped less than 50% in total for the term.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752600"/>
            <a:ext cx="8686800" cy="128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endParaRPr lang="en-US" dirty="0" smtClean="0"/>
          </a:p>
          <a:p>
            <a:pPr marL="0" indent="0" algn="ctr">
              <a:buFont typeface="Symbol" pitchFamily="18" charset="2"/>
              <a:buNone/>
            </a:pPr>
            <a:r>
              <a:rPr lang="en-US" dirty="0" smtClean="0"/>
              <a:t>Drop for Non-Payment</a:t>
            </a:r>
          </a:p>
        </p:txBody>
      </p:sp>
    </p:spTree>
    <p:extLst>
      <p:ext uri="{BB962C8B-B14F-4D97-AF65-F5344CB8AC3E}">
        <p14:creationId xmlns:p14="http://schemas.microsoft.com/office/powerpoint/2010/main" val="3716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8147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Dropping for Non-Payment</a:t>
            </a:r>
          </a:p>
          <a:p>
            <a:r>
              <a:rPr lang="en-US" dirty="0" smtClean="0"/>
              <a:t>Emphasizing FAFSA Deadline/Timely Awarding</a:t>
            </a:r>
          </a:p>
          <a:p>
            <a:r>
              <a:rPr lang="en-US" dirty="0" smtClean="0"/>
              <a:t>Availability of Textbooks—Textbook Vouchers</a:t>
            </a:r>
          </a:p>
          <a:p>
            <a:pPr marL="581343" lvl="2" indent="0">
              <a:buNone/>
            </a:pPr>
            <a:r>
              <a:rPr lang="en-US" sz="2800" dirty="0">
                <a:hlinkClick r:id="rId3"/>
              </a:rPr>
              <a:t>http://oerconsortium.org/</a:t>
            </a:r>
            <a:endParaRPr lang="en-US" sz="2800" dirty="0"/>
          </a:p>
          <a:p>
            <a:pPr marL="581343" lvl="2" indent="0">
              <a:buNone/>
            </a:pPr>
            <a:r>
              <a:rPr lang="en-US" sz="2800" dirty="0">
                <a:hlinkClick r:id="rId4"/>
              </a:rPr>
              <a:t>http://rrut.com/free-college-textbooks-online</a:t>
            </a:r>
            <a:r>
              <a:rPr lang="en-US" sz="2800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Streamlined Promise Scholarship</a:t>
            </a:r>
          </a:p>
          <a:p>
            <a:r>
              <a:rPr lang="en-US" dirty="0" smtClean="0"/>
              <a:t>Student Payment Plans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Payment Strategies </a:t>
            </a:r>
            <a:b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&amp; Financial Supports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Retention &amp; Completion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842426"/>
            <a:ext cx="4969933" cy="4849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Data from Civitas implementation at GWC:</a:t>
            </a:r>
          </a:p>
          <a:p>
            <a:r>
              <a:rPr lang="en-US" dirty="0" smtClean="0"/>
              <a:t>Students taking 6 </a:t>
            </a:r>
            <a:r>
              <a:rPr lang="en-US" dirty="0"/>
              <a:t>or more units were significantly more likely to persist than those taking only one </a:t>
            </a:r>
            <a:r>
              <a:rPr lang="en-US" dirty="0" smtClean="0"/>
              <a:t>class. </a:t>
            </a:r>
          </a:p>
          <a:p>
            <a:r>
              <a:rPr lang="en-US" dirty="0" smtClean="0"/>
              <a:t>Those with a 2.20 </a:t>
            </a:r>
            <a:r>
              <a:rPr lang="en-US" dirty="0"/>
              <a:t>GPA or higher are significantly more likely to persist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a persistence tipping point for students receiving $300 or more per unit for Financial Support.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 Predictors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43354"/>
          <a:stretch/>
        </p:blipFill>
        <p:spPr>
          <a:xfrm>
            <a:off x="228600" y="1905000"/>
            <a:ext cx="4038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4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Nods and Nudges</a:t>
            </a:r>
            <a:endParaRPr lang="en-US" b="1" dirty="0"/>
          </a:p>
        </p:txBody>
      </p:sp>
      <p:pic>
        <p:nvPicPr>
          <p:cNvPr id="1026" name="Picture 2" descr="Reinforcement Positive And Negative 2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6563"/>
            <a:ext cx="370114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hword.com/wp-content/uploads/2015/05/Positive-reinforc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962400" cy="25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533400" y="2824163"/>
            <a:ext cx="3505200" cy="296703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2824163"/>
            <a:ext cx="3505200" cy="296703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43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Retention &amp; Completion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7773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[S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ending probation/</a:t>
            </a:r>
            <a:r>
              <a:rPr lang="en-US" sz="4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disqual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letters each semester]</a:t>
            </a:r>
          </a:p>
          <a:p>
            <a:pPr marL="0" lvl="0" indent="0">
              <a:buNone/>
            </a:pPr>
            <a:endParaRPr lang="en-US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Sending out letters to first-semester and first-year completers congratulating them</a:t>
            </a:r>
          </a:p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Tracking and connecting with students that have finished 30 units with the college</a:t>
            </a:r>
          </a:p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Searching through records for students that are 2-3 courses from completion</a:t>
            </a:r>
          </a:p>
          <a:p>
            <a:pPr marL="0" lvl="0" indent="0">
              <a:buNone/>
            </a:pPr>
            <a:endParaRPr lang="en-US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Which is harder: Getting new students or keeping the ones the college has? </a:t>
            </a:r>
          </a:p>
          <a:p>
            <a:pPr lvl="0"/>
            <a:endParaRPr lang="en-US" sz="4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Focusing on Success:</a:t>
            </a:r>
            <a:br>
              <a:rPr lang="en-US" b="1" dirty="0" smtClean="0"/>
            </a:br>
            <a:r>
              <a:rPr lang="en-US" b="1" dirty="0" smtClean="0"/>
              <a:t>Nods and Nudges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Retention &amp; Completion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Early Detection of Near </a:t>
            </a:r>
            <a:br>
              <a:rPr lang="en-US" sz="4000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000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Finishers</a:t>
            </a:r>
            <a:r>
              <a:rPr lang="en-US" sz="4000" b="1" kern="1200" baseline="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or Overlooked Completers </a:t>
            </a:r>
            <a:endParaRPr lang="en-US" sz="4000" kern="1200" dirty="0" smtClean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1" descr="image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1676399"/>
            <a:ext cx="8694420" cy="48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Retention &amp; Completion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7239000" y="5257800"/>
            <a:ext cx="17526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447881"/>
              </p:ext>
            </p:extLst>
          </p:nvPr>
        </p:nvGraphicFramePr>
        <p:xfrm>
          <a:off x="990600" y="1371600"/>
          <a:ext cx="7467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Early Detection of Near </a:t>
            </a:r>
            <a:br>
              <a:rPr lang="en-US" b="1" dirty="0"/>
            </a:br>
            <a:r>
              <a:rPr lang="en-US" b="1" dirty="0"/>
              <a:t>Finishers or Overlooked Completers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Retention &amp; Completion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62484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www.ccsse.org/docs/Engagement_Rising.pdf</a:t>
            </a:r>
            <a:endParaRPr lang="en-US" sz="1100" dirty="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222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Academic </a:t>
            </a:r>
            <a:r>
              <a:rPr lang="en-US" dirty="0"/>
              <a:t>goal setting and planning </a:t>
            </a:r>
          </a:p>
          <a:p>
            <a:r>
              <a:rPr lang="en-US" dirty="0" smtClean="0"/>
              <a:t>Orientation </a:t>
            </a:r>
          </a:p>
          <a:p>
            <a:r>
              <a:rPr lang="en-US" dirty="0" smtClean="0"/>
              <a:t>Accelerated </a:t>
            </a:r>
            <a:r>
              <a:rPr lang="en-US" dirty="0"/>
              <a:t>or fast-track developmental education </a:t>
            </a:r>
            <a:endParaRPr lang="en-US" dirty="0" smtClean="0"/>
          </a:p>
          <a:p>
            <a:r>
              <a:rPr lang="en-US" dirty="0" smtClean="0"/>
              <a:t>First-year </a:t>
            </a:r>
            <a:r>
              <a:rPr lang="en-US" dirty="0"/>
              <a:t>experience </a:t>
            </a:r>
          </a:p>
          <a:p>
            <a:r>
              <a:rPr lang="en-US" dirty="0" smtClean="0"/>
              <a:t>Student </a:t>
            </a:r>
            <a:r>
              <a:rPr lang="en-US" dirty="0"/>
              <a:t>success course </a:t>
            </a:r>
          </a:p>
          <a:p>
            <a:r>
              <a:rPr lang="en-US" dirty="0" smtClean="0"/>
              <a:t>Learning </a:t>
            </a:r>
            <a:r>
              <a:rPr lang="en-US" dirty="0"/>
              <a:t>community </a:t>
            </a:r>
          </a:p>
          <a:p>
            <a:r>
              <a:rPr lang="en-US" dirty="0" smtClean="0"/>
              <a:t>Experiential </a:t>
            </a:r>
            <a:r>
              <a:rPr lang="en-US" dirty="0"/>
              <a:t>learning beyond the classroom </a:t>
            </a:r>
          </a:p>
          <a:p>
            <a:r>
              <a:rPr lang="en-US" dirty="0" smtClean="0"/>
              <a:t>Tutoring </a:t>
            </a:r>
          </a:p>
          <a:p>
            <a:r>
              <a:rPr lang="en-US" dirty="0" smtClean="0"/>
              <a:t>Supplemental </a:t>
            </a:r>
            <a:r>
              <a:rPr lang="en-US" dirty="0"/>
              <a:t>instruction </a:t>
            </a:r>
          </a:p>
          <a:p>
            <a:r>
              <a:rPr lang="en-US" dirty="0" smtClean="0"/>
              <a:t>Assessment </a:t>
            </a:r>
            <a:r>
              <a:rPr lang="en-US" dirty="0"/>
              <a:t>and placement </a:t>
            </a:r>
          </a:p>
          <a:p>
            <a:r>
              <a:rPr lang="en-US" dirty="0" smtClean="0"/>
              <a:t>Registration </a:t>
            </a:r>
            <a:r>
              <a:rPr lang="en-US" dirty="0"/>
              <a:t>before classes begin </a:t>
            </a:r>
          </a:p>
          <a:p>
            <a:r>
              <a:rPr lang="en-US" dirty="0" smtClean="0"/>
              <a:t>Class </a:t>
            </a:r>
            <a:r>
              <a:rPr lang="en-US" dirty="0"/>
              <a:t>attendance </a:t>
            </a:r>
          </a:p>
          <a:p>
            <a:r>
              <a:rPr lang="en-US" dirty="0" smtClean="0"/>
              <a:t>Alert </a:t>
            </a:r>
            <a:r>
              <a:rPr lang="en-US" dirty="0"/>
              <a:t>and intervention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 Strategies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65633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www.ccsse.org/docs/Matter_of_Degrees_2.pdf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3663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524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Area 6: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/>
              <a:t>Retention &amp; Completion</a:t>
            </a:r>
            <a: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230231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</a:p>
          <a:p>
            <a:r>
              <a:rPr lang="en-US" sz="2000" b="1" dirty="0" smtClean="0"/>
              <a:t>Things to discuss and consider: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Improving financial support strategies such as delaying-drops and textbook vouchers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Using positive reinforcements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Proactively monitoring students’ </a:t>
            </a:r>
            <a:r>
              <a:rPr lang="en-US" sz="2000" dirty="0" smtClean="0"/>
              <a:t>success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Impact of student engagement and connection to the college and other students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32" y="2120205"/>
            <a:ext cx="7615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keep students engaged and progressing towards their academic goals? How do you help them achieve their goals?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9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524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Area 1: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6000" dirty="0" smtClean="0"/>
              <a:t>Programming</a:t>
            </a:r>
            <a:endParaRPr lang="en-US" sz="6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1" y="4313237"/>
            <a:ext cx="8534400" cy="2239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</a:rPr>
              <a:t>Session Example Strategies: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Completing a comprehensive review of offerings and marketing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Developing k-16 career pathways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Targeted accelerated university transfer programs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3622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define and articulate to potential students the educational opportunities provided by your college?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62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/>
              <a:t>Recruitment to Completion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990975" y="4953000"/>
            <a:ext cx="164573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(6)</a:t>
            </a:r>
          </a:p>
          <a:p>
            <a:pPr algn="ctr"/>
            <a:r>
              <a:rPr lang="en-US" dirty="0" smtClean="0"/>
              <a:t>Retention &amp;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124700" y="3429000"/>
            <a:ext cx="1638300" cy="129539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Graduation/</a:t>
            </a:r>
          </a:p>
          <a:p>
            <a:pPr algn="ctr"/>
            <a:r>
              <a:rPr lang="en-US" dirty="0" smtClean="0"/>
              <a:t>Completion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1224767" y="3043826"/>
            <a:ext cx="408024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1304953" y="4577351"/>
            <a:ext cx="342900" cy="408397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3429000"/>
            <a:ext cx="1703854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(2)</a:t>
            </a:r>
          </a:p>
          <a:p>
            <a:pPr algn="ctr"/>
            <a:r>
              <a:rPr lang="en-US" dirty="0" smtClean="0"/>
              <a:t>Outreach / </a:t>
            </a:r>
          </a:p>
          <a:p>
            <a:pPr algn="ctr"/>
            <a:r>
              <a:rPr lang="en-US" dirty="0" smtClean="0"/>
              <a:t>On-boarding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4952999"/>
            <a:ext cx="1703854" cy="13716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(3) </a:t>
            </a:r>
          </a:p>
          <a:p>
            <a:pPr algn="ctr"/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399" y="1905000"/>
            <a:ext cx="1703854" cy="12573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(1)</a:t>
            </a:r>
          </a:p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600226" y="4577111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4585939" y="3076149"/>
            <a:ext cx="342900" cy="40887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962400" y="3429000"/>
            <a:ext cx="1676400" cy="12954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(5)</a:t>
            </a:r>
          </a:p>
          <a:p>
            <a:pPr algn="ctr"/>
            <a:r>
              <a:rPr lang="en-US" dirty="0" smtClean="0"/>
              <a:t>Educational Planning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24300" y="1914524"/>
            <a:ext cx="1717288" cy="124777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(4)</a:t>
            </a:r>
          </a:p>
          <a:p>
            <a:pPr algn="ctr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7743592" y="3080796"/>
            <a:ext cx="342900" cy="399585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124700" y="1905000"/>
            <a:ext cx="1638300" cy="1257299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(7)</a:t>
            </a:r>
          </a:p>
          <a:p>
            <a:pPr algn="ctr"/>
            <a:r>
              <a:rPr lang="en-US" dirty="0" smtClean="0"/>
              <a:t>Scheduling</a:t>
            </a:r>
          </a:p>
          <a:p>
            <a:pPr algn="ctr"/>
            <a:r>
              <a:rPr lang="en-US" dirty="0" smtClean="0"/>
              <a:t>(Enrollment)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48400" y="2438401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36708" y="5562600"/>
            <a:ext cx="849817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76122" y="2438402"/>
            <a:ext cx="238126" cy="3200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252222" y="5562601"/>
            <a:ext cx="962026" cy="2285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248400" y="2347911"/>
            <a:ext cx="876300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976122" y="2347912"/>
            <a:ext cx="948178" cy="3810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Area 7:</a:t>
            </a:r>
            <a:br>
              <a:rPr lang="en-US" sz="4000" b="1" dirty="0" smtClean="0"/>
            </a:br>
            <a:r>
              <a:rPr lang="en-US" sz="6000" b="1" dirty="0" smtClean="0"/>
              <a:t>Scheduling</a:t>
            </a:r>
            <a: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03860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</a:p>
          <a:p>
            <a:r>
              <a:rPr lang="en-US" sz="2000" b="1" dirty="0"/>
              <a:t>Session Example Strategies: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Employing regular schedule 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Monitoring waitlists and success rates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Establishing course priorities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32" y="2120205"/>
            <a:ext cx="7615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most efficiently </a:t>
            </a:r>
            <a:r>
              <a:rPr lang="en-US" sz="2800" b="1" i="1" dirty="0" smtClean="0"/>
              <a:t>schedule courses </a:t>
            </a:r>
            <a:r>
              <a:rPr lang="en-US" sz="2800" b="1" i="1" dirty="0"/>
              <a:t>in order to increase student persistence and completion?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1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873904"/>
            <a:ext cx="7408333" cy="3450696"/>
          </a:xfrm>
        </p:spPr>
        <p:txBody>
          <a:bodyPr/>
          <a:lstStyle/>
          <a:p>
            <a:r>
              <a:rPr lang="en-US" dirty="0" smtClean="0"/>
              <a:t>How much of your schedule should be published a year in advance?</a:t>
            </a:r>
          </a:p>
          <a:p>
            <a:r>
              <a:rPr lang="en-US" dirty="0" smtClean="0"/>
              <a:t>Disconnecting scheduling from faculty assignments!</a:t>
            </a:r>
          </a:p>
          <a:p>
            <a:r>
              <a:rPr lang="en-US" dirty="0" smtClean="0"/>
              <a:t>How much of the schedule should be Just-in-Time?</a:t>
            </a:r>
          </a:p>
          <a:p>
            <a:r>
              <a:rPr lang="en-US" dirty="0"/>
              <a:t>Consideration for </a:t>
            </a:r>
            <a:r>
              <a:rPr lang="en-US" dirty="0" smtClean="0"/>
              <a:t>random demands?</a:t>
            </a:r>
          </a:p>
          <a:p>
            <a:r>
              <a:rPr lang="en-US" dirty="0" smtClean="0"/>
              <a:t>Consideration for student educational plans?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Regular Schedule Analysis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08237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Year Ahead vs. JIT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227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71600"/>
            <a:ext cx="88392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88423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Demand vs. Contribution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01" y="1422401"/>
            <a:ext cx="5308599" cy="5113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608667"/>
            <a:ext cx="3441700" cy="25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Four Quadrants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1000" y="2019869"/>
            <a:ext cx="3289301" cy="4550264"/>
          </a:xfrm>
        </p:spPr>
        <p:txBody>
          <a:bodyPr/>
          <a:lstStyle/>
          <a:p>
            <a:r>
              <a:rPr lang="en-US" sz="2400" dirty="0" smtClean="0">
                <a:solidFill>
                  <a:srgbClr val="00B050"/>
                </a:solidFill>
              </a:rPr>
              <a:t>Green (Q1): High demand, High capacity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Amber (top left) (Q2): High demand, low capacity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Red (Q3): Low demand, low capacity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Amber (bottom right) (Q4): Low demand, high capacity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82174" y="6264275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626423"/>
            <a:ext cx="3805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Santanu</a:t>
            </a:r>
            <a:r>
              <a:rPr lang="en-US" sz="1400" dirty="0"/>
              <a:t> </a:t>
            </a:r>
            <a:r>
              <a:rPr lang="en-US" sz="1400" dirty="0" err="1"/>
              <a:t>Bandyopadhyay</a:t>
            </a:r>
            <a:r>
              <a:rPr lang="en-US" sz="1400" dirty="0"/>
              <a:t>  </a:t>
            </a:r>
            <a:r>
              <a:rPr lang="en-US" sz="1400" dirty="0" smtClean="0"/>
              <a:t>@ cypresscollege.edu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11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41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14" y="2362200"/>
            <a:ext cx="5943600" cy="1066800"/>
          </a:xfrm>
        </p:spPr>
        <p:txBody>
          <a:bodyPr/>
          <a:lstStyle/>
          <a:p>
            <a:r>
              <a:rPr lang="en-US" dirty="0" smtClean="0"/>
              <a:t>History 101 is a high demand course and wants to add more sections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52800" y="-39776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bg1"/>
                </a:solidFill>
              </a:rPr>
              <a:t>Monitoring Waitlists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626423"/>
            <a:ext cx="26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JoAnna</a:t>
            </a:r>
            <a:r>
              <a:rPr lang="en-US" sz="1400" dirty="0"/>
              <a:t> </a:t>
            </a:r>
            <a:r>
              <a:rPr lang="en-US" sz="1400" dirty="0" smtClean="0"/>
              <a:t>Schilling  @Cerritos.edu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90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760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Solid Fill Ratio, Completion, and Success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781800"/>
            <a:ext cx="26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JoAnna</a:t>
            </a:r>
            <a:r>
              <a:rPr lang="en-US" sz="1400" dirty="0"/>
              <a:t> </a:t>
            </a:r>
            <a:r>
              <a:rPr lang="en-US" sz="1400" dirty="0" smtClean="0"/>
              <a:t>Schilling  @Cerritos.edu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76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533400"/>
            <a:ext cx="7772400" cy="1524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Establishing Course Priorities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105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1000" y="3124200"/>
            <a:ext cx="35052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Psychology and </a:t>
            </a:r>
            <a:r>
              <a:rPr lang="en-US" sz="2000" dirty="0" err="1" smtClean="0"/>
              <a:t>Poli</a:t>
            </a:r>
            <a:r>
              <a:rPr lang="en-US" sz="2000" dirty="0" smtClean="0"/>
              <a:t> </a:t>
            </a:r>
            <a:r>
              <a:rPr lang="en-US" sz="2000" dirty="0" err="1" smtClean="0"/>
              <a:t>Sci</a:t>
            </a:r>
            <a:r>
              <a:rPr lang="en-US" sz="2000" dirty="0" smtClean="0"/>
              <a:t> 101 Are Also High Demand Courses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626423"/>
            <a:ext cx="26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JoAnna</a:t>
            </a:r>
            <a:r>
              <a:rPr lang="en-US" sz="1400" dirty="0"/>
              <a:t> </a:t>
            </a:r>
            <a:r>
              <a:rPr lang="en-US" sz="1400" dirty="0" smtClean="0"/>
              <a:t>Schilling  @Cerritos.edu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1" y="1591056"/>
            <a:ext cx="9067800" cy="52169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Add or Not To Add PSYCH 101?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626423"/>
            <a:ext cx="26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JoAnna</a:t>
            </a:r>
            <a:r>
              <a:rPr lang="en-US" sz="1400" dirty="0"/>
              <a:t> </a:t>
            </a:r>
            <a:r>
              <a:rPr lang="en-US" sz="1400" dirty="0" smtClean="0"/>
              <a:t>Schilling  @Cerritos.edu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52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0337" y="1418372"/>
            <a:ext cx="8823325" cy="5226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609600"/>
            <a:ext cx="7772400" cy="1524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What Would You Do?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Scheduling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96" y="6626423"/>
            <a:ext cx="2606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JoAnna</a:t>
            </a:r>
            <a:r>
              <a:rPr lang="en-US" sz="1400" dirty="0"/>
              <a:t> </a:t>
            </a:r>
            <a:r>
              <a:rPr lang="en-US" sz="1400" dirty="0" smtClean="0"/>
              <a:t>Schilling  @Cerritos.edu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10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Area 7:</a:t>
            </a:r>
            <a:br>
              <a:rPr lang="en-US" sz="4000" b="1" dirty="0" smtClean="0"/>
            </a:br>
            <a:r>
              <a:rPr lang="en-US" sz="6000" b="1" dirty="0" smtClean="0"/>
              <a:t>Scheduling</a:t>
            </a:r>
            <a: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b="1" kern="1200" dirty="0" smtClean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03860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</a:p>
          <a:p>
            <a:r>
              <a:rPr lang="en-US" sz="2000" b="1" dirty="0" smtClean="0"/>
              <a:t>Things to discuss and consider: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Tools and practices for schedule 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Tools and practices for monitoring enrollment trends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Establishing course priorities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032" y="2120205"/>
            <a:ext cx="7615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How do you most efficiently </a:t>
            </a:r>
            <a:r>
              <a:rPr lang="en-US" sz="2800" b="1" i="1" dirty="0" smtClean="0"/>
              <a:t>schedule courses </a:t>
            </a:r>
            <a:r>
              <a:rPr lang="en-US" sz="2800" b="1" i="1" dirty="0"/>
              <a:t>in order to increase student persistence and completion?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67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Elbow Connector 50"/>
          <p:cNvCxnSpPr>
            <a:stCxn id="155" idx="2"/>
            <a:endCxn id="32" idx="0"/>
          </p:cNvCxnSpPr>
          <p:nvPr/>
        </p:nvCxnSpPr>
        <p:spPr>
          <a:xfrm rot="16200000" flipH="1">
            <a:off x="1729936" y="4502306"/>
            <a:ext cx="1702679" cy="685800"/>
          </a:xfrm>
          <a:prstGeom prst="bentConnector3">
            <a:avLst>
              <a:gd name="adj1" fmla="val 8927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58" idx="2"/>
          </p:cNvCxnSpPr>
          <p:nvPr/>
        </p:nvCxnSpPr>
        <p:spPr>
          <a:xfrm rot="16200000" flipH="1">
            <a:off x="3044401" y="3394160"/>
            <a:ext cx="2902089" cy="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35" idx="0"/>
          </p:cNvCxnSpPr>
          <p:nvPr/>
        </p:nvCxnSpPr>
        <p:spPr>
          <a:xfrm rot="5400000">
            <a:off x="6169186" y="4416150"/>
            <a:ext cx="2546990" cy="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846"/>
            <a:ext cx="9144000" cy="73855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Review of Offerings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3449130" y="3226472"/>
            <a:ext cx="1961070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2-3 Years Full-Time</a:t>
            </a:r>
          </a:p>
          <a:p>
            <a:pPr algn="ctr"/>
            <a:r>
              <a:rPr lang="en-US" sz="1600" b="1" dirty="0" smtClean="0"/>
              <a:t>STEM Defined Pathways</a:t>
            </a:r>
          </a:p>
          <a:p>
            <a:pPr algn="ctr"/>
            <a:r>
              <a:rPr lang="en-US" sz="1200" dirty="0" smtClean="0"/>
              <a:t>Biology </a:t>
            </a:r>
            <a:r>
              <a:rPr lang="en-US" sz="1200" dirty="0"/>
              <a:t>Kinesiology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Chemistry</a:t>
            </a:r>
            <a:br>
              <a:rPr lang="en-US" sz="1200" dirty="0" smtClean="0"/>
            </a:br>
            <a:r>
              <a:rPr lang="en-US" sz="1200" dirty="0"/>
              <a:t>Geology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Nursing</a:t>
            </a:r>
            <a:br>
              <a:rPr lang="en-US" sz="1200" dirty="0" smtClean="0"/>
            </a:br>
            <a:r>
              <a:rPr lang="en-US" sz="1200" dirty="0" smtClean="0"/>
              <a:t>Mathematics</a:t>
            </a:r>
            <a:br>
              <a:rPr lang="en-US" sz="1200" dirty="0" smtClean="0"/>
            </a:br>
            <a:r>
              <a:rPr lang="en-US" sz="1200" dirty="0"/>
              <a:t>Computer </a:t>
            </a:r>
            <a:r>
              <a:rPr lang="en-US" sz="1200" dirty="0" smtClean="0"/>
              <a:t>Science</a:t>
            </a:r>
            <a:endParaRPr lang="en-US" sz="1200" dirty="0"/>
          </a:p>
          <a:p>
            <a:pPr algn="ctr"/>
            <a:r>
              <a:rPr lang="en-US" sz="1200" dirty="0" smtClean="0"/>
              <a:t>More coming soon!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6781800" y="4625197"/>
            <a:ext cx="1295400" cy="8612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/>
              <a:t>CTE</a:t>
            </a:r>
          </a:p>
          <a:p>
            <a:pPr algn="ctr"/>
            <a:r>
              <a:rPr lang="en-US" b="1" dirty="0" smtClean="0"/>
              <a:t>Roadmaps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791199" y="2080933"/>
            <a:ext cx="32003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 of work college grads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Fresh Out of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Career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Upskilling</a:t>
            </a:r>
            <a:r>
              <a:rPr lang="en-US" dirty="0" smtClean="0"/>
              <a:t>/ Skills Update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1447800" y="4227493"/>
            <a:ext cx="16764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4/6/8 </a:t>
            </a:r>
            <a:r>
              <a:rPr lang="en-US" sz="1400" dirty="0"/>
              <a:t>week sessions</a:t>
            </a:r>
            <a:br>
              <a:rPr lang="en-US" sz="1400" dirty="0"/>
            </a:br>
            <a:r>
              <a:rPr lang="en-US" sz="1400" dirty="0"/>
              <a:t>Night </a:t>
            </a:r>
          </a:p>
          <a:p>
            <a:pPr algn="ctr"/>
            <a:r>
              <a:rPr lang="en-US" sz="1400" dirty="0"/>
              <a:t>Weekend</a:t>
            </a:r>
          </a:p>
          <a:p>
            <a:pPr algn="ctr"/>
            <a:r>
              <a:rPr lang="en-US" sz="1400" dirty="0" smtClean="0"/>
              <a:t>Hybrid</a:t>
            </a:r>
            <a:endParaRPr lang="en-US" sz="14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552575" y="3070537"/>
            <a:ext cx="1371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3-4 Year Part-time Roadmaps</a:t>
            </a:r>
            <a:endParaRPr lang="en-US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3124200" y="1020154"/>
            <a:ext cx="2715652" cy="922963"/>
            <a:chOff x="5170618" y="168418"/>
            <a:chExt cx="2727679" cy="602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8" name="Rounded Rectangle 157"/>
            <p:cNvSpPr/>
            <p:nvPr/>
          </p:nvSpPr>
          <p:spPr>
            <a:xfrm>
              <a:off x="5197574" y="168418"/>
              <a:ext cx="2700723" cy="60214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Rounded Rectangle 4"/>
            <p:cNvSpPr/>
            <p:nvPr/>
          </p:nvSpPr>
          <p:spPr>
            <a:xfrm>
              <a:off x="5170618" y="186054"/>
              <a:ext cx="2665451" cy="5668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College Readiness </a:t>
              </a:r>
              <a:r>
                <a:rPr lang="en-US" kern="1200" dirty="0" err="1" smtClean="0"/>
                <a:t>Bootcamps</a:t>
              </a:r>
              <a:endParaRPr lang="en-US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83725" y="3401031"/>
            <a:ext cx="2007784" cy="1009054"/>
            <a:chOff x="5152983" y="168418"/>
            <a:chExt cx="2700723" cy="602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Rounded Rectangle 27"/>
            <p:cNvSpPr/>
            <p:nvPr/>
          </p:nvSpPr>
          <p:spPr>
            <a:xfrm>
              <a:off x="5152983" y="168418"/>
              <a:ext cx="2700723" cy="60214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5170618" y="186054"/>
              <a:ext cx="2665451" cy="5668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Work Readiness </a:t>
              </a:r>
              <a:r>
                <a:rPr lang="en-US" kern="1200" dirty="0" err="1" smtClean="0"/>
                <a:t>Bootcamps</a:t>
              </a:r>
              <a:endParaRPr lang="en-US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95327" y="5696546"/>
            <a:ext cx="2857696" cy="1009054"/>
            <a:chOff x="5152983" y="168418"/>
            <a:chExt cx="2700723" cy="602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5152983" y="168418"/>
              <a:ext cx="2700723" cy="60214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5170618" y="186054"/>
              <a:ext cx="2665451" cy="5668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AA/AS Degree and Transfer</a:t>
              </a:r>
              <a:endParaRPr lang="en-US" kern="1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67400" y="5689646"/>
            <a:ext cx="3085531" cy="1015953"/>
            <a:chOff x="7543327" y="192627"/>
            <a:chExt cx="2758867" cy="602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" name="Rounded Rectangle 34"/>
            <p:cNvSpPr/>
            <p:nvPr/>
          </p:nvSpPr>
          <p:spPr>
            <a:xfrm>
              <a:off x="7601471" y="192627"/>
              <a:ext cx="2700723" cy="60214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7543327" y="221327"/>
              <a:ext cx="2665451" cy="5668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Direct to Employment</a:t>
              </a:r>
              <a:endParaRPr lang="en-US" kern="12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19636" y="3070537"/>
            <a:ext cx="132397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Year </a:t>
            </a:r>
            <a:br>
              <a:rPr lang="en-US" dirty="0" smtClean="0"/>
            </a:br>
            <a:r>
              <a:rPr lang="en-US" dirty="0" smtClean="0"/>
              <a:t>Full-Time Roadmaps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3352800" y="2133600"/>
            <a:ext cx="2209800" cy="1009054"/>
            <a:chOff x="5152983" y="168418"/>
            <a:chExt cx="2700723" cy="60214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4" name="Rounded Rectangle 53"/>
            <p:cNvSpPr/>
            <p:nvPr/>
          </p:nvSpPr>
          <p:spPr>
            <a:xfrm>
              <a:off x="5152983" y="168418"/>
              <a:ext cx="2700723" cy="602144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5170618" y="186054"/>
              <a:ext cx="2665451" cy="56687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STEM Readiness </a:t>
              </a:r>
              <a:r>
                <a:rPr lang="en-US" kern="1200" dirty="0" err="1" smtClean="0"/>
                <a:t>Bootcamps</a:t>
              </a:r>
              <a:endParaRPr lang="en-US" kern="1200" dirty="0"/>
            </a:p>
          </p:txBody>
        </p:sp>
      </p:grpSp>
      <p:cxnSp>
        <p:nvCxnSpPr>
          <p:cNvPr id="23" name="Elbow Connector 22"/>
          <p:cNvCxnSpPr>
            <a:stCxn id="158" idx="3"/>
            <a:endCxn id="92" idx="0"/>
          </p:cNvCxnSpPr>
          <p:nvPr/>
        </p:nvCxnSpPr>
        <p:spPr>
          <a:xfrm>
            <a:off x="5839852" y="1481636"/>
            <a:ext cx="1551547" cy="59929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59" idx="1"/>
            <a:endCxn id="50" idx="0"/>
          </p:cNvCxnSpPr>
          <p:nvPr/>
        </p:nvCxnSpPr>
        <p:spPr>
          <a:xfrm rot="10800000" flipV="1">
            <a:off x="781624" y="1481635"/>
            <a:ext cx="2342577" cy="158890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58" idx="1"/>
            <a:endCxn id="155" idx="0"/>
          </p:cNvCxnSpPr>
          <p:nvPr/>
        </p:nvCxnSpPr>
        <p:spPr>
          <a:xfrm rot="10800000" flipV="1">
            <a:off x="2238375" y="1481635"/>
            <a:ext cx="912662" cy="158890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1" idx="2"/>
            <a:endCxn id="32" idx="0"/>
          </p:cNvCxnSpPr>
          <p:nvPr/>
        </p:nvCxnSpPr>
        <p:spPr>
          <a:xfrm rot="5400000">
            <a:off x="3503712" y="4770593"/>
            <a:ext cx="346416" cy="150549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50" idx="2"/>
            <a:endCxn id="32" idx="0"/>
          </p:cNvCxnSpPr>
          <p:nvPr/>
        </p:nvCxnSpPr>
        <p:spPr>
          <a:xfrm rot="16200000" flipH="1">
            <a:off x="1001560" y="3773930"/>
            <a:ext cx="1702679" cy="2142552"/>
          </a:xfrm>
          <a:prstGeom prst="bentConnector3">
            <a:avLst>
              <a:gd name="adj1" fmla="val 8959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" y="228600"/>
            <a:ext cx="17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Programming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Q&amp;A</a:t>
            </a:r>
          </a:p>
          <a:p>
            <a:pPr marL="0" indent="0" algn="ctr">
              <a:buNone/>
            </a:pPr>
            <a:r>
              <a:rPr lang="en-US" sz="6000" dirty="0" smtClean="0"/>
              <a:t>Discussion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524000"/>
          </a:xfrm>
        </p:spPr>
        <p:txBody>
          <a:bodyPr/>
          <a:lstStyle/>
          <a:p>
            <a:r>
              <a:rPr lang="en-US" dirty="0" smtClean="0"/>
              <a:t>Enrollment Management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410200"/>
            <a:ext cx="3124200" cy="1229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3716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ea typeface="+mj-ea"/>
                <a:cs typeface="+mj-cs"/>
              </a:rPr>
              <a:t>Case Studies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828800" y="1828800"/>
            <a:ext cx="7010400" cy="34512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Dr. Gregory </a:t>
            </a:r>
            <a:r>
              <a:rPr lang="en-US" sz="1800" dirty="0">
                <a:solidFill>
                  <a:schemeClr val="tx1"/>
                </a:solidFill>
              </a:rPr>
              <a:t>Peterson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</a:rPr>
              <a:t>Vice President of Student </a:t>
            </a:r>
            <a:r>
              <a:rPr lang="en-US" sz="1800" dirty="0" smtClean="0">
                <a:solidFill>
                  <a:schemeClr val="tx1"/>
                </a:solidFill>
              </a:rPr>
              <a:t>Support Services</a:t>
            </a:r>
            <a:endParaRPr lang="en-US" sz="1800" dirty="0">
              <a:solidFill>
                <a:schemeClr val="tx1"/>
              </a:solidFill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</a:rPr>
              <a:t>Long Beach City </a:t>
            </a:r>
            <a:r>
              <a:rPr lang="en-US" sz="1800" dirty="0" smtClean="0">
                <a:solidFill>
                  <a:schemeClr val="tx1"/>
                </a:solidFill>
              </a:rPr>
              <a:t>College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gpeterson@lbcc.edu</a:t>
            </a:r>
            <a:endParaRPr lang="en-US" sz="1800" dirty="0">
              <a:solidFill>
                <a:schemeClr val="tx1"/>
              </a:solidFill>
            </a:endParaRPr>
          </a:p>
          <a:p>
            <a:pPr algn="r"/>
            <a:endParaRPr lang="en-US" sz="1800" dirty="0" smtClean="0">
              <a:solidFill>
                <a:schemeClr val="tx1"/>
              </a:solidFill>
            </a:endParaRP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Dr. Omid Pourzanjani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Vice President of Instruction and Student Learning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Golden West College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opourzanjani@gwc.cccd.edu</a:t>
            </a:r>
          </a:p>
        </p:txBody>
      </p:sp>
    </p:spTree>
    <p:extLst>
      <p:ext uri="{BB962C8B-B14F-4D97-AF65-F5344CB8AC3E}">
        <p14:creationId xmlns:p14="http://schemas.microsoft.com/office/powerpoint/2010/main" val="9760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2272"/>
          </a:xfrm>
        </p:spPr>
        <p:txBody>
          <a:bodyPr>
            <a:noAutofit/>
          </a:bodyPr>
          <a:lstStyle/>
          <a:p>
            <a:pPr lvl="0"/>
            <a:r>
              <a:rPr lang="en-US" b="1" kern="1200" dirty="0" smtClean="0">
                <a:solidFill>
                  <a:schemeClr val="bg1"/>
                </a:solidFill>
                <a:effectLst/>
              </a:rPr>
              <a:t>K-16 Career Pathways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70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Programming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100328"/>
            <a:ext cx="4267200" cy="5376672"/>
            <a:chOff x="133" y="113"/>
            <a:chExt cx="15559" cy="12024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2729" y="1086"/>
              <a:ext cx="2" cy="10524"/>
              <a:chOff x="12729" y="1086"/>
              <a:chExt cx="2" cy="10524"/>
            </a:xfrm>
          </p:grpSpPr>
          <p:sp>
            <p:nvSpPr>
              <p:cNvPr id="1071" name="Freeform 4"/>
              <p:cNvSpPr>
                <a:spLocks/>
              </p:cNvSpPr>
              <p:nvPr/>
            </p:nvSpPr>
            <p:spPr bwMode="auto">
              <a:xfrm>
                <a:off x="12729" y="1086"/>
                <a:ext cx="2" cy="10524"/>
              </a:xfrm>
              <a:custGeom>
                <a:avLst/>
                <a:gdLst>
                  <a:gd name="T0" fmla="+- 0 1086 1086"/>
                  <a:gd name="T1" fmla="*/ 1086 h 10524"/>
                  <a:gd name="T2" fmla="+- 0 11610 1086"/>
                  <a:gd name="T3" fmla="*/ 11610 h 1052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0524">
                    <a:moveTo>
                      <a:pt x="0" y="0"/>
                    </a:moveTo>
                    <a:lnTo>
                      <a:pt x="0" y="10524"/>
                    </a:lnTo>
                  </a:path>
                </a:pathLst>
              </a:custGeom>
              <a:noFill/>
              <a:ln w="3429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2398" y="1086"/>
              <a:ext cx="2" cy="10524"/>
              <a:chOff x="12398" y="1086"/>
              <a:chExt cx="2" cy="10524"/>
            </a:xfrm>
          </p:grpSpPr>
          <p:sp>
            <p:nvSpPr>
              <p:cNvPr id="1070" name="Freeform 6"/>
              <p:cNvSpPr>
                <a:spLocks/>
              </p:cNvSpPr>
              <p:nvPr/>
            </p:nvSpPr>
            <p:spPr bwMode="auto">
              <a:xfrm>
                <a:off x="12398" y="1086"/>
                <a:ext cx="2" cy="10524"/>
              </a:xfrm>
              <a:custGeom>
                <a:avLst/>
                <a:gdLst>
                  <a:gd name="T0" fmla="+- 0 11610 1086"/>
                  <a:gd name="T1" fmla="*/ 11610 h 10524"/>
                  <a:gd name="T2" fmla="+- 0 1086 1086"/>
                  <a:gd name="T3" fmla="*/ 1086 h 1052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0524">
                    <a:moveTo>
                      <a:pt x="0" y="10524"/>
                    </a:moveTo>
                    <a:lnTo>
                      <a:pt x="0" y="0"/>
                    </a:lnTo>
                  </a:path>
                </a:pathLst>
              </a:custGeom>
              <a:noFill/>
              <a:ln w="3429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9224" y="8896"/>
              <a:ext cx="2953" cy="2433"/>
              <a:chOff x="9224" y="8896"/>
              <a:chExt cx="2953" cy="2433"/>
            </a:xfrm>
          </p:grpSpPr>
          <p:sp>
            <p:nvSpPr>
              <p:cNvPr id="1069" name="Freeform 8"/>
              <p:cNvSpPr>
                <a:spLocks/>
              </p:cNvSpPr>
              <p:nvPr/>
            </p:nvSpPr>
            <p:spPr bwMode="auto">
              <a:xfrm>
                <a:off x="9224" y="8896"/>
                <a:ext cx="2953" cy="2433"/>
              </a:xfrm>
              <a:custGeom>
                <a:avLst/>
                <a:gdLst>
                  <a:gd name="T0" fmla="+- 0 12177 9224"/>
                  <a:gd name="T1" fmla="*/ T0 w 2953"/>
                  <a:gd name="T2" fmla="+- 0 11328 8896"/>
                  <a:gd name="T3" fmla="*/ 11328 h 2433"/>
                  <a:gd name="T4" fmla="+- 0 9224 9224"/>
                  <a:gd name="T5" fmla="*/ T4 w 2953"/>
                  <a:gd name="T6" fmla="+- 0 11328 8896"/>
                  <a:gd name="T7" fmla="*/ 11328 h 2433"/>
                  <a:gd name="T8" fmla="+- 0 9224 9224"/>
                  <a:gd name="T9" fmla="*/ T8 w 2953"/>
                  <a:gd name="T10" fmla="+- 0 9522 8896"/>
                  <a:gd name="T11" fmla="*/ 9522 h 2433"/>
                  <a:gd name="T12" fmla="+- 0 10688 9224"/>
                  <a:gd name="T13" fmla="*/ T12 w 2953"/>
                  <a:gd name="T14" fmla="+- 0 8896 8896"/>
                  <a:gd name="T15" fmla="*/ 8896 h 2433"/>
                  <a:gd name="T16" fmla="+- 0 12177 9224"/>
                  <a:gd name="T17" fmla="*/ T16 w 2953"/>
                  <a:gd name="T18" fmla="+- 0 9522 8896"/>
                  <a:gd name="T19" fmla="*/ 9522 h 2433"/>
                  <a:gd name="T20" fmla="+- 0 12177 9224"/>
                  <a:gd name="T21" fmla="*/ T20 w 2953"/>
                  <a:gd name="T22" fmla="+- 0 11328 8896"/>
                  <a:gd name="T23" fmla="*/ 11328 h 2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953" h="2433">
                    <a:moveTo>
                      <a:pt x="2953" y="2432"/>
                    </a:moveTo>
                    <a:lnTo>
                      <a:pt x="0" y="2432"/>
                    </a:lnTo>
                    <a:lnTo>
                      <a:pt x="0" y="626"/>
                    </a:lnTo>
                    <a:lnTo>
                      <a:pt x="1464" y="0"/>
                    </a:lnTo>
                    <a:lnTo>
                      <a:pt x="2953" y="626"/>
                    </a:lnTo>
                    <a:lnTo>
                      <a:pt x="2953" y="2432"/>
                    </a:lnTo>
                    <a:close/>
                  </a:path>
                </a:pathLst>
              </a:custGeom>
              <a:solidFill>
                <a:srgbClr val="99D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9224" y="8896"/>
              <a:ext cx="2953" cy="2433"/>
              <a:chOff x="9224" y="8896"/>
              <a:chExt cx="2953" cy="2433"/>
            </a:xfrm>
          </p:grpSpPr>
          <p:sp>
            <p:nvSpPr>
              <p:cNvPr id="1068" name="Freeform 10"/>
              <p:cNvSpPr>
                <a:spLocks/>
              </p:cNvSpPr>
              <p:nvPr/>
            </p:nvSpPr>
            <p:spPr bwMode="auto">
              <a:xfrm>
                <a:off x="9224" y="8896"/>
                <a:ext cx="2953" cy="2433"/>
              </a:xfrm>
              <a:custGeom>
                <a:avLst/>
                <a:gdLst>
                  <a:gd name="T0" fmla="+- 0 9224 9224"/>
                  <a:gd name="T1" fmla="*/ T0 w 2953"/>
                  <a:gd name="T2" fmla="+- 0 9522 8896"/>
                  <a:gd name="T3" fmla="*/ 9522 h 2433"/>
                  <a:gd name="T4" fmla="+- 0 9224 9224"/>
                  <a:gd name="T5" fmla="*/ T4 w 2953"/>
                  <a:gd name="T6" fmla="+- 0 11328 8896"/>
                  <a:gd name="T7" fmla="*/ 11328 h 2433"/>
                  <a:gd name="T8" fmla="+- 0 10688 9224"/>
                  <a:gd name="T9" fmla="*/ T8 w 2953"/>
                  <a:gd name="T10" fmla="+- 0 11328 8896"/>
                  <a:gd name="T11" fmla="*/ 11328 h 2433"/>
                  <a:gd name="T12" fmla="+- 0 12177 9224"/>
                  <a:gd name="T13" fmla="*/ T12 w 2953"/>
                  <a:gd name="T14" fmla="+- 0 11328 8896"/>
                  <a:gd name="T15" fmla="*/ 11328 h 2433"/>
                  <a:gd name="T16" fmla="+- 0 12177 9224"/>
                  <a:gd name="T17" fmla="*/ T16 w 2953"/>
                  <a:gd name="T18" fmla="+- 0 9522 8896"/>
                  <a:gd name="T19" fmla="*/ 9522 h 2433"/>
                  <a:gd name="T20" fmla="+- 0 10688 9224"/>
                  <a:gd name="T21" fmla="*/ T20 w 2953"/>
                  <a:gd name="T22" fmla="+- 0 8896 8896"/>
                  <a:gd name="T23" fmla="*/ 8896 h 2433"/>
                  <a:gd name="T24" fmla="+- 0 9224 9224"/>
                  <a:gd name="T25" fmla="*/ T24 w 2953"/>
                  <a:gd name="T26" fmla="+- 0 9522 8896"/>
                  <a:gd name="T27" fmla="*/ 9522 h 24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953" h="2433">
                    <a:moveTo>
                      <a:pt x="0" y="626"/>
                    </a:moveTo>
                    <a:lnTo>
                      <a:pt x="0" y="2432"/>
                    </a:lnTo>
                    <a:lnTo>
                      <a:pt x="1464" y="2432"/>
                    </a:lnTo>
                    <a:lnTo>
                      <a:pt x="2953" y="2432"/>
                    </a:lnTo>
                    <a:lnTo>
                      <a:pt x="2953" y="626"/>
                    </a:lnTo>
                    <a:lnTo>
                      <a:pt x="1464" y="0"/>
                    </a:lnTo>
                    <a:lnTo>
                      <a:pt x="0" y="626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0500" y="9235"/>
              <a:ext cx="118" cy="138"/>
              <a:chOff x="10500" y="9235"/>
              <a:chExt cx="118" cy="138"/>
            </a:xfrm>
          </p:grpSpPr>
          <p:sp>
            <p:nvSpPr>
              <p:cNvPr id="1065" name="Freeform 12"/>
              <p:cNvSpPr>
                <a:spLocks/>
              </p:cNvSpPr>
              <p:nvPr/>
            </p:nvSpPr>
            <p:spPr bwMode="auto">
              <a:xfrm>
                <a:off x="10500" y="9235"/>
                <a:ext cx="118" cy="138"/>
              </a:xfrm>
              <a:custGeom>
                <a:avLst/>
                <a:gdLst>
                  <a:gd name="T0" fmla="+- 0 10529 10500"/>
                  <a:gd name="T1" fmla="*/ T0 w 118"/>
                  <a:gd name="T2" fmla="+- 0 9373 9235"/>
                  <a:gd name="T3" fmla="*/ 9373 h 138"/>
                  <a:gd name="T4" fmla="+- 0 10500 10500"/>
                  <a:gd name="T5" fmla="*/ T4 w 118"/>
                  <a:gd name="T6" fmla="+- 0 9373 9235"/>
                  <a:gd name="T7" fmla="*/ 9373 h 138"/>
                  <a:gd name="T8" fmla="+- 0 10500 10500"/>
                  <a:gd name="T9" fmla="*/ T8 w 118"/>
                  <a:gd name="T10" fmla="+- 0 9235 9235"/>
                  <a:gd name="T11" fmla="*/ 9235 h 138"/>
                  <a:gd name="T12" fmla="+- 0 10529 10500"/>
                  <a:gd name="T13" fmla="*/ T12 w 118"/>
                  <a:gd name="T14" fmla="+- 0 9235 9235"/>
                  <a:gd name="T15" fmla="*/ 9235 h 138"/>
                  <a:gd name="T16" fmla="+- 0 10529 10500"/>
                  <a:gd name="T17" fmla="*/ T16 w 118"/>
                  <a:gd name="T18" fmla="+- 0 9290 9235"/>
                  <a:gd name="T19" fmla="*/ 9290 h 138"/>
                  <a:gd name="T20" fmla="+- 0 10618 10500"/>
                  <a:gd name="T21" fmla="*/ T20 w 118"/>
                  <a:gd name="T22" fmla="+- 0 9290 9235"/>
                  <a:gd name="T23" fmla="*/ 9290 h 138"/>
                  <a:gd name="T24" fmla="+- 0 10618 10500"/>
                  <a:gd name="T25" fmla="*/ T24 w 118"/>
                  <a:gd name="T26" fmla="+- 0 9314 9235"/>
                  <a:gd name="T27" fmla="*/ 9314 h 138"/>
                  <a:gd name="T28" fmla="+- 0 10529 10500"/>
                  <a:gd name="T29" fmla="*/ T28 w 118"/>
                  <a:gd name="T30" fmla="+- 0 9314 9235"/>
                  <a:gd name="T31" fmla="*/ 9314 h 138"/>
                  <a:gd name="T32" fmla="+- 0 10529 10500"/>
                  <a:gd name="T33" fmla="*/ T32 w 118"/>
                  <a:gd name="T34" fmla="+- 0 9373 9235"/>
                  <a:gd name="T35" fmla="*/ 9373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8" h="138">
                    <a:moveTo>
                      <a:pt x="29" y="138"/>
                    </a:moveTo>
                    <a:lnTo>
                      <a:pt x="0" y="138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118" y="55"/>
                    </a:lnTo>
                    <a:lnTo>
                      <a:pt x="118" y="79"/>
                    </a:lnTo>
                    <a:lnTo>
                      <a:pt x="29" y="79"/>
                    </a:lnTo>
                    <a:lnTo>
                      <a:pt x="29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3"/>
              <p:cNvSpPr>
                <a:spLocks/>
              </p:cNvSpPr>
              <p:nvPr/>
            </p:nvSpPr>
            <p:spPr bwMode="auto">
              <a:xfrm>
                <a:off x="10500" y="9235"/>
                <a:ext cx="118" cy="138"/>
              </a:xfrm>
              <a:custGeom>
                <a:avLst/>
                <a:gdLst>
                  <a:gd name="T0" fmla="+- 0 10618 10500"/>
                  <a:gd name="T1" fmla="*/ T0 w 118"/>
                  <a:gd name="T2" fmla="+- 0 9290 9235"/>
                  <a:gd name="T3" fmla="*/ 9290 h 138"/>
                  <a:gd name="T4" fmla="+- 0 10590 10500"/>
                  <a:gd name="T5" fmla="*/ T4 w 118"/>
                  <a:gd name="T6" fmla="+- 0 9290 9235"/>
                  <a:gd name="T7" fmla="*/ 9290 h 138"/>
                  <a:gd name="T8" fmla="+- 0 10590 10500"/>
                  <a:gd name="T9" fmla="*/ T8 w 118"/>
                  <a:gd name="T10" fmla="+- 0 9235 9235"/>
                  <a:gd name="T11" fmla="*/ 9235 h 138"/>
                  <a:gd name="T12" fmla="+- 0 10618 10500"/>
                  <a:gd name="T13" fmla="*/ T12 w 118"/>
                  <a:gd name="T14" fmla="+- 0 9235 9235"/>
                  <a:gd name="T15" fmla="*/ 9235 h 138"/>
                  <a:gd name="T16" fmla="+- 0 10618 10500"/>
                  <a:gd name="T17" fmla="*/ T16 w 118"/>
                  <a:gd name="T18" fmla="+- 0 9290 9235"/>
                  <a:gd name="T19" fmla="*/ 9290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118" y="55"/>
                    </a:moveTo>
                    <a:lnTo>
                      <a:pt x="90" y="55"/>
                    </a:lnTo>
                    <a:lnTo>
                      <a:pt x="90" y="0"/>
                    </a:lnTo>
                    <a:lnTo>
                      <a:pt x="118" y="0"/>
                    </a:lnTo>
                    <a:lnTo>
                      <a:pt x="118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4"/>
              <p:cNvSpPr>
                <a:spLocks/>
              </p:cNvSpPr>
              <p:nvPr/>
            </p:nvSpPr>
            <p:spPr bwMode="auto">
              <a:xfrm>
                <a:off x="10500" y="9235"/>
                <a:ext cx="118" cy="138"/>
              </a:xfrm>
              <a:custGeom>
                <a:avLst/>
                <a:gdLst>
                  <a:gd name="T0" fmla="+- 0 10618 10500"/>
                  <a:gd name="T1" fmla="*/ T0 w 118"/>
                  <a:gd name="T2" fmla="+- 0 9373 9235"/>
                  <a:gd name="T3" fmla="*/ 9373 h 138"/>
                  <a:gd name="T4" fmla="+- 0 10590 10500"/>
                  <a:gd name="T5" fmla="*/ T4 w 118"/>
                  <a:gd name="T6" fmla="+- 0 9373 9235"/>
                  <a:gd name="T7" fmla="*/ 9373 h 138"/>
                  <a:gd name="T8" fmla="+- 0 10590 10500"/>
                  <a:gd name="T9" fmla="*/ T8 w 118"/>
                  <a:gd name="T10" fmla="+- 0 9314 9235"/>
                  <a:gd name="T11" fmla="*/ 9314 h 138"/>
                  <a:gd name="T12" fmla="+- 0 10618 10500"/>
                  <a:gd name="T13" fmla="*/ T12 w 118"/>
                  <a:gd name="T14" fmla="+- 0 9314 9235"/>
                  <a:gd name="T15" fmla="*/ 9314 h 138"/>
                  <a:gd name="T16" fmla="+- 0 10618 10500"/>
                  <a:gd name="T17" fmla="*/ T16 w 118"/>
                  <a:gd name="T18" fmla="+- 0 9373 9235"/>
                  <a:gd name="T19" fmla="*/ 9373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118" y="138"/>
                    </a:moveTo>
                    <a:lnTo>
                      <a:pt x="90" y="138"/>
                    </a:lnTo>
                    <a:lnTo>
                      <a:pt x="90" y="79"/>
                    </a:lnTo>
                    <a:lnTo>
                      <a:pt x="118" y="79"/>
                    </a:lnTo>
                    <a:lnTo>
                      <a:pt x="118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10658" y="9235"/>
              <a:ext cx="2" cy="138"/>
              <a:chOff x="10658" y="9235"/>
              <a:chExt cx="2" cy="138"/>
            </a:xfrm>
          </p:grpSpPr>
          <p:sp>
            <p:nvSpPr>
              <p:cNvPr id="1064" name="Freeform 16"/>
              <p:cNvSpPr>
                <a:spLocks/>
              </p:cNvSpPr>
              <p:nvPr/>
            </p:nvSpPr>
            <p:spPr bwMode="auto">
              <a:xfrm>
                <a:off x="10658" y="9235"/>
                <a:ext cx="2" cy="138"/>
              </a:xfrm>
              <a:custGeom>
                <a:avLst/>
                <a:gdLst>
                  <a:gd name="T0" fmla="+- 0 9235 9235"/>
                  <a:gd name="T1" fmla="*/ 9235 h 138"/>
                  <a:gd name="T2" fmla="+- 0 9373 9235"/>
                  <a:gd name="T3" fmla="*/ 9373 h 13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8">
                    <a:moveTo>
                      <a:pt x="0" y="0"/>
                    </a:moveTo>
                    <a:lnTo>
                      <a:pt x="0" y="138"/>
                    </a:lnTo>
                  </a:path>
                </a:pathLst>
              </a:custGeom>
              <a:noFill/>
              <a:ln w="1960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>
              <a:off x="10688" y="9235"/>
              <a:ext cx="118" cy="138"/>
              <a:chOff x="10688" y="9235"/>
              <a:chExt cx="118" cy="138"/>
            </a:xfrm>
          </p:grpSpPr>
          <p:sp>
            <p:nvSpPr>
              <p:cNvPr id="1060" name="Freeform 18"/>
              <p:cNvSpPr>
                <a:spLocks/>
              </p:cNvSpPr>
              <p:nvPr/>
            </p:nvSpPr>
            <p:spPr bwMode="auto">
              <a:xfrm>
                <a:off x="10688" y="9235"/>
                <a:ext cx="118" cy="138"/>
              </a:xfrm>
              <a:custGeom>
                <a:avLst/>
                <a:gdLst>
                  <a:gd name="T0" fmla="+- 0 10806 10688"/>
                  <a:gd name="T1" fmla="*/ T0 w 118"/>
                  <a:gd name="T2" fmla="+- 0 9257 9235"/>
                  <a:gd name="T3" fmla="*/ 9257 h 138"/>
                  <a:gd name="T4" fmla="+- 0 10688 10688"/>
                  <a:gd name="T5" fmla="*/ T4 w 118"/>
                  <a:gd name="T6" fmla="+- 0 9257 9235"/>
                  <a:gd name="T7" fmla="*/ 9257 h 138"/>
                  <a:gd name="T8" fmla="+- 0 10688 10688"/>
                  <a:gd name="T9" fmla="*/ T8 w 118"/>
                  <a:gd name="T10" fmla="+- 0 9235 9235"/>
                  <a:gd name="T11" fmla="*/ 9235 h 138"/>
                  <a:gd name="T12" fmla="+- 0 10806 10688"/>
                  <a:gd name="T13" fmla="*/ T12 w 118"/>
                  <a:gd name="T14" fmla="+- 0 9235 9235"/>
                  <a:gd name="T15" fmla="*/ 9235 h 138"/>
                  <a:gd name="T16" fmla="+- 0 10806 10688"/>
                  <a:gd name="T17" fmla="*/ T16 w 118"/>
                  <a:gd name="T18" fmla="+- 0 9257 9235"/>
                  <a:gd name="T19" fmla="*/ 9257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118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9"/>
              <p:cNvSpPr>
                <a:spLocks/>
              </p:cNvSpPr>
              <p:nvPr/>
            </p:nvSpPr>
            <p:spPr bwMode="auto">
              <a:xfrm>
                <a:off x="10688" y="9235"/>
                <a:ext cx="118" cy="138"/>
              </a:xfrm>
              <a:custGeom>
                <a:avLst/>
                <a:gdLst>
                  <a:gd name="T0" fmla="+- 0 10762 10688"/>
                  <a:gd name="T1" fmla="*/ T0 w 118"/>
                  <a:gd name="T2" fmla="+- 0 9373 9235"/>
                  <a:gd name="T3" fmla="*/ 9373 h 138"/>
                  <a:gd name="T4" fmla="+- 0 10733 10688"/>
                  <a:gd name="T5" fmla="*/ T4 w 118"/>
                  <a:gd name="T6" fmla="+- 0 9373 9235"/>
                  <a:gd name="T7" fmla="*/ 9373 h 138"/>
                  <a:gd name="T8" fmla="+- 0 10733 10688"/>
                  <a:gd name="T9" fmla="*/ T8 w 118"/>
                  <a:gd name="T10" fmla="+- 0 9257 9235"/>
                  <a:gd name="T11" fmla="*/ 9257 h 138"/>
                  <a:gd name="T12" fmla="+- 0 10762 10688"/>
                  <a:gd name="T13" fmla="*/ T12 w 118"/>
                  <a:gd name="T14" fmla="+- 0 9257 9235"/>
                  <a:gd name="T15" fmla="*/ 9257 h 138"/>
                  <a:gd name="T16" fmla="+- 0 10762 10688"/>
                  <a:gd name="T17" fmla="*/ T16 w 118"/>
                  <a:gd name="T18" fmla="+- 0 9373 9235"/>
                  <a:gd name="T19" fmla="*/ 9373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74" y="138"/>
                    </a:moveTo>
                    <a:lnTo>
                      <a:pt x="45" y="138"/>
                    </a:lnTo>
                    <a:lnTo>
                      <a:pt x="45" y="22"/>
                    </a:lnTo>
                    <a:lnTo>
                      <a:pt x="74" y="22"/>
                    </a:lnTo>
                    <a:lnTo>
                      <a:pt x="74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10494" y="9996"/>
              <a:ext cx="63" cy="158"/>
              <a:chOff x="10494" y="9996"/>
              <a:chExt cx="63" cy="158"/>
            </a:xfrm>
          </p:grpSpPr>
          <p:sp>
            <p:nvSpPr>
              <p:cNvPr id="1057" name="Freeform 21"/>
              <p:cNvSpPr>
                <a:spLocks/>
              </p:cNvSpPr>
              <p:nvPr/>
            </p:nvSpPr>
            <p:spPr bwMode="auto">
              <a:xfrm>
                <a:off x="10494" y="9996"/>
                <a:ext cx="63" cy="158"/>
              </a:xfrm>
              <a:custGeom>
                <a:avLst/>
                <a:gdLst>
                  <a:gd name="T0" fmla="+- 0 10533 10494"/>
                  <a:gd name="T1" fmla="*/ T0 w 63"/>
                  <a:gd name="T2" fmla="+- 0 10025 9996"/>
                  <a:gd name="T3" fmla="*/ 10025 h 158"/>
                  <a:gd name="T4" fmla="+- 0 10512 10494"/>
                  <a:gd name="T5" fmla="*/ T4 w 63"/>
                  <a:gd name="T6" fmla="+- 0 10025 9996"/>
                  <a:gd name="T7" fmla="*/ 10025 h 158"/>
                  <a:gd name="T8" fmla="+- 0 10525 10494"/>
                  <a:gd name="T9" fmla="*/ T8 w 63"/>
                  <a:gd name="T10" fmla="+- 0 9996 9996"/>
                  <a:gd name="T11" fmla="*/ 9996 h 158"/>
                  <a:gd name="T12" fmla="+- 0 10539 10494"/>
                  <a:gd name="T13" fmla="*/ T12 w 63"/>
                  <a:gd name="T14" fmla="+- 0 9996 9996"/>
                  <a:gd name="T15" fmla="*/ 9996 h 158"/>
                  <a:gd name="T16" fmla="+- 0 10533 10494"/>
                  <a:gd name="T17" fmla="*/ T16 w 63"/>
                  <a:gd name="T18" fmla="+- 0 10025 9996"/>
                  <a:gd name="T19" fmla="*/ 10025 h 1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3" h="158">
                    <a:moveTo>
                      <a:pt x="39" y="29"/>
                    </a:moveTo>
                    <a:lnTo>
                      <a:pt x="18" y="29"/>
                    </a:lnTo>
                    <a:lnTo>
                      <a:pt x="31" y="0"/>
                    </a:lnTo>
                    <a:lnTo>
                      <a:pt x="45" y="0"/>
                    </a:lnTo>
                    <a:lnTo>
                      <a:pt x="39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22"/>
              <p:cNvSpPr>
                <a:spLocks/>
              </p:cNvSpPr>
              <p:nvPr/>
            </p:nvSpPr>
            <p:spPr bwMode="auto">
              <a:xfrm>
                <a:off x="10494" y="9996"/>
                <a:ext cx="63" cy="158"/>
              </a:xfrm>
              <a:custGeom>
                <a:avLst/>
                <a:gdLst>
                  <a:gd name="T0" fmla="+- 0 10553 10494"/>
                  <a:gd name="T1" fmla="*/ T0 w 63"/>
                  <a:gd name="T2" fmla="+- 0 10040 9996"/>
                  <a:gd name="T3" fmla="*/ 10040 h 158"/>
                  <a:gd name="T4" fmla="+- 0 10494 10494"/>
                  <a:gd name="T5" fmla="*/ T4 w 63"/>
                  <a:gd name="T6" fmla="+- 0 10040 9996"/>
                  <a:gd name="T7" fmla="*/ 10040 h 158"/>
                  <a:gd name="T8" fmla="+- 0 10497 10494"/>
                  <a:gd name="T9" fmla="*/ T8 w 63"/>
                  <a:gd name="T10" fmla="+- 0 10025 9996"/>
                  <a:gd name="T11" fmla="*/ 10025 h 158"/>
                  <a:gd name="T12" fmla="+- 0 10556 10494"/>
                  <a:gd name="T13" fmla="*/ T12 w 63"/>
                  <a:gd name="T14" fmla="+- 0 10025 9996"/>
                  <a:gd name="T15" fmla="*/ 10025 h 158"/>
                  <a:gd name="T16" fmla="+- 0 10553 10494"/>
                  <a:gd name="T17" fmla="*/ T16 w 63"/>
                  <a:gd name="T18" fmla="+- 0 10040 9996"/>
                  <a:gd name="T19" fmla="*/ 10040 h 1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3" h="158">
                    <a:moveTo>
                      <a:pt x="59" y="44"/>
                    </a:moveTo>
                    <a:lnTo>
                      <a:pt x="0" y="44"/>
                    </a:lnTo>
                    <a:lnTo>
                      <a:pt x="3" y="29"/>
                    </a:lnTo>
                    <a:lnTo>
                      <a:pt x="62" y="29"/>
                    </a:ln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23"/>
              <p:cNvSpPr>
                <a:spLocks/>
              </p:cNvSpPr>
              <p:nvPr/>
            </p:nvSpPr>
            <p:spPr bwMode="auto">
              <a:xfrm>
                <a:off x="10494" y="9996"/>
                <a:ext cx="63" cy="158"/>
              </a:xfrm>
              <a:custGeom>
                <a:avLst/>
                <a:gdLst>
                  <a:gd name="T0" fmla="+- 0 10516 10494"/>
                  <a:gd name="T1" fmla="*/ T0 w 63"/>
                  <a:gd name="T2" fmla="+- 0 10154 9996"/>
                  <a:gd name="T3" fmla="*/ 10154 h 158"/>
                  <a:gd name="T4" fmla="+- 0 10501 10494"/>
                  <a:gd name="T5" fmla="*/ T4 w 63"/>
                  <a:gd name="T6" fmla="+- 0 10148 9996"/>
                  <a:gd name="T7" fmla="*/ 10148 h 158"/>
                  <a:gd name="T8" fmla="+- 0 10494 10494"/>
                  <a:gd name="T9" fmla="*/ T8 w 63"/>
                  <a:gd name="T10" fmla="+- 0 10133 9996"/>
                  <a:gd name="T11" fmla="*/ 10133 h 158"/>
                  <a:gd name="T12" fmla="+- 0 10509 10494"/>
                  <a:gd name="T13" fmla="*/ T12 w 63"/>
                  <a:gd name="T14" fmla="+- 0 10040 9996"/>
                  <a:gd name="T15" fmla="*/ 10040 h 158"/>
                  <a:gd name="T16" fmla="+- 0 10530 10494"/>
                  <a:gd name="T17" fmla="*/ T16 w 63"/>
                  <a:gd name="T18" fmla="+- 0 10040 9996"/>
                  <a:gd name="T19" fmla="*/ 10040 h 158"/>
                  <a:gd name="T20" fmla="+- 0 10515 10494"/>
                  <a:gd name="T21" fmla="*/ T20 w 63"/>
                  <a:gd name="T22" fmla="+- 0 10115 9996"/>
                  <a:gd name="T23" fmla="*/ 10115 h 158"/>
                  <a:gd name="T24" fmla="+- 0 10515 10494"/>
                  <a:gd name="T25" fmla="*/ T24 w 63"/>
                  <a:gd name="T26" fmla="+- 0 10131 9996"/>
                  <a:gd name="T27" fmla="*/ 10131 h 158"/>
                  <a:gd name="T28" fmla="+- 0 10528 10494"/>
                  <a:gd name="T29" fmla="*/ T28 w 63"/>
                  <a:gd name="T30" fmla="+- 0 10137 9996"/>
                  <a:gd name="T31" fmla="*/ 10137 h 158"/>
                  <a:gd name="T32" fmla="+- 0 10534 10494"/>
                  <a:gd name="T33" fmla="*/ T32 w 63"/>
                  <a:gd name="T34" fmla="+- 0 10150 9996"/>
                  <a:gd name="T35" fmla="*/ 10150 h 158"/>
                  <a:gd name="T36" fmla="+- 0 10516 10494"/>
                  <a:gd name="T37" fmla="*/ T36 w 63"/>
                  <a:gd name="T38" fmla="+- 0 10154 9996"/>
                  <a:gd name="T39" fmla="*/ 10154 h 1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3" h="158">
                    <a:moveTo>
                      <a:pt x="22" y="158"/>
                    </a:moveTo>
                    <a:lnTo>
                      <a:pt x="7" y="152"/>
                    </a:lnTo>
                    <a:lnTo>
                      <a:pt x="0" y="137"/>
                    </a:lnTo>
                    <a:lnTo>
                      <a:pt x="15" y="44"/>
                    </a:lnTo>
                    <a:lnTo>
                      <a:pt x="36" y="44"/>
                    </a:lnTo>
                    <a:lnTo>
                      <a:pt x="21" y="119"/>
                    </a:lnTo>
                    <a:lnTo>
                      <a:pt x="21" y="135"/>
                    </a:lnTo>
                    <a:lnTo>
                      <a:pt x="34" y="141"/>
                    </a:lnTo>
                    <a:lnTo>
                      <a:pt x="40" y="154"/>
                    </a:lnTo>
                    <a:lnTo>
                      <a:pt x="22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10551" y="9977"/>
              <a:ext cx="123" cy="176"/>
              <a:chOff x="10551" y="9977"/>
              <a:chExt cx="123" cy="176"/>
            </a:xfrm>
          </p:grpSpPr>
          <p:sp>
            <p:nvSpPr>
              <p:cNvPr id="1149" name="Freeform 25"/>
              <p:cNvSpPr>
                <a:spLocks/>
              </p:cNvSpPr>
              <p:nvPr/>
            </p:nvSpPr>
            <p:spPr bwMode="auto">
              <a:xfrm>
                <a:off x="10551" y="9977"/>
                <a:ext cx="123" cy="176"/>
              </a:xfrm>
              <a:custGeom>
                <a:avLst/>
                <a:gdLst>
                  <a:gd name="T0" fmla="+- 0 10572 10551"/>
                  <a:gd name="T1" fmla="*/ T0 w 123"/>
                  <a:gd name="T2" fmla="+- 0 10151 9977"/>
                  <a:gd name="T3" fmla="*/ 10151 h 176"/>
                  <a:gd name="T4" fmla="+- 0 10551 10551"/>
                  <a:gd name="T5" fmla="*/ T4 w 123"/>
                  <a:gd name="T6" fmla="+- 0 10151 9977"/>
                  <a:gd name="T7" fmla="*/ 10151 h 176"/>
                  <a:gd name="T8" fmla="+- 0 10586 10551"/>
                  <a:gd name="T9" fmla="*/ T8 w 123"/>
                  <a:gd name="T10" fmla="+- 0 9977 9977"/>
                  <a:gd name="T11" fmla="*/ 9977 h 176"/>
                  <a:gd name="T12" fmla="+- 0 10607 10551"/>
                  <a:gd name="T13" fmla="*/ T12 w 123"/>
                  <a:gd name="T14" fmla="+- 0 9977 9977"/>
                  <a:gd name="T15" fmla="*/ 9977 h 176"/>
                  <a:gd name="T16" fmla="+- 0 10593 10551"/>
                  <a:gd name="T17" fmla="*/ T16 w 123"/>
                  <a:gd name="T18" fmla="+- 0 10043 9977"/>
                  <a:gd name="T19" fmla="*/ 10043 h 176"/>
                  <a:gd name="T20" fmla="+- 0 10610 10551"/>
                  <a:gd name="T21" fmla="*/ T20 w 123"/>
                  <a:gd name="T22" fmla="+- 0 10043 9977"/>
                  <a:gd name="T23" fmla="*/ 10043 h 176"/>
                  <a:gd name="T24" fmla="+- 0 10607 10551"/>
                  <a:gd name="T25" fmla="*/ T24 w 123"/>
                  <a:gd name="T26" fmla="+- 0 10044 9977"/>
                  <a:gd name="T27" fmla="*/ 10044 h 176"/>
                  <a:gd name="T28" fmla="+- 0 10593 10551"/>
                  <a:gd name="T29" fmla="*/ T28 w 123"/>
                  <a:gd name="T30" fmla="+- 0 10059 9977"/>
                  <a:gd name="T31" fmla="*/ 10059 h 176"/>
                  <a:gd name="T32" fmla="+- 0 10585 10551"/>
                  <a:gd name="T33" fmla="*/ T32 w 123"/>
                  <a:gd name="T34" fmla="+- 0 10079 9977"/>
                  <a:gd name="T35" fmla="*/ 10079 h 176"/>
                  <a:gd name="T36" fmla="+- 0 10583 10551"/>
                  <a:gd name="T37" fmla="*/ T36 w 123"/>
                  <a:gd name="T38" fmla="+- 0 10103 9977"/>
                  <a:gd name="T39" fmla="*/ 10103 h 176"/>
                  <a:gd name="T40" fmla="+- 0 10589 10551"/>
                  <a:gd name="T41" fmla="*/ T40 w 123"/>
                  <a:gd name="T42" fmla="+- 0 10127 9977"/>
                  <a:gd name="T43" fmla="*/ 10127 h 176"/>
                  <a:gd name="T44" fmla="+- 0 10606 10551"/>
                  <a:gd name="T45" fmla="*/ T44 w 123"/>
                  <a:gd name="T46" fmla="+- 0 10137 9977"/>
                  <a:gd name="T47" fmla="*/ 10137 h 176"/>
                  <a:gd name="T48" fmla="+- 0 10651 10551"/>
                  <a:gd name="T49" fmla="*/ T48 w 123"/>
                  <a:gd name="T50" fmla="+- 0 10137 9977"/>
                  <a:gd name="T51" fmla="*/ 10137 h 176"/>
                  <a:gd name="T52" fmla="+- 0 10648 10551"/>
                  <a:gd name="T53" fmla="*/ T52 w 123"/>
                  <a:gd name="T54" fmla="+- 0 10140 9977"/>
                  <a:gd name="T55" fmla="*/ 10140 h 176"/>
                  <a:gd name="T56" fmla="+- 0 10583 10551"/>
                  <a:gd name="T57" fmla="*/ T56 w 123"/>
                  <a:gd name="T58" fmla="+- 0 10140 9977"/>
                  <a:gd name="T59" fmla="*/ 10140 h 176"/>
                  <a:gd name="T60" fmla="+- 0 10572 10551"/>
                  <a:gd name="T61" fmla="*/ T60 w 123"/>
                  <a:gd name="T62" fmla="+- 0 10151 9977"/>
                  <a:gd name="T63" fmla="*/ 10151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23" h="176">
                    <a:moveTo>
                      <a:pt x="21" y="174"/>
                    </a:moveTo>
                    <a:lnTo>
                      <a:pt x="0" y="174"/>
                    </a:lnTo>
                    <a:lnTo>
                      <a:pt x="35" y="0"/>
                    </a:lnTo>
                    <a:lnTo>
                      <a:pt x="56" y="0"/>
                    </a:lnTo>
                    <a:lnTo>
                      <a:pt x="42" y="66"/>
                    </a:lnTo>
                    <a:lnTo>
                      <a:pt x="59" y="66"/>
                    </a:lnTo>
                    <a:lnTo>
                      <a:pt x="56" y="67"/>
                    </a:lnTo>
                    <a:lnTo>
                      <a:pt x="42" y="82"/>
                    </a:lnTo>
                    <a:lnTo>
                      <a:pt x="34" y="102"/>
                    </a:lnTo>
                    <a:lnTo>
                      <a:pt x="32" y="126"/>
                    </a:lnTo>
                    <a:lnTo>
                      <a:pt x="38" y="150"/>
                    </a:lnTo>
                    <a:lnTo>
                      <a:pt x="55" y="160"/>
                    </a:lnTo>
                    <a:lnTo>
                      <a:pt x="100" y="160"/>
                    </a:lnTo>
                    <a:lnTo>
                      <a:pt x="97" y="163"/>
                    </a:lnTo>
                    <a:lnTo>
                      <a:pt x="32" y="163"/>
                    </a:lnTo>
                    <a:lnTo>
                      <a:pt x="21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26"/>
              <p:cNvSpPr>
                <a:spLocks/>
              </p:cNvSpPr>
              <p:nvPr/>
            </p:nvSpPr>
            <p:spPr bwMode="auto">
              <a:xfrm>
                <a:off x="10551" y="9977"/>
                <a:ext cx="123" cy="176"/>
              </a:xfrm>
              <a:custGeom>
                <a:avLst/>
                <a:gdLst>
                  <a:gd name="T0" fmla="+- 0 10610 10551"/>
                  <a:gd name="T1" fmla="*/ T0 w 123"/>
                  <a:gd name="T2" fmla="+- 0 10043 9977"/>
                  <a:gd name="T3" fmla="*/ 10043 h 176"/>
                  <a:gd name="T4" fmla="+- 0 10593 10551"/>
                  <a:gd name="T5" fmla="*/ T4 w 123"/>
                  <a:gd name="T6" fmla="+- 0 10043 9977"/>
                  <a:gd name="T7" fmla="*/ 10043 h 176"/>
                  <a:gd name="T8" fmla="+- 0 10605 10551"/>
                  <a:gd name="T9" fmla="*/ T8 w 123"/>
                  <a:gd name="T10" fmla="+- 0 10031 9977"/>
                  <a:gd name="T11" fmla="*/ 10031 h 176"/>
                  <a:gd name="T12" fmla="+- 0 10622 10551"/>
                  <a:gd name="T13" fmla="*/ T12 w 123"/>
                  <a:gd name="T14" fmla="+- 0 10024 9977"/>
                  <a:gd name="T15" fmla="*/ 10024 h 176"/>
                  <a:gd name="T16" fmla="+- 0 10641 10551"/>
                  <a:gd name="T17" fmla="*/ T16 w 123"/>
                  <a:gd name="T18" fmla="+- 0 10024 9977"/>
                  <a:gd name="T19" fmla="*/ 10024 h 176"/>
                  <a:gd name="T20" fmla="+- 0 10658 10551"/>
                  <a:gd name="T21" fmla="*/ T20 w 123"/>
                  <a:gd name="T22" fmla="+- 0 10030 9977"/>
                  <a:gd name="T23" fmla="*/ 10030 h 176"/>
                  <a:gd name="T24" fmla="+- 0 10666 10551"/>
                  <a:gd name="T25" fmla="*/ T24 w 123"/>
                  <a:gd name="T26" fmla="+- 0 10039 9977"/>
                  <a:gd name="T27" fmla="*/ 10039 h 176"/>
                  <a:gd name="T28" fmla="+- 0 10629 10551"/>
                  <a:gd name="T29" fmla="*/ T28 w 123"/>
                  <a:gd name="T30" fmla="+- 0 10039 9977"/>
                  <a:gd name="T31" fmla="*/ 10039 h 176"/>
                  <a:gd name="T32" fmla="+- 0 10610 10551"/>
                  <a:gd name="T33" fmla="*/ T32 w 123"/>
                  <a:gd name="T34" fmla="+- 0 10043 9977"/>
                  <a:gd name="T35" fmla="*/ 10043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23" h="176">
                    <a:moveTo>
                      <a:pt x="59" y="66"/>
                    </a:moveTo>
                    <a:lnTo>
                      <a:pt x="42" y="66"/>
                    </a:lnTo>
                    <a:lnTo>
                      <a:pt x="54" y="54"/>
                    </a:lnTo>
                    <a:lnTo>
                      <a:pt x="71" y="47"/>
                    </a:lnTo>
                    <a:lnTo>
                      <a:pt x="90" y="47"/>
                    </a:lnTo>
                    <a:lnTo>
                      <a:pt x="107" y="53"/>
                    </a:lnTo>
                    <a:lnTo>
                      <a:pt x="115" y="62"/>
                    </a:lnTo>
                    <a:lnTo>
                      <a:pt x="78" y="62"/>
                    </a:lnTo>
                    <a:lnTo>
                      <a:pt x="59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27"/>
              <p:cNvSpPr>
                <a:spLocks/>
              </p:cNvSpPr>
              <p:nvPr/>
            </p:nvSpPr>
            <p:spPr bwMode="auto">
              <a:xfrm>
                <a:off x="10551" y="9977"/>
                <a:ext cx="123" cy="176"/>
              </a:xfrm>
              <a:custGeom>
                <a:avLst/>
                <a:gdLst>
                  <a:gd name="T0" fmla="+- 0 10651 10551"/>
                  <a:gd name="T1" fmla="*/ T0 w 123"/>
                  <a:gd name="T2" fmla="+- 0 10137 9977"/>
                  <a:gd name="T3" fmla="*/ 10137 h 176"/>
                  <a:gd name="T4" fmla="+- 0 10606 10551"/>
                  <a:gd name="T5" fmla="*/ T4 w 123"/>
                  <a:gd name="T6" fmla="+- 0 10137 9977"/>
                  <a:gd name="T7" fmla="*/ 10137 h 176"/>
                  <a:gd name="T8" fmla="+- 0 10629 10551"/>
                  <a:gd name="T9" fmla="*/ T8 w 123"/>
                  <a:gd name="T10" fmla="+- 0 10132 9977"/>
                  <a:gd name="T11" fmla="*/ 10132 h 176"/>
                  <a:gd name="T12" fmla="+- 0 10642 10551"/>
                  <a:gd name="T13" fmla="*/ T12 w 123"/>
                  <a:gd name="T14" fmla="+- 0 10117 9977"/>
                  <a:gd name="T15" fmla="*/ 10117 h 176"/>
                  <a:gd name="T16" fmla="+- 0 10649 10551"/>
                  <a:gd name="T17" fmla="*/ T16 w 123"/>
                  <a:gd name="T18" fmla="+- 0 10096 9977"/>
                  <a:gd name="T19" fmla="*/ 10096 h 176"/>
                  <a:gd name="T20" fmla="+- 0 10652 10551"/>
                  <a:gd name="T21" fmla="*/ T20 w 123"/>
                  <a:gd name="T22" fmla="+- 0 10073 9977"/>
                  <a:gd name="T23" fmla="*/ 10073 h 176"/>
                  <a:gd name="T24" fmla="+- 0 10652 10551"/>
                  <a:gd name="T25" fmla="*/ T24 w 123"/>
                  <a:gd name="T26" fmla="+- 0 10067 9977"/>
                  <a:gd name="T27" fmla="*/ 10067 h 176"/>
                  <a:gd name="T28" fmla="+- 0 10653 10551"/>
                  <a:gd name="T29" fmla="*/ T28 w 123"/>
                  <a:gd name="T30" fmla="+- 0 10049 9977"/>
                  <a:gd name="T31" fmla="*/ 10049 h 176"/>
                  <a:gd name="T32" fmla="+- 0 10646 10551"/>
                  <a:gd name="T33" fmla="*/ T32 w 123"/>
                  <a:gd name="T34" fmla="+- 0 10039 9977"/>
                  <a:gd name="T35" fmla="*/ 10039 h 176"/>
                  <a:gd name="T36" fmla="+- 0 10666 10551"/>
                  <a:gd name="T37" fmla="*/ T36 w 123"/>
                  <a:gd name="T38" fmla="+- 0 10039 9977"/>
                  <a:gd name="T39" fmla="*/ 10039 h 176"/>
                  <a:gd name="T40" fmla="+- 0 10670 10551"/>
                  <a:gd name="T41" fmla="*/ T40 w 123"/>
                  <a:gd name="T42" fmla="+- 0 10043 9977"/>
                  <a:gd name="T43" fmla="*/ 10043 h 176"/>
                  <a:gd name="T44" fmla="+- 0 10674 10551"/>
                  <a:gd name="T45" fmla="*/ T44 w 123"/>
                  <a:gd name="T46" fmla="+- 0 10063 9977"/>
                  <a:gd name="T47" fmla="*/ 10063 h 176"/>
                  <a:gd name="T48" fmla="+- 0 10671 10551"/>
                  <a:gd name="T49" fmla="*/ T48 w 123"/>
                  <a:gd name="T50" fmla="+- 0 10089 9977"/>
                  <a:gd name="T51" fmla="*/ 10089 h 176"/>
                  <a:gd name="T52" fmla="+- 0 10666 10551"/>
                  <a:gd name="T53" fmla="*/ T52 w 123"/>
                  <a:gd name="T54" fmla="+- 0 10111 9977"/>
                  <a:gd name="T55" fmla="*/ 10111 h 176"/>
                  <a:gd name="T56" fmla="+- 0 10657 10551"/>
                  <a:gd name="T57" fmla="*/ T56 w 123"/>
                  <a:gd name="T58" fmla="+- 0 10130 9977"/>
                  <a:gd name="T59" fmla="*/ 10130 h 176"/>
                  <a:gd name="T60" fmla="+- 0 10651 10551"/>
                  <a:gd name="T61" fmla="*/ T60 w 123"/>
                  <a:gd name="T62" fmla="+- 0 10137 9977"/>
                  <a:gd name="T63" fmla="*/ 10137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23" h="176">
                    <a:moveTo>
                      <a:pt x="100" y="160"/>
                    </a:moveTo>
                    <a:lnTo>
                      <a:pt x="55" y="160"/>
                    </a:lnTo>
                    <a:lnTo>
                      <a:pt x="78" y="155"/>
                    </a:lnTo>
                    <a:lnTo>
                      <a:pt x="91" y="140"/>
                    </a:lnTo>
                    <a:lnTo>
                      <a:pt x="98" y="119"/>
                    </a:lnTo>
                    <a:lnTo>
                      <a:pt x="101" y="96"/>
                    </a:lnTo>
                    <a:lnTo>
                      <a:pt x="101" y="90"/>
                    </a:lnTo>
                    <a:lnTo>
                      <a:pt x="102" y="72"/>
                    </a:lnTo>
                    <a:lnTo>
                      <a:pt x="95" y="62"/>
                    </a:lnTo>
                    <a:lnTo>
                      <a:pt x="115" y="62"/>
                    </a:lnTo>
                    <a:lnTo>
                      <a:pt x="119" y="66"/>
                    </a:lnTo>
                    <a:lnTo>
                      <a:pt x="123" y="86"/>
                    </a:lnTo>
                    <a:lnTo>
                      <a:pt x="120" y="112"/>
                    </a:lnTo>
                    <a:lnTo>
                      <a:pt x="115" y="134"/>
                    </a:lnTo>
                    <a:lnTo>
                      <a:pt x="106" y="153"/>
                    </a:lnTo>
                    <a:lnTo>
                      <a:pt x="10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28"/>
              <p:cNvSpPr>
                <a:spLocks/>
              </p:cNvSpPr>
              <p:nvPr/>
            </p:nvSpPr>
            <p:spPr bwMode="auto">
              <a:xfrm>
                <a:off x="10551" y="9977"/>
                <a:ext cx="123" cy="176"/>
              </a:xfrm>
              <a:custGeom>
                <a:avLst/>
                <a:gdLst>
                  <a:gd name="T0" fmla="+- 0 10624 10551"/>
                  <a:gd name="T1" fmla="*/ T0 w 123"/>
                  <a:gd name="T2" fmla="+- 0 10152 9977"/>
                  <a:gd name="T3" fmla="*/ 10152 h 176"/>
                  <a:gd name="T4" fmla="+- 0 10598 10551"/>
                  <a:gd name="T5" fmla="*/ T4 w 123"/>
                  <a:gd name="T6" fmla="+- 0 10150 9977"/>
                  <a:gd name="T7" fmla="*/ 10150 h 176"/>
                  <a:gd name="T8" fmla="+- 0 10583 10551"/>
                  <a:gd name="T9" fmla="*/ T8 w 123"/>
                  <a:gd name="T10" fmla="+- 0 10140 9977"/>
                  <a:gd name="T11" fmla="*/ 10140 h 176"/>
                  <a:gd name="T12" fmla="+- 0 10648 10551"/>
                  <a:gd name="T13" fmla="*/ T12 w 123"/>
                  <a:gd name="T14" fmla="+- 0 10140 9977"/>
                  <a:gd name="T15" fmla="*/ 10140 h 176"/>
                  <a:gd name="T16" fmla="+- 0 10644 10551"/>
                  <a:gd name="T17" fmla="*/ T16 w 123"/>
                  <a:gd name="T18" fmla="+- 0 10145 9977"/>
                  <a:gd name="T19" fmla="*/ 10145 h 176"/>
                  <a:gd name="T20" fmla="+- 0 10624 10551"/>
                  <a:gd name="T21" fmla="*/ T20 w 123"/>
                  <a:gd name="T22" fmla="+- 0 10152 9977"/>
                  <a:gd name="T23" fmla="*/ 10152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3" h="176">
                    <a:moveTo>
                      <a:pt x="73" y="175"/>
                    </a:moveTo>
                    <a:lnTo>
                      <a:pt x="47" y="173"/>
                    </a:lnTo>
                    <a:lnTo>
                      <a:pt x="32" y="163"/>
                    </a:lnTo>
                    <a:lnTo>
                      <a:pt x="97" y="163"/>
                    </a:lnTo>
                    <a:lnTo>
                      <a:pt x="93" y="168"/>
                    </a:lnTo>
                    <a:lnTo>
                      <a:pt x="73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10689" y="9977"/>
              <a:ext cx="133" cy="176"/>
              <a:chOff x="10689" y="9977"/>
              <a:chExt cx="133" cy="176"/>
            </a:xfrm>
          </p:grpSpPr>
          <p:sp>
            <p:nvSpPr>
              <p:cNvPr id="1145" name="Freeform 30"/>
              <p:cNvSpPr>
                <a:spLocks/>
              </p:cNvSpPr>
              <p:nvPr/>
            </p:nvSpPr>
            <p:spPr bwMode="auto">
              <a:xfrm>
                <a:off x="10689" y="9977"/>
                <a:ext cx="133" cy="176"/>
              </a:xfrm>
              <a:custGeom>
                <a:avLst/>
                <a:gdLst>
                  <a:gd name="T0" fmla="+- 0 10810 10689"/>
                  <a:gd name="T1" fmla="*/ T0 w 133"/>
                  <a:gd name="T2" fmla="+- 0 10037 9977"/>
                  <a:gd name="T3" fmla="*/ 10037 h 176"/>
                  <a:gd name="T4" fmla="+- 0 10782 10689"/>
                  <a:gd name="T5" fmla="*/ T4 w 133"/>
                  <a:gd name="T6" fmla="+- 0 10037 9977"/>
                  <a:gd name="T7" fmla="*/ 10037 h 176"/>
                  <a:gd name="T8" fmla="+- 0 10800 10689"/>
                  <a:gd name="T9" fmla="*/ T8 w 133"/>
                  <a:gd name="T10" fmla="+- 0 9977 9977"/>
                  <a:gd name="T11" fmla="*/ 9977 h 176"/>
                  <a:gd name="T12" fmla="+- 0 10821 10689"/>
                  <a:gd name="T13" fmla="*/ T12 w 133"/>
                  <a:gd name="T14" fmla="+- 0 9977 9977"/>
                  <a:gd name="T15" fmla="*/ 9977 h 176"/>
                  <a:gd name="T16" fmla="+- 0 10810 10689"/>
                  <a:gd name="T17" fmla="*/ T16 w 133"/>
                  <a:gd name="T18" fmla="+- 0 10037 9977"/>
                  <a:gd name="T19" fmla="*/ 10037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3" h="176">
                    <a:moveTo>
                      <a:pt x="121" y="60"/>
                    </a:moveTo>
                    <a:lnTo>
                      <a:pt x="93" y="60"/>
                    </a:lnTo>
                    <a:lnTo>
                      <a:pt x="111" y="0"/>
                    </a:lnTo>
                    <a:lnTo>
                      <a:pt x="132" y="0"/>
                    </a:lnTo>
                    <a:lnTo>
                      <a:pt x="121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31"/>
              <p:cNvSpPr>
                <a:spLocks/>
              </p:cNvSpPr>
              <p:nvPr/>
            </p:nvSpPr>
            <p:spPr bwMode="auto">
              <a:xfrm>
                <a:off x="10689" y="9977"/>
                <a:ext cx="133" cy="176"/>
              </a:xfrm>
              <a:custGeom>
                <a:avLst/>
                <a:gdLst>
                  <a:gd name="T0" fmla="+- 0 10729 10689"/>
                  <a:gd name="T1" fmla="*/ T0 w 133"/>
                  <a:gd name="T2" fmla="+- 0 10153 9977"/>
                  <a:gd name="T3" fmla="*/ 10153 h 176"/>
                  <a:gd name="T4" fmla="+- 0 10713 10689"/>
                  <a:gd name="T5" fmla="*/ T4 w 133"/>
                  <a:gd name="T6" fmla="+- 0 10149 9977"/>
                  <a:gd name="T7" fmla="*/ 10149 h 176"/>
                  <a:gd name="T8" fmla="+- 0 10700 10689"/>
                  <a:gd name="T9" fmla="*/ T8 w 133"/>
                  <a:gd name="T10" fmla="+- 0 10140 9977"/>
                  <a:gd name="T11" fmla="*/ 10140 h 176"/>
                  <a:gd name="T12" fmla="+- 0 10691 10689"/>
                  <a:gd name="T13" fmla="*/ T12 w 133"/>
                  <a:gd name="T14" fmla="+- 0 10127 9977"/>
                  <a:gd name="T15" fmla="*/ 10127 h 176"/>
                  <a:gd name="T16" fmla="+- 0 10689 10689"/>
                  <a:gd name="T17" fmla="*/ T16 w 133"/>
                  <a:gd name="T18" fmla="+- 0 10108 9977"/>
                  <a:gd name="T19" fmla="*/ 10108 h 176"/>
                  <a:gd name="T20" fmla="+- 0 10694 10689"/>
                  <a:gd name="T21" fmla="*/ T20 w 133"/>
                  <a:gd name="T22" fmla="+- 0 10082 9977"/>
                  <a:gd name="T23" fmla="*/ 10082 h 176"/>
                  <a:gd name="T24" fmla="+- 0 10701 10689"/>
                  <a:gd name="T25" fmla="*/ T24 w 133"/>
                  <a:gd name="T26" fmla="+- 0 10059 9977"/>
                  <a:gd name="T27" fmla="*/ 10059 h 176"/>
                  <a:gd name="T28" fmla="+- 0 10710 10689"/>
                  <a:gd name="T29" fmla="*/ T28 w 133"/>
                  <a:gd name="T30" fmla="+- 0 10041 9977"/>
                  <a:gd name="T31" fmla="*/ 10041 h 176"/>
                  <a:gd name="T32" fmla="+- 0 10724 10689"/>
                  <a:gd name="T33" fmla="*/ T32 w 133"/>
                  <a:gd name="T34" fmla="+- 0 10029 9977"/>
                  <a:gd name="T35" fmla="*/ 10029 h 176"/>
                  <a:gd name="T36" fmla="+- 0 10743 10689"/>
                  <a:gd name="T37" fmla="*/ T36 w 133"/>
                  <a:gd name="T38" fmla="+- 0 10022 9977"/>
                  <a:gd name="T39" fmla="*/ 10022 h 176"/>
                  <a:gd name="T40" fmla="+- 0 10768 10689"/>
                  <a:gd name="T41" fmla="*/ T40 w 133"/>
                  <a:gd name="T42" fmla="+- 0 10026 9977"/>
                  <a:gd name="T43" fmla="*/ 10026 h 176"/>
                  <a:gd name="T44" fmla="+- 0 10782 10689"/>
                  <a:gd name="T45" fmla="*/ T44 w 133"/>
                  <a:gd name="T46" fmla="+- 0 10037 9977"/>
                  <a:gd name="T47" fmla="*/ 10037 h 176"/>
                  <a:gd name="T48" fmla="+- 0 10810 10689"/>
                  <a:gd name="T49" fmla="*/ T48 w 133"/>
                  <a:gd name="T50" fmla="+- 0 10037 9977"/>
                  <a:gd name="T51" fmla="*/ 10037 h 176"/>
                  <a:gd name="T52" fmla="+- 0 10809 10689"/>
                  <a:gd name="T53" fmla="*/ T52 w 133"/>
                  <a:gd name="T54" fmla="+- 0 10038 9977"/>
                  <a:gd name="T55" fmla="*/ 10038 h 176"/>
                  <a:gd name="T56" fmla="+- 0 10757 10689"/>
                  <a:gd name="T57" fmla="*/ T56 w 133"/>
                  <a:gd name="T58" fmla="+- 0 10038 9977"/>
                  <a:gd name="T59" fmla="*/ 10038 h 176"/>
                  <a:gd name="T60" fmla="+- 0 10735 10689"/>
                  <a:gd name="T61" fmla="*/ T60 w 133"/>
                  <a:gd name="T62" fmla="+- 0 10043 9977"/>
                  <a:gd name="T63" fmla="*/ 10043 h 176"/>
                  <a:gd name="T64" fmla="+- 0 10712 10689"/>
                  <a:gd name="T65" fmla="*/ T64 w 133"/>
                  <a:gd name="T66" fmla="+- 0 10102 9977"/>
                  <a:gd name="T67" fmla="*/ 10102 h 176"/>
                  <a:gd name="T68" fmla="+- 0 10710 10689"/>
                  <a:gd name="T69" fmla="*/ T68 w 133"/>
                  <a:gd name="T70" fmla="+- 0 10126 9977"/>
                  <a:gd name="T71" fmla="*/ 10126 h 176"/>
                  <a:gd name="T72" fmla="+- 0 10718 10689"/>
                  <a:gd name="T73" fmla="*/ T72 w 133"/>
                  <a:gd name="T74" fmla="+- 0 10137 9977"/>
                  <a:gd name="T75" fmla="*/ 10137 h 176"/>
                  <a:gd name="T76" fmla="+- 0 10766 10689"/>
                  <a:gd name="T77" fmla="*/ T76 w 133"/>
                  <a:gd name="T78" fmla="+- 0 10137 9977"/>
                  <a:gd name="T79" fmla="*/ 10137 h 176"/>
                  <a:gd name="T80" fmla="+- 0 10759 10689"/>
                  <a:gd name="T81" fmla="*/ T80 w 133"/>
                  <a:gd name="T82" fmla="+- 0 10144 9977"/>
                  <a:gd name="T83" fmla="*/ 10144 h 176"/>
                  <a:gd name="T84" fmla="+- 0 10745 10689"/>
                  <a:gd name="T85" fmla="*/ T84 w 133"/>
                  <a:gd name="T86" fmla="+- 0 10151 9977"/>
                  <a:gd name="T87" fmla="*/ 10151 h 176"/>
                  <a:gd name="T88" fmla="+- 0 10729 10689"/>
                  <a:gd name="T89" fmla="*/ T88 w 133"/>
                  <a:gd name="T90" fmla="+- 0 10153 9977"/>
                  <a:gd name="T91" fmla="*/ 10153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33" h="176">
                    <a:moveTo>
                      <a:pt x="40" y="176"/>
                    </a:moveTo>
                    <a:lnTo>
                      <a:pt x="24" y="172"/>
                    </a:lnTo>
                    <a:lnTo>
                      <a:pt x="11" y="163"/>
                    </a:lnTo>
                    <a:lnTo>
                      <a:pt x="2" y="150"/>
                    </a:lnTo>
                    <a:lnTo>
                      <a:pt x="0" y="131"/>
                    </a:lnTo>
                    <a:lnTo>
                      <a:pt x="5" y="105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5" y="52"/>
                    </a:lnTo>
                    <a:lnTo>
                      <a:pt x="54" y="45"/>
                    </a:lnTo>
                    <a:lnTo>
                      <a:pt x="79" y="49"/>
                    </a:lnTo>
                    <a:lnTo>
                      <a:pt x="93" y="60"/>
                    </a:lnTo>
                    <a:lnTo>
                      <a:pt x="121" y="60"/>
                    </a:lnTo>
                    <a:lnTo>
                      <a:pt x="120" y="61"/>
                    </a:lnTo>
                    <a:lnTo>
                      <a:pt x="68" y="61"/>
                    </a:lnTo>
                    <a:lnTo>
                      <a:pt x="46" y="66"/>
                    </a:lnTo>
                    <a:lnTo>
                      <a:pt x="23" y="125"/>
                    </a:lnTo>
                    <a:lnTo>
                      <a:pt x="21" y="149"/>
                    </a:lnTo>
                    <a:lnTo>
                      <a:pt x="29" y="160"/>
                    </a:lnTo>
                    <a:lnTo>
                      <a:pt x="77" y="160"/>
                    </a:lnTo>
                    <a:lnTo>
                      <a:pt x="70" y="167"/>
                    </a:lnTo>
                    <a:lnTo>
                      <a:pt x="56" y="174"/>
                    </a:lnTo>
                    <a:lnTo>
                      <a:pt x="40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32"/>
              <p:cNvSpPr>
                <a:spLocks/>
              </p:cNvSpPr>
              <p:nvPr/>
            </p:nvSpPr>
            <p:spPr bwMode="auto">
              <a:xfrm>
                <a:off x="10689" y="9977"/>
                <a:ext cx="133" cy="176"/>
              </a:xfrm>
              <a:custGeom>
                <a:avLst/>
                <a:gdLst>
                  <a:gd name="T0" fmla="+- 0 10766 10689"/>
                  <a:gd name="T1" fmla="*/ T0 w 133"/>
                  <a:gd name="T2" fmla="+- 0 10137 9977"/>
                  <a:gd name="T3" fmla="*/ 10137 h 176"/>
                  <a:gd name="T4" fmla="+- 0 10734 10689"/>
                  <a:gd name="T5" fmla="*/ T4 w 133"/>
                  <a:gd name="T6" fmla="+- 0 10137 9977"/>
                  <a:gd name="T7" fmla="*/ 10137 h 176"/>
                  <a:gd name="T8" fmla="+- 0 10756 10689"/>
                  <a:gd name="T9" fmla="*/ T8 w 133"/>
                  <a:gd name="T10" fmla="+- 0 10131 9977"/>
                  <a:gd name="T11" fmla="*/ 10131 h 176"/>
                  <a:gd name="T12" fmla="+- 0 10770 10689"/>
                  <a:gd name="T13" fmla="*/ T12 w 133"/>
                  <a:gd name="T14" fmla="+- 0 10117 9977"/>
                  <a:gd name="T15" fmla="*/ 10117 h 176"/>
                  <a:gd name="T16" fmla="+- 0 10778 10689"/>
                  <a:gd name="T17" fmla="*/ T16 w 133"/>
                  <a:gd name="T18" fmla="+- 0 10096 9977"/>
                  <a:gd name="T19" fmla="*/ 10096 h 176"/>
                  <a:gd name="T20" fmla="+- 0 10780 10689"/>
                  <a:gd name="T21" fmla="*/ T20 w 133"/>
                  <a:gd name="T22" fmla="+- 0 10072 9977"/>
                  <a:gd name="T23" fmla="*/ 10072 h 176"/>
                  <a:gd name="T24" fmla="+- 0 10774 10689"/>
                  <a:gd name="T25" fmla="*/ T24 w 133"/>
                  <a:gd name="T26" fmla="+- 0 10048 9977"/>
                  <a:gd name="T27" fmla="*/ 10048 h 176"/>
                  <a:gd name="T28" fmla="+- 0 10757 10689"/>
                  <a:gd name="T29" fmla="*/ T28 w 133"/>
                  <a:gd name="T30" fmla="+- 0 10038 9977"/>
                  <a:gd name="T31" fmla="*/ 10038 h 176"/>
                  <a:gd name="T32" fmla="+- 0 10809 10689"/>
                  <a:gd name="T33" fmla="*/ T32 w 133"/>
                  <a:gd name="T34" fmla="+- 0 10038 9977"/>
                  <a:gd name="T35" fmla="*/ 10038 h 176"/>
                  <a:gd name="T36" fmla="+- 0 10791 10689"/>
                  <a:gd name="T37" fmla="*/ T36 w 133"/>
                  <a:gd name="T38" fmla="+- 0 10132 9977"/>
                  <a:gd name="T39" fmla="*/ 10132 h 176"/>
                  <a:gd name="T40" fmla="+- 0 10770 10689"/>
                  <a:gd name="T41" fmla="*/ T40 w 133"/>
                  <a:gd name="T42" fmla="+- 0 10132 9977"/>
                  <a:gd name="T43" fmla="*/ 10132 h 176"/>
                  <a:gd name="T44" fmla="+- 0 10766 10689"/>
                  <a:gd name="T45" fmla="*/ T44 w 133"/>
                  <a:gd name="T46" fmla="+- 0 10137 9977"/>
                  <a:gd name="T47" fmla="*/ 10137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33" h="176">
                    <a:moveTo>
                      <a:pt x="77" y="160"/>
                    </a:moveTo>
                    <a:lnTo>
                      <a:pt x="45" y="160"/>
                    </a:lnTo>
                    <a:lnTo>
                      <a:pt x="67" y="154"/>
                    </a:lnTo>
                    <a:lnTo>
                      <a:pt x="81" y="140"/>
                    </a:lnTo>
                    <a:lnTo>
                      <a:pt x="89" y="119"/>
                    </a:lnTo>
                    <a:lnTo>
                      <a:pt x="91" y="95"/>
                    </a:lnTo>
                    <a:lnTo>
                      <a:pt x="85" y="71"/>
                    </a:lnTo>
                    <a:lnTo>
                      <a:pt x="68" y="61"/>
                    </a:lnTo>
                    <a:lnTo>
                      <a:pt x="120" y="61"/>
                    </a:lnTo>
                    <a:lnTo>
                      <a:pt x="102" y="155"/>
                    </a:lnTo>
                    <a:lnTo>
                      <a:pt x="81" y="155"/>
                    </a:lnTo>
                    <a:lnTo>
                      <a:pt x="77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33"/>
              <p:cNvSpPr>
                <a:spLocks/>
              </p:cNvSpPr>
              <p:nvPr/>
            </p:nvSpPr>
            <p:spPr bwMode="auto">
              <a:xfrm>
                <a:off x="10689" y="9977"/>
                <a:ext cx="133" cy="176"/>
              </a:xfrm>
              <a:custGeom>
                <a:avLst/>
                <a:gdLst>
                  <a:gd name="T0" fmla="+- 0 10788 10689"/>
                  <a:gd name="T1" fmla="*/ T0 w 133"/>
                  <a:gd name="T2" fmla="+- 0 10151 9977"/>
                  <a:gd name="T3" fmla="*/ 10151 h 176"/>
                  <a:gd name="T4" fmla="+- 0 10768 10689"/>
                  <a:gd name="T5" fmla="*/ T4 w 133"/>
                  <a:gd name="T6" fmla="+- 0 10151 9977"/>
                  <a:gd name="T7" fmla="*/ 10151 h 176"/>
                  <a:gd name="T8" fmla="+- 0 10770 10689"/>
                  <a:gd name="T9" fmla="*/ T8 w 133"/>
                  <a:gd name="T10" fmla="+- 0 10132 9977"/>
                  <a:gd name="T11" fmla="*/ 10132 h 176"/>
                  <a:gd name="T12" fmla="+- 0 10791 10689"/>
                  <a:gd name="T13" fmla="*/ T12 w 133"/>
                  <a:gd name="T14" fmla="+- 0 10132 9977"/>
                  <a:gd name="T15" fmla="*/ 10132 h 176"/>
                  <a:gd name="T16" fmla="+- 0 10788 10689"/>
                  <a:gd name="T17" fmla="*/ T16 w 133"/>
                  <a:gd name="T18" fmla="+- 0 10151 9977"/>
                  <a:gd name="T19" fmla="*/ 10151 h 1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3" h="176">
                    <a:moveTo>
                      <a:pt x="99" y="174"/>
                    </a:moveTo>
                    <a:lnTo>
                      <a:pt x="79" y="174"/>
                    </a:lnTo>
                    <a:lnTo>
                      <a:pt x="81" y="155"/>
                    </a:lnTo>
                    <a:lnTo>
                      <a:pt x="102" y="155"/>
                    </a:lnTo>
                    <a:lnTo>
                      <a:pt x="99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8244" y="11328"/>
              <a:ext cx="5076" cy="732"/>
              <a:chOff x="8244" y="11328"/>
              <a:chExt cx="5076" cy="732"/>
            </a:xfrm>
          </p:grpSpPr>
          <p:sp>
            <p:nvSpPr>
              <p:cNvPr id="1143" name="Freeform 35"/>
              <p:cNvSpPr>
                <a:spLocks/>
              </p:cNvSpPr>
              <p:nvPr/>
            </p:nvSpPr>
            <p:spPr bwMode="auto">
              <a:xfrm>
                <a:off x="8244" y="11328"/>
                <a:ext cx="5076" cy="732"/>
              </a:xfrm>
              <a:custGeom>
                <a:avLst/>
                <a:gdLst>
                  <a:gd name="T0" fmla="+- 0 8289 8244"/>
                  <a:gd name="T1" fmla="*/ T0 w 5076"/>
                  <a:gd name="T2" fmla="+- 0 12060 11328"/>
                  <a:gd name="T3" fmla="*/ 12060 h 732"/>
                  <a:gd name="T4" fmla="+- 0 8267 8244"/>
                  <a:gd name="T5" fmla="*/ T4 w 5076"/>
                  <a:gd name="T6" fmla="+- 0 12055 11328"/>
                  <a:gd name="T7" fmla="*/ 12055 h 732"/>
                  <a:gd name="T8" fmla="+- 0 8251 8244"/>
                  <a:gd name="T9" fmla="*/ T8 w 5076"/>
                  <a:gd name="T10" fmla="+- 0 12040 11328"/>
                  <a:gd name="T11" fmla="*/ 12040 h 732"/>
                  <a:gd name="T12" fmla="+- 0 8244 8244"/>
                  <a:gd name="T13" fmla="*/ T12 w 5076"/>
                  <a:gd name="T14" fmla="+- 0 12019 11328"/>
                  <a:gd name="T15" fmla="*/ 12019 h 732"/>
                  <a:gd name="T16" fmla="+- 0 8244 8244"/>
                  <a:gd name="T17" fmla="*/ T16 w 5076"/>
                  <a:gd name="T18" fmla="+- 0 11373 11328"/>
                  <a:gd name="T19" fmla="*/ 11373 h 732"/>
                  <a:gd name="T20" fmla="+- 0 8249 8244"/>
                  <a:gd name="T21" fmla="*/ T20 w 5076"/>
                  <a:gd name="T22" fmla="+- 0 11352 11328"/>
                  <a:gd name="T23" fmla="*/ 11352 h 732"/>
                  <a:gd name="T24" fmla="+- 0 8264 8244"/>
                  <a:gd name="T25" fmla="*/ T24 w 5076"/>
                  <a:gd name="T26" fmla="+- 0 11336 11328"/>
                  <a:gd name="T27" fmla="*/ 11336 h 732"/>
                  <a:gd name="T28" fmla="+- 0 8285 8244"/>
                  <a:gd name="T29" fmla="*/ T28 w 5076"/>
                  <a:gd name="T30" fmla="+- 0 11328 11328"/>
                  <a:gd name="T31" fmla="*/ 11328 h 732"/>
                  <a:gd name="T32" fmla="+- 0 13275 8244"/>
                  <a:gd name="T33" fmla="*/ T32 w 5076"/>
                  <a:gd name="T34" fmla="+- 0 11328 11328"/>
                  <a:gd name="T35" fmla="*/ 11328 h 732"/>
                  <a:gd name="T36" fmla="+- 0 13297 8244"/>
                  <a:gd name="T37" fmla="*/ T36 w 5076"/>
                  <a:gd name="T38" fmla="+- 0 11334 11328"/>
                  <a:gd name="T39" fmla="*/ 11334 h 732"/>
                  <a:gd name="T40" fmla="+- 0 13313 8244"/>
                  <a:gd name="T41" fmla="*/ T40 w 5076"/>
                  <a:gd name="T42" fmla="+- 0 11348 11328"/>
                  <a:gd name="T43" fmla="*/ 11348 h 732"/>
                  <a:gd name="T44" fmla="+- 0 13320 8244"/>
                  <a:gd name="T45" fmla="*/ T44 w 5076"/>
                  <a:gd name="T46" fmla="+- 0 11369 11328"/>
                  <a:gd name="T47" fmla="*/ 11369 h 732"/>
                  <a:gd name="T48" fmla="+- 0 13320 8244"/>
                  <a:gd name="T49" fmla="*/ T48 w 5076"/>
                  <a:gd name="T50" fmla="+- 0 12015 11328"/>
                  <a:gd name="T51" fmla="*/ 12015 h 732"/>
                  <a:gd name="T52" fmla="+- 0 13315 8244"/>
                  <a:gd name="T53" fmla="*/ T52 w 5076"/>
                  <a:gd name="T54" fmla="+- 0 12037 11328"/>
                  <a:gd name="T55" fmla="*/ 12037 h 732"/>
                  <a:gd name="T56" fmla="+- 0 13300 8244"/>
                  <a:gd name="T57" fmla="*/ T56 w 5076"/>
                  <a:gd name="T58" fmla="+- 0 12053 11328"/>
                  <a:gd name="T59" fmla="*/ 12053 h 732"/>
                  <a:gd name="T60" fmla="+- 0 13279 8244"/>
                  <a:gd name="T61" fmla="*/ T60 w 5076"/>
                  <a:gd name="T62" fmla="+- 0 12060 11328"/>
                  <a:gd name="T63" fmla="*/ 12060 h 732"/>
                  <a:gd name="T64" fmla="+- 0 8289 8244"/>
                  <a:gd name="T65" fmla="*/ T64 w 5076"/>
                  <a:gd name="T66" fmla="+- 0 12060 11328"/>
                  <a:gd name="T67" fmla="*/ 12060 h 7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076" h="732">
                    <a:moveTo>
                      <a:pt x="45" y="732"/>
                    </a:moveTo>
                    <a:lnTo>
                      <a:pt x="23" y="727"/>
                    </a:lnTo>
                    <a:lnTo>
                      <a:pt x="7" y="712"/>
                    </a:lnTo>
                    <a:lnTo>
                      <a:pt x="0" y="691"/>
                    </a:lnTo>
                    <a:lnTo>
                      <a:pt x="0" y="45"/>
                    </a:lnTo>
                    <a:lnTo>
                      <a:pt x="5" y="24"/>
                    </a:lnTo>
                    <a:lnTo>
                      <a:pt x="20" y="8"/>
                    </a:lnTo>
                    <a:lnTo>
                      <a:pt x="41" y="0"/>
                    </a:lnTo>
                    <a:lnTo>
                      <a:pt x="5031" y="0"/>
                    </a:lnTo>
                    <a:lnTo>
                      <a:pt x="5053" y="6"/>
                    </a:lnTo>
                    <a:lnTo>
                      <a:pt x="5069" y="20"/>
                    </a:lnTo>
                    <a:lnTo>
                      <a:pt x="5076" y="41"/>
                    </a:lnTo>
                    <a:lnTo>
                      <a:pt x="5076" y="687"/>
                    </a:lnTo>
                    <a:lnTo>
                      <a:pt x="5071" y="709"/>
                    </a:lnTo>
                    <a:lnTo>
                      <a:pt x="5056" y="725"/>
                    </a:lnTo>
                    <a:lnTo>
                      <a:pt x="5035" y="732"/>
                    </a:lnTo>
                    <a:lnTo>
                      <a:pt x="45" y="7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244" y="11328"/>
              <a:ext cx="5076" cy="732"/>
              <a:chOff x="8244" y="11328"/>
              <a:chExt cx="5076" cy="732"/>
            </a:xfrm>
          </p:grpSpPr>
          <p:sp>
            <p:nvSpPr>
              <p:cNvPr id="1142" name="Freeform 37"/>
              <p:cNvSpPr>
                <a:spLocks/>
              </p:cNvSpPr>
              <p:nvPr/>
            </p:nvSpPr>
            <p:spPr bwMode="auto">
              <a:xfrm>
                <a:off x="8244" y="11328"/>
                <a:ext cx="5076" cy="732"/>
              </a:xfrm>
              <a:custGeom>
                <a:avLst/>
                <a:gdLst>
                  <a:gd name="T0" fmla="+- 0 8244 8244"/>
                  <a:gd name="T1" fmla="*/ T0 w 5076"/>
                  <a:gd name="T2" fmla="+- 0 11373 11328"/>
                  <a:gd name="T3" fmla="*/ 11373 h 732"/>
                  <a:gd name="T4" fmla="+- 0 8249 8244"/>
                  <a:gd name="T5" fmla="*/ T4 w 5076"/>
                  <a:gd name="T6" fmla="+- 0 11352 11328"/>
                  <a:gd name="T7" fmla="*/ 11352 h 732"/>
                  <a:gd name="T8" fmla="+- 0 8264 8244"/>
                  <a:gd name="T9" fmla="*/ T8 w 5076"/>
                  <a:gd name="T10" fmla="+- 0 11336 11328"/>
                  <a:gd name="T11" fmla="*/ 11336 h 732"/>
                  <a:gd name="T12" fmla="+- 0 8285 8244"/>
                  <a:gd name="T13" fmla="*/ T12 w 5076"/>
                  <a:gd name="T14" fmla="+- 0 11328 11328"/>
                  <a:gd name="T15" fmla="*/ 11328 h 732"/>
                  <a:gd name="T16" fmla="+- 0 13275 8244"/>
                  <a:gd name="T17" fmla="*/ T16 w 5076"/>
                  <a:gd name="T18" fmla="+- 0 11328 11328"/>
                  <a:gd name="T19" fmla="*/ 11328 h 732"/>
                  <a:gd name="T20" fmla="+- 0 13297 8244"/>
                  <a:gd name="T21" fmla="*/ T20 w 5076"/>
                  <a:gd name="T22" fmla="+- 0 11334 11328"/>
                  <a:gd name="T23" fmla="*/ 11334 h 732"/>
                  <a:gd name="T24" fmla="+- 0 13313 8244"/>
                  <a:gd name="T25" fmla="*/ T24 w 5076"/>
                  <a:gd name="T26" fmla="+- 0 11348 11328"/>
                  <a:gd name="T27" fmla="*/ 11348 h 732"/>
                  <a:gd name="T28" fmla="+- 0 13320 8244"/>
                  <a:gd name="T29" fmla="*/ T28 w 5076"/>
                  <a:gd name="T30" fmla="+- 0 11369 11328"/>
                  <a:gd name="T31" fmla="*/ 11369 h 732"/>
                  <a:gd name="T32" fmla="+- 0 13320 8244"/>
                  <a:gd name="T33" fmla="*/ T32 w 5076"/>
                  <a:gd name="T34" fmla="+- 0 12015 11328"/>
                  <a:gd name="T35" fmla="*/ 12015 h 732"/>
                  <a:gd name="T36" fmla="+- 0 13315 8244"/>
                  <a:gd name="T37" fmla="*/ T36 w 5076"/>
                  <a:gd name="T38" fmla="+- 0 12037 11328"/>
                  <a:gd name="T39" fmla="*/ 12037 h 732"/>
                  <a:gd name="T40" fmla="+- 0 13300 8244"/>
                  <a:gd name="T41" fmla="*/ T40 w 5076"/>
                  <a:gd name="T42" fmla="+- 0 12053 11328"/>
                  <a:gd name="T43" fmla="*/ 12053 h 732"/>
                  <a:gd name="T44" fmla="+- 0 13279 8244"/>
                  <a:gd name="T45" fmla="*/ T44 w 5076"/>
                  <a:gd name="T46" fmla="+- 0 12060 11328"/>
                  <a:gd name="T47" fmla="*/ 12060 h 732"/>
                  <a:gd name="T48" fmla="+- 0 8289 8244"/>
                  <a:gd name="T49" fmla="*/ T48 w 5076"/>
                  <a:gd name="T50" fmla="+- 0 12060 11328"/>
                  <a:gd name="T51" fmla="*/ 12060 h 732"/>
                  <a:gd name="T52" fmla="+- 0 8267 8244"/>
                  <a:gd name="T53" fmla="*/ T52 w 5076"/>
                  <a:gd name="T54" fmla="+- 0 12055 11328"/>
                  <a:gd name="T55" fmla="*/ 12055 h 732"/>
                  <a:gd name="T56" fmla="+- 0 8251 8244"/>
                  <a:gd name="T57" fmla="*/ T56 w 5076"/>
                  <a:gd name="T58" fmla="+- 0 12040 11328"/>
                  <a:gd name="T59" fmla="*/ 12040 h 732"/>
                  <a:gd name="T60" fmla="+- 0 8244 8244"/>
                  <a:gd name="T61" fmla="*/ T60 w 5076"/>
                  <a:gd name="T62" fmla="+- 0 12019 11328"/>
                  <a:gd name="T63" fmla="*/ 12019 h 732"/>
                  <a:gd name="T64" fmla="+- 0 8244 8244"/>
                  <a:gd name="T65" fmla="*/ T64 w 5076"/>
                  <a:gd name="T66" fmla="+- 0 11373 11328"/>
                  <a:gd name="T67" fmla="*/ 11373 h 7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076" h="732">
                    <a:moveTo>
                      <a:pt x="0" y="45"/>
                    </a:moveTo>
                    <a:lnTo>
                      <a:pt x="5" y="24"/>
                    </a:lnTo>
                    <a:lnTo>
                      <a:pt x="20" y="8"/>
                    </a:lnTo>
                    <a:lnTo>
                      <a:pt x="41" y="0"/>
                    </a:lnTo>
                    <a:lnTo>
                      <a:pt x="5031" y="0"/>
                    </a:lnTo>
                    <a:lnTo>
                      <a:pt x="5053" y="6"/>
                    </a:lnTo>
                    <a:lnTo>
                      <a:pt x="5069" y="20"/>
                    </a:lnTo>
                    <a:lnTo>
                      <a:pt x="5076" y="41"/>
                    </a:lnTo>
                    <a:lnTo>
                      <a:pt x="5076" y="687"/>
                    </a:lnTo>
                    <a:lnTo>
                      <a:pt x="5071" y="709"/>
                    </a:lnTo>
                    <a:lnTo>
                      <a:pt x="5056" y="725"/>
                    </a:lnTo>
                    <a:lnTo>
                      <a:pt x="5035" y="732"/>
                    </a:lnTo>
                    <a:lnTo>
                      <a:pt x="45" y="732"/>
                    </a:lnTo>
                    <a:lnTo>
                      <a:pt x="23" y="727"/>
                    </a:lnTo>
                    <a:lnTo>
                      <a:pt x="7" y="712"/>
                    </a:lnTo>
                    <a:lnTo>
                      <a:pt x="0" y="691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62" name="Picture 3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9" y="11471"/>
                <a:ext cx="2581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3" name="Picture 3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96" y="11682"/>
                <a:ext cx="120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oup 40"/>
            <p:cNvGrpSpPr>
              <a:grpSpLocks/>
            </p:cNvGrpSpPr>
            <p:nvPr/>
          </p:nvGrpSpPr>
          <p:grpSpPr bwMode="auto">
            <a:xfrm>
              <a:off x="11601" y="11358"/>
              <a:ext cx="1170" cy="306"/>
              <a:chOff x="11601" y="11358"/>
              <a:chExt cx="1170" cy="306"/>
            </a:xfrm>
          </p:grpSpPr>
          <p:sp>
            <p:nvSpPr>
              <p:cNvPr id="1141" name="Freeform 41"/>
              <p:cNvSpPr>
                <a:spLocks/>
              </p:cNvSpPr>
              <p:nvPr/>
            </p:nvSpPr>
            <p:spPr bwMode="auto">
              <a:xfrm>
                <a:off x="11601" y="11358"/>
                <a:ext cx="1170" cy="306"/>
              </a:xfrm>
              <a:custGeom>
                <a:avLst/>
                <a:gdLst>
                  <a:gd name="T0" fmla="+- 0 11646 11601"/>
                  <a:gd name="T1" fmla="*/ T0 w 1170"/>
                  <a:gd name="T2" fmla="+- 0 11664 11358"/>
                  <a:gd name="T3" fmla="*/ 11664 h 306"/>
                  <a:gd name="T4" fmla="+- 0 11624 11601"/>
                  <a:gd name="T5" fmla="*/ T4 w 1170"/>
                  <a:gd name="T6" fmla="+- 0 11659 11358"/>
                  <a:gd name="T7" fmla="*/ 11659 h 306"/>
                  <a:gd name="T8" fmla="+- 0 11608 11601"/>
                  <a:gd name="T9" fmla="*/ T8 w 1170"/>
                  <a:gd name="T10" fmla="+- 0 11644 11358"/>
                  <a:gd name="T11" fmla="*/ 11644 h 306"/>
                  <a:gd name="T12" fmla="+- 0 11601 11601"/>
                  <a:gd name="T13" fmla="*/ T12 w 1170"/>
                  <a:gd name="T14" fmla="+- 0 11623 11358"/>
                  <a:gd name="T15" fmla="*/ 11623 h 306"/>
                  <a:gd name="T16" fmla="+- 0 11601 11601"/>
                  <a:gd name="T17" fmla="*/ T16 w 1170"/>
                  <a:gd name="T18" fmla="+- 0 11403 11358"/>
                  <a:gd name="T19" fmla="*/ 11403 h 306"/>
                  <a:gd name="T20" fmla="+- 0 11606 11601"/>
                  <a:gd name="T21" fmla="*/ T20 w 1170"/>
                  <a:gd name="T22" fmla="+- 0 11381 11358"/>
                  <a:gd name="T23" fmla="*/ 11381 h 306"/>
                  <a:gd name="T24" fmla="+- 0 11621 11601"/>
                  <a:gd name="T25" fmla="*/ T24 w 1170"/>
                  <a:gd name="T26" fmla="+- 0 11365 11358"/>
                  <a:gd name="T27" fmla="*/ 11365 h 306"/>
                  <a:gd name="T28" fmla="+- 0 11642 11601"/>
                  <a:gd name="T29" fmla="*/ T28 w 1170"/>
                  <a:gd name="T30" fmla="+- 0 11358 11358"/>
                  <a:gd name="T31" fmla="*/ 11358 h 306"/>
                  <a:gd name="T32" fmla="+- 0 12726 11601"/>
                  <a:gd name="T33" fmla="*/ T32 w 1170"/>
                  <a:gd name="T34" fmla="+- 0 11358 11358"/>
                  <a:gd name="T35" fmla="*/ 11358 h 306"/>
                  <a:gd name="T36" fmla="+- 0 12748 11601"/>
                  <a:gd name="T37" fmla="*/ T36 w 1170"/>
                  <a:gd name="T38" fmla="+- 0 11363 11358"/>
                  <a:gd name="T39" fmla="*/ 11363 h 306"/>
                  <a:gd name="T40" fmla="+- 0 12764 11601"/>
                  <a:gd name="T41" fmla="*/ T40 w 1170"/>
                  <a:gd name="T42" fmla="+- 0 11378 11358"/>
                  <a:gd name="T43" fmla="*/ 11378 h 306"/>
                  <a:gd name="T44" fmla="+- 0 12771 11601"/>
                  <a:gd name="T45" fmla="*/ T44 w 1170"/>
                  <a:gd name="T46" fmla="+- 0 11399 11358"/>
                  <a:gd name="T47" fmla="*/ 11399 h 306"/>
                  <a:gd name="T48" fmla="+- 0 12771 11601"/>
                  <a:gd name="T49" fmla="*/ T48 w 1170"/>
                  <a:gd name="T50" fmla="+- 0 11619 11358"/>
                  <a:gd name="T51" fmla="*/ 11619 h 306"/>
                  <a:gd name="T52" fmla="+- 0 12766 11601"/>
                  <a:gd name="T53" fmla="*/ T52 w 1170"/>
                  <a:gd name="T54" fmla="+- 0 11641 11358"/>
                  <a:gd name="T55" fmla="*/ 11641 h 306"/>
                  <a:gd name="T56" fmla="+- 0 12751 11601"/>
                  <a:gd name="T57" fmla="*/ T56 w 1170"/>
                  <a:gd name="T58" fmla="+- 0 11657 11358"/>
                  <a:gd name="T59" fmla="*/ 11657 h 306"/>
                  <a:gd name="T60" fmla="+- 0 12730 11601"/>
                  <a:gd name="T61" fmla="*/ T60 w 1170"/>
                  <a:gd name="T62" fmla="+- 0 11664 11358"/>
                  <a:gd name="T63" fmla="*/ 11664 h 306"/>
                  <a:gd name="T64" fmla="+- 0 11646 11601"/>
                  <a:gd name="T65" fmla="*/ T64 w 1170"/>
                  <a:gd name="T66" fmla="+- 0 11664 11358"/>
                  <a:gd name="T67" fmla="*/ 11664 h 3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70" h="306">
                    <a:moveTo>
                      <a:pt x="45" y="306"/>
                    </a:moveTo>
                    <a:lnTo>
                      <a:pt x="23" y="301"/>
                    </a:lnTo>
                    <a:lnTo>
                      <a:pt x="7" y="286"/>
                    </a:lnTo>
                    <a:lnTo>
                      <a:pt x="0" y="265"/>
                    </a:lnTo>
                    <a:lnTo>
                      <a:pt x="0" y="45"/>
                    </a:lnTo>
                    <a:lnTo>
                      <a:pt x="5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1125" y="0"/>
                    </a:lnTo>
                    <a:lnTo>
                      <a:pt x="1147" y="5"/>
                    </a:lnTo>
                    <a:lnTo>
                      <a:pt x="1163" y="20"/>
                    </a:lnTo>
                    <a:lnTo>
                      <a:pt x="1170" y="41"/>
                    </a:lnTo>
                    <a:lnTo>
                      <a:pt x="1170" y="261"/>
                    </a:lnTo>
                    <a:lnTo>
                      <a:pt x="1165" y="283"/>
                    </a:lnTo>
                    <a:lnTo>
                      <a:pt x="1150" y="299"/>
                    </a:lnTo>
                    <a:lnTo>
                      <a:pt x="1129" y="306"/>
                    </a:lnTo>
                    <a:lnTo>
                      <a:pt x="45" y="3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42"/>
            <p:cNvGrpSpPr>
              <a:grpSpLocks/>
            </p:cNvGrpSpPr>
            <p:nvPr/>
          </p:nvGrpSpPr>
          <p:grpSpPr bwMode="auto">
            <a:xfrm>
              <a:off x="11601" y="11366"/>
              <a:ext cx="23" cy="37"/>
              <a:chOff x="11601" y="11366"/>
              <a:chExt cx="23" cy="37"/>
            </a:xfrm>
          </p:grpSpPr>
          <p:sp>
            <p:nvSpPr>
              <p:cNvPr id="1140" name="Freeform 43"/>
              <p:cNvSpPr>
                <a:spLocks/>
              </p:cNvSpPr>
              <p:nvPr/>
            </p:nvSpPr>
            <p:spPr bwMode="auto">
              <a:xfrm>
                <a:off x="11601" y="11366"/>
                <a:ext cx="23" cy="37"/>
              </a:xfrm>
              <a:custGeom>
                <a:avLst/>
                <a:gdLst>
                  <a:gd name="T0" fmla="+- 0 11601 11601"/>
                  <a:gd name="T1" fmla="*/ T0 w 23"/>
                  <a:gd name="T2" fmla="+- 0 11403 11366"/>
                  <a:gd name="T3" fmla="*/ 11403 h 37"/>
                  <a:gd name="T4" fmla="+- 0 11610 11601"/>
                  <a:gd name="T5" fmla="*/ T4 w 23"/>
                  <a:gd name="T6" fmla="+- 0 11376 11366"/>
                  <a:gd name="T7" fmla="*/ 11376 h 37"/>
                  <a:gd name="T8" fmla="+- 0 11623 11601"/>
                  <a:gd name="T9" fmla="*/ T8 w 23"/>
                  <a:gd name="T10" fmla="+- 0 11366 11366"/>
                  <a:gd name="T11" fmla="*/ 11366 h 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" h="37">
                    <a:moveTo>
                      <a:pt x="0" y="37"/>
                    </a:moveTo>
                    <a:lnTo>
                      <a:pt x="9" y="10"/>
                    </a:lnTo>
                    <a:lnTo>
                      <a:pt x="2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44"/>
            <p:cNvGrpSpPr>
              <a:grpSpLocks/>
            </p:cNvGrpSpPr>
            <p:nvPr/>
          </p:nvGrpSpPr>
          <p:grpSpPr bwMode="auto">
            <a:xfrm>
              <a:off x="11757" y="11358"/>
              <a:ext cx="45" cy="2"/>
              <a:chOff x="11757" y="11358"/>
              <a:chExt cx="45" cy="2"/>
            </a:xfrm>
          </p:grpSpPr>
          <p:sp>
            <p:nvSpPr>
              <p:cNvPr id="1139" name="Freeform 45"/>
              <p:cNvSpPr>
                <a:spLocks/>
              </p:cNvSpPr>
              <p:nvPr/>
            </p:nvSpPr>
            <p:spPr bwMode="auto">
              <a:xfrm>
                <a:off x="11757" y="11358"/>
                <a:ext cx="45" cy="2"/>
              </a:xfrm>
              <a:custGeom>
                <a:avLst/>
                <a:gdLst>
                  <a:gd name="T0" fmla="+- 0 11757 11757"/>
                  <a:gd name="T1" fmla="*/ T0 w 45"/>
                  <a:gd name="T2" fmla="+- 0 11802 11757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46"/>
            <p:cNvGrpSpPr>
              <a:grpSpLocks/>
            </p:cNvGrpSpPr>
            <p:nvPr/>
          </p:nvGrpSpPr>
          <p:grpSpPr bwMode="auto">
            <a:xfrm>
              <a:off x="11937" y="11358"/>
              <a:ext cx="45" cy="2"/>
              <a:chOff x="11937" y="11358"/>
              <a:chExt cx="45" cy="2"/>
            </a:xfrm>
          </p:grpSpPr>
          <p:sp>
            <p:nvSpPr>
              <p:cNvPr id="1138" name="Freeform 47"/>
              <p:cNvSpPr>
                <a:spLocks/>
              </p:cNvSpPr>
              <p:nvPr/>
            </p:nvSpPr>
            <p:spPr bwMode="auto">
              <a:xfrm>
                <a:off x="11937" y="11358"/>
                <a:ext cx="45" cy="2"/>
              </a:xfrm>
              <a:custGeom>
                <a:avLst/>
                <a:gdLst>
                  <a:gd name="T0" fmla="+- 0 11937 11937"/>
                  <a:gd name="T1" fmla="*/ T0 w 45"/>
                  <a:gd name="T2" fmla="+- 0 11982 11937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48"/>
            <p:cNvGrpSpPr>
              <a:grpSpLocks/>
            </p:cNvGrpSpPr>
            <p:nvPr/>
          </p:nvGrpSpPr>
          <p:grpSpPr bwMode="auto">
            <a:xfrm>
              <a:off x="12117" y="11358"/>
              <a:ext cx="45" cy="2"/>
              <a:chOff x="12117" y="11358"/>
              <a:chExt cx="45" cy="2"/>
            </a:xfrm>
          </p:grpSpPr>
          <p:sp>
            <p:nvSpPr>
              <p:cNvPr id="1137" name="Freeform 49"/>
              <p:cNvSpPr>
                <a:spLocks/>
              </p:cNvSpPr>
              <p:nvPr/>
            </p:nvSpPr>
            <p:spPr bwMode="auto">
              <a:xfrm>
                <a:off x="12117" y="11358"/>
                <a:ext cx="45" cy="2"/>
              </a:xfrm>
              <a:custGeom>
                <a:avLst/>
                <a:gdLst>
                  <a:gd name="T0" fmla="+- 0 12117 12117"/>
                  <a:gd name="T1" fmla="*/ T0 w 45"/>
                  <a:gd name="T2" fmla="+- 0 12162 12117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12297" y="11358"/>
              <a:ext cx="45" cy="2"/>
              <a:chOff x="12297" y="11358"/>
              <a:chExt cx="45" cy="2"/>
            </a:xfrm>
          </p:grpSpPr>
          <p:sp>
            <p:nvSpPr>
              <p:cNvPr id="1136" name="Freeform 51"/>
              <p:cNvSpPr>
                <a:spLocks/>
              </p:cNvSpPr>
              <p:nvPr/>
            </p:nvSpPr>
            <p:spPr bwMode="auto">
              <a:xfrm>
                <a:off x="12297" y="11358"/>
                <a:ext cx="45" cy="2"/>
              </a:xfrm>
              <a:custGeom>
                <a:avLst/>
                <a:gdLst>
                  <a:gd name="T0" fmla="+- 0 12297 12297"/>
                  <a:gd name="T1" fmla="*/ T0 w 45"/>
                  <a:gd name="T2" fmla="+- 0 12342 12297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52"/>
            <p:cNvGrpSpPr>
              <a:grpSpLocks/>
            </p:cNvGrpSpPr>
            <p:nvPr/>
          </p:nvGrpSpPr>
          <p:grpSpPr bwMode="auto">
            <a:xfrm>
              <a:off x="12477" y="11358"/>
              <a:ext cx="45" cy="2"/>
              <a:chOff x="12477" y="11358"/>
              <a:chExt cx="45" cy="2"/>
            </a:xfrm>
          </p:grpSpPr>
          <p:sp>
            <p:nvSpPr>
              <p:cNvPr id="1135" name="Freeform 53"/>
              <p:cNvSpPr>
                <a:spLocks/>
              </p:cNvSpPr>
              <p:nvPr/>
            </p:nvSpPr>
            <p:spPr bwMode="auto">
              <a:xfrm>
                <a:off x="12477" y="11358"/>
                <a:ext cx="45" cy="2"/>
              </a:xfrm>
              <a:custGeom>
                <a:avLst/>
                <a:gdLst>
                  <a:gd name="T0" fmla="+- 0 12477 12477"/>
                  <a:gd name="T1" fmla="*/ T0 w 45"/>
                  <a:gd name="T2" fmla="+- 0 12522 12477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54"/>
            <p:cNvGrpSpPr>
              <a:grpSpLocks/>
            </p:cNvGrpSpPr>
            <p:nvPr/>
          </p:nvGrpSpPr>
          <p:grpSpPr bwMode="auto">
            <a:xfrm>
              <a:off x="12657" y="11358"/>
              <a:ext cx="45" cy="2"/>
              <a:chOff x="12657" y="11358"/>
              <a:chExt cx="45" cy="2"/>
            </a:xfrm>
          </p:grpSpPr>
          <p:sp>
            <p:nvSpPr>
              <p:cNvPr id="1134" name="Freeform 55"/>
              <p:cNvSpPr>
                <a:spLocks/>
              </p:cNvSpPr>
              <p:nvPr/>
            </p:nvSpPr>
            <p:spPr bwMode="auto">
              <a:xfrm>
                <a:off x="12657" y="11358"/>
                <a:ext cx="45" cy="2"/>
              </a:xfrm>
              <a:custGeom>
                <a:avLst/>
                <a:gdLst>
                  <a:gd name="T0" fmla="+- 0 12657 12657"/>
                  <a:gd name="T1" fmla="*/ T0 w 45"/>
                  <a:gd name="T2" fmla="+- 0 12702 12657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56"/>
            <p:cNvGrpSpPr>
              <a:grpSpLocks/>
            </p:cNvGrpSpPr>
            <p:nvPr/>
          </p:nvGrpSpPr>
          <p:grpSpPr bwMode="auto">
            <a:xfrm>
              <a:off x="12748" y="11466"/>
              <a:ext cx="45" cy="2"/>
              <a:chOff x="12748" y="11466"/>
              <a:chExt cx="45" cy="2"/>
            </a:xfrm>
          </p:grpSpPr>
          <p:sp>
            <p:nvSpPr>
              <p:cNvPr id="1133" name="Freeform 57"/>
              <p:cNvSpPr>
                <a:spLocks/>
              </p:cNvSpPr>
              <p:nvPr/>
            </p:nvSpPr>
            <p:spPr bwMode="auto">
              <a:xfrm>
                <a:off x="12748" y="11466"/>
                <a:ext cx="45" cy="2"/>
              </a:xfrm>
              <a:custGeom>
                <a:avLst/>
                <a:gdLst>
                  <a:gd name="T0" fmla="+- 0 12748 12748"/>
                  <a:gd name="T1" fmla="*/ T0 w 45"/>
                  <a:gd name="T2" fmla="+- 0 12793 12748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58"/>
            <p:cNvGrpSpPr>
              <a:grpSpLocks/>
            </p:cNvGrpSpPr>
            <p:nvPr/>
          </p:nvGrpSpPr>
          <p:grpSpPr bwMode="auto">
            <a:xfrm>
              <a:off x="12745" y="11623"/>
              <a:ext cx="25" cy="36"/>
              <a:chOff x="12745" y="11623"/>
              <a:chExt cx="25" cy="36"/>
            </a:xfrm>
          </p:grpSpPr>
          <p:sp>
            <p:nvSpPr>
              <p:cNvPr id="1132" name="Freeform 59"/>
              <p:cNvSpPr>
                <a:spLocks/>
              </p:cNvSpPr>
              <p:nvPr/>
            </p:nvSpPr>
            <p:spPr bwMode="auto">
              <a:xfrm>
                <a:off x="12745" y="11623"/>
                <a:ext cx="25" cy="36"/>
              </a:xfrm>
              <a:custGeom>
                <a:avLst/>
                <a:gdLst>
                  <a:gd name="T0" fmla="+- 0 12769 12745"/>
                  <a:gd name="T1" fmla="*/ T0 w 25"/>
                  <a:gd name="T2" fmla="+- 0 11623 11623"/>
                  <a:gd name="T3" fmla="*/ 11623 h 36"/>
                  <a:gd name="T4" fmla="+- 0 12762 12745"/>
                  <a:gd name="T5" fmla="*/ T4 w 25"/>
                  <a:gd name="T6" fmla="+- 0 11646 11623"/>
                  <a:gd name="T7" fmla="*/ 11646 h 36"/>
                  <a:gd name="T8" fmla="+- 0 12745 12745"/>
                  <a:gd name="T9" fmla="*/ T8 w 25"/>
                  <a:gd name="T10" fmla="+- 0 11659 11623"/>
                  <a:gd name="T11" fmla="*/ 11659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5" h="36">
                    <a:moveTo>
                      <a:pt x="24" y="0"/>
                    </a:moveTo>
                    <a:lnTo>
                      <a:pt x="17" y="23"/>
                    </a:lnTo>
                    <a:lnTo>
                      <a:pt x="0" y="36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60"/>
            <p:cNvGrpSpPr>
              <a:grpSpLocks/>
            </p:cNvGrpSpPr>
            <p:nvPr/>
          </p:nvGrpSpPr>
          <p:grpSpPr bwMode="auto">
            <a:xfrm>
              <a:off x="12566" y="11664"/>
              <a:ext cx="45" cy="2"/>
              <a:chOff x="12566" y="11664"/>
              <a:chExt cx="45" cy="2"/>
            </a:xfrm>
          </p:grpSpPr>
          <p:sp>
            <p:nvSpPr>
              <p:cNvPr id="1131" name="Freeform 61"/>
              <p:cNvSpPr>
                <a:spLocks/>
              </p:cNvSpPr>
              <p:nvPr/>
            </p:nvSpPr>
            <p:spPr bwMode="auto">
              <a:xfrm>
                <a:off x="12566" y="11664"/>
                <a:ext cx="45" cy="2"/>
              </a:xfrm>
              <a:custGeom>
                <a:avLst/>
                <a:gdLst>
                  <a:gd name="T0" fmla="+- 0 12611 12566"/>
                  <a:gd name="T1" fmla="*/ T0 w 45"/>
                  <a:gd name="T2" fmla="+- 0 12566 12566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62"/>
            <p:cNvGrpSpPr>
              <a:grpSpLocks/>
            </p:cNvGrpSpPr>
            <p:nvPr/>
          </p:nvGrpSpPr>
          <p:grpSpPr bwMode="auto">
            <a:xfrm>
              <a:off x="12386" y="11664"/>
              <a:ext cx="45" cy="2"/>
              <a:chOff x="12386" y="11664"/>
              <a:chExt cx="45" cy="2"/>
            </a:xfrm>
          </p:grpSpPr>
          <p:sp>
            <p:nvSpPr>
              <p:cNvPr id="1130" name="Freeform 63"/>
              <p:cNvSpPr>
                <a:spLocks/>
              </p:cNvSpPr>
              <p:nvPr/>
            </p:nvSpPr>
            <p:spPr bwMode="auto">
              <a:xfrm>
                <a:off x="12386" y="11664"/>
                <a:ext cx="45" cy="2"/>
              </a:xfrm>
              <a:custGeom>
                <a:avLst/>
                <a:gdLst>
                  <a:gd name="T0" fmla="+- 0 12431 12386"/>
                  <a:gd name="T1" fmla="*/ T0 w 45"/>
                  <a:gd name="T2" fmla="+- 0 12386 12386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64"/>
            <p:cNvGrpSpPr>
              <a:grpSpLocks/>
            </p:cNvGrpSpPr>
            <p:nvPr/>
          </p:nvGrpSpPr>
          <p:grpSpPr bwMode="auto">
            <a:xfrm>
              <a:off x="12206" y="11664"/>
              <a:ext cx="45" cy="2"/>
              <a:chOff x="12206" y="11664"/>
              <a:chExt cx="45" cy="2"/>
            </a:xfrm>
          </p:grpSpPr>
          <p:sp>
            <p:nvSpPr>
              <p:cNvPr id="1129" name="Freeform 65"/>
              <p:cNvSpPr>
                <a:spLocks/>
              </p:cNvSpPr>
              <p:nvPr/>
            </p:nvSpPr>
            <p:spPr bwMode="auto">
              <a:xfrm>
                <a:off x="12206" y="11664"/>
                <a:ext cx="45" cy="2"/>
              </a:xfrm>
              <a:custGeom>
                <a:avLst/>
                <a:gdLst>
                  <a:gd name="T0" fmla="+- 0 12251 12206"/>
                  <a:gd name="T1" fmla="*/ T0 w 45"/>
                  <a:gd name="T2" fmla="+- 0 12206 12206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66"/>
            <p:cNvGrpSpPr>
              <a:grpSpLocks/>
            </p:cNvGrpSpPr>
            <p:nvPr/>
          </p:nvGrpSpPr>
          <p:grpSpPr bwMode="auto">
            <a:xfrm>
              <a:off x="12026" y="11664"/>
              <a:ext cx="45" cy="2"/>
              <a:chOff x="12026" y="11664"/>
              <a:chExt cx="45" cy="2"/>
            </a:xfrm>
          </p:grpSpPr>
          <p:sp>
            <p:nvSpPr>
              <p:cNvPr id="1128" name="Freeform 67"/>
              <p:cNvSpPr>
                <a:spLocks/>
              </p:cNvSpPr>
              <p:nvPr/>
            </p:nvSpPr>
            <p:spPr bwMode="auto">
              <a:xfrm>
                <a:off x="12026" y="11664"/>
                <a:ext cx="45" cy="2"/>
              </a:xfrm>
              <a:custGeom>
                <a:avLst/>
                <a:gdLst>
                  <a:gd name="T0" fmla="+- 0 12071 12026"/>
                  <a:gd name="T1" fmla="*/ T0 w 45"/>
                  <a:gd name="T2" fmla="+- 0 12026 12026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68"/>
            <p:cNvGrpSpPr>
              <a:grpSpLocks/>
            </p:cNvGrpSpPr>
            <p:nvPr/>
          </p:nvGrpSpPr>
          <p:grpSpPr bwMode="auto">
            <a:xfrm>
              <a:off x="11846" y="11664"/>
              <a:ext cx="45" cy="2"/>
              <a:chOff x="11846" y="11664"/>
              <a:chExt cx="45" cy="2"/>
            </a:xfrm>
          </p:grpSpPr>
          <p:sp>
            <p:nvSpPr>
              <p:cNvPr id="1127" name="Freeform 69"/>
              <p:cNvSpPr>
                <a:spLocks/>
              </p:cNvSpPr>
              <p:nvPr/>
            </p:nvSpPr>
            <p:spPr bwMode="auto">
              <a:xfrm>
                <a:off x="11846" y="11664"/>
                <a:ext cx="45" cy="2"/>
              </a:xfrm>
              <a:custGeom>
                <a:avLst/>
                <a:gdLst>
                  <a:gd name="T0" fmla="+- 0 11891 11846"/>
                  <a:gd name="T1" fmla="*/ T0 w 45"/>
                  <a:gd name="T2" fmla="+- 0 11846 11846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" name="Group 70"/>
            <p:cNvGrpSpPr>
              <a:grpSpLocks/>
            </p:cNvGrpSpPr>
            <p:nvPr/>
          </p:nvGrpSpPr>
          <p:grpSpPr bwMode="auto">
            <a:xfrm>
              <a:off x="11666" y="11664"/>
              <a:ext cx="45" cy="2"/>
              <a:chOff x="11666" y="11664"/>
              <a:chExt cx="45" cy="2"/>
            </a:xfrm>
          </p:grpSpPr>
          <p:sp>
            <p:nvSpPr>
              <p:cNvPr id="1126" name="Freeform 71"/>
              <p:cNvSpPr>
                <a:spLocks/>
              </p:cNvSpPr>
              <p:nvPr/>
            </p:nvSpPr>
            <p:spPr bwMode="auto">
              <a:xfrm>
                <a:off x="11666" y="11664"/>
                <a:ext cx="45" cy="2"/>
              </a:xfrm>
              <a:custGeom>
                <a:avLst/>
                <a:gdLst>
                  <a:gd name="T0" fmla="+- 0 11711 11666"/>
                  <a:gd name="T1" fmla="*/ T0 w 45"/>
                  <a:gd name="T2" fmla="+- 0 11666 11666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72"/>
            <p:cNvGrpSpPr>
              <a:grpSpLocks/>
            </p:cNvGrpSpPr>
            <p:nvPr/>
          </p:nvGrpSpPr>
          <p:grpSpPr bwMode="auto">
            <a:xfrm>
              <a:off x="11578" y="11552"/>
              <a:ext cx="45" cy="2"/>
              <a:chOff x="11578" y="11552"/>
              <a:chExt cx="45" cy="2"/>
            </a:xfrm>
          </p:grpSpPr>
          <p:sp>
            <p:nvSpPr>
              <p:cNvPr id="1125" name="Freeform 73"/>
              <p:cNvSpPr>
                <a:spLocks/>
              </p:cNvSpPr>
              <p:nvPr/>
            </p:nvSpPr>
            <p:spPr bwMode="auto">
              <a:xfrm>
                <a:off x="11578" y="11552"/>
                <a:ext cx="45" cy="2"/>
              </a:xfrm>
              <a:custGeom>
                <a:avLst/>
                <a:gdLst>
                  <a:gd name="T0" fmla="+- 0 11578 11578"/>
                  <a:gd name="T1" fmla="*/ T0 w 45"/>
                  <a:gd name="T2" fmla="+- 0 11623 11578"/>
                  <a:gd name="T3" fmla="*/ T2 w 4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">
                    <a:moveTo>
                      <a:pt x="0" y="0"/>
                    </a:moveTo>
                    <a:lnTo>
                      <a:pt x="4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74"/>
            <p:cNvGrpSpPr>
              <a:grpSpLocks/>
            </p:cNvGrpSpPr>
            <p:nvPr/>
          </p:nvGrpSpPr>
          <p:grpSpPr bwMode="auto">
            <a:xfrm>
              <a:off x="11624" y="11457"/>
              <a:ext cx="109" cy="112"/>
              <a:chOff x="11624" y="11457"/>
              <a:chExt cx="109" cy="112"/>
            </a:xfrm>
          </p:grpSpPr>
          <p:sp>
            <p:nvSpPr>
              <p:cNvPr id="1122" name="Freeform 75"/>
              <p:cNvSpPr>
                <a:spLocks/>
              </p:cNvSpPr>
              <p:nvPr/>
            </p:nvSpPr>
            <p:spPr bwMode="auto">
              <a:xfrm>
                <a:off x="11624" y="11457"/>
                <a:ext cx="109" cy="112"/>
              </a:xfrm>
              <a:custGeom>
                <a:avLst/>
                <a:gdLst>
                  <a:gd name="T0" fmla="+- 0 11647 11624"/>
                  <a:gd name="T1" fmla="*/ T0 w 109"/>
                  <a:gd name="T2" fmla="+- 0 11569 11457"/>
                  <a:gd name="T3" fmla="*/ 11569 h 112"/>
                  <a:gd name="T4" fmla="+- 0 11624 11624"/>
                  <a:gd name="T5" fmla="*/ T4 w 109"/>
                  <a:gd name="T6" fmla="+- 0 11569 11457"/>
                  <a:gd name="T7" fmla="*/ 11569 h 112"/>
                  <a:gd name="T8" fmla="+- 0 11664 11624"/>
                  <a:gd name="T9" fmla="*/ T8 w 109"/>
                  <a:gd name="T10" fmla="+- 0 11457 11457"/>
                  <a:gd name="T11" fmla="*/ 11457 h 112"/>
                  <a:gd name="T12" fmla="+- 0 11692 11624"/>
                  <a:gd name="T13" fmla="*/ T12 w 109"/>
                  <a:gd name="T14" fmla="+- 0 11457 11457"/>
                  <a:gd name="T15" fmla="*/ 11457 h 112"/>
                  <a:gd name="T16" fmla="+- 0 11698 11624"/>
                  <a:gd name="T17" fmla="*/ T16 w 109"/>
                  <a:gd name="T18" fmla="+- 0 11474 11457"/>
                  <a:gd name="T19" fmla="*/ 11474 h 112"/>
                  <a:gd name="T20" fmla="+- 0 11678 11624"/>
                  <a:gd name="T21" fmla="*/ T20 w 109"/>
                  <a:gd name="T22" fmla="+- 0 11474 11457"/>
                  <a:gd name="T23" fmla="*/ 11474 h 112"/>
                  <a:gd name="T24" fmla="+- 0 11672 11624"/>
                  <a:gd name="T25" fmla="*/ T24 w 109"/>
                  <a:gd name="T26" fmla="+- 0 11493 11457"/>
                  <a:gd name="T27" fmla="*/ 11493 h 112"/>
                  <a:gd name="T28" fmla="+- 0 11666 11624"/>
                  <a:gd name="T29" fmla="*/ T28 w 109"/>
                  <a:gd name="T30" fmla="+- 0 11512 11457"/>
                  <a:gd name="T31" fmla="*/ 11512 h 112"/>
                  <a:gd name="T32" fmla="+- 0 11695 11624"/>
                  <a:gd name="T33" fmla="*/ T32 w 109"/>
                  <a:gd name="T34" fmla="+- 0 11523 11457"/>
                  <a:gd name="T35" fmla="*/ 11523 h 112"/>
                  <a:gd name="T36" fmla="+- 0 11716 11624"/>
                  <a:gd name="T37" fmla="*/ T36 w 109"/>
                  <a:gd name="T38" fmla="+- 0 11523 11457"/>
                  <a:gd name="T39" fmla="*/ 11523 h 112"/>
                  <a:gd name="T40" fmla="+- 0 11722 11624"/>
                  <a:gd name="T41" fmla="*/ T40 w 109"/>
                  <a:gd name="T42" fmla="+- 0 11540 11457"/>
                  <a:gd name="T43" fmla="*/ 11540 h 112"/>
                  <a:gd name="T44" fmla="+- 0 11657 11624"/>
                  <a:gd name="T45" fmla="*/ T44 w 109"/>
                  <a:gd name="T46" fmla="+- 0 11540 11457"/>
                  <a:gd name="T47" fmla="*/ 11540 h 112"/>
                  <a:gd name="T48" fmla="+- 0 11647 11624"/>
                  <a:gd name="T49" fmla="*/ T48 w 109"/>
                  <a:gd name="T50" fmla="+- 0 11569 11457"/>
                  <a:gd name="T51" fmla="*/ 11569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09" h="112">
                    <a:moveTo>
                      <a:pt x="23" y="112"/>
                    </a:moveTo>
                    <a:lnTo>
                      <a:pt x="0" y="112"/>
                    </a:lnTo>
                    <a:lnTo>
                      <a:pt x="40" y="0"/>
                    </a:lnTo>
                    <a:lnTo>
                      <a:pt x="68" y="0"/>
                    </a:lnTo>
                    <a:lnTo>
                      <a:pt x="74" y="17"/>
                    </a:lnTo>
                    <a:lnTo>
                      <a:pt x="54" y="17"/>
                    </a:lnTo>
                    <a:lnTo>
                      <a:pt x="48" y="36"/>
                    </a:lnTo>
                    <a:lnTo>
                      <a:pt x="42" y="55"/>
                    </a:lnTo>
                    <a:lnTo>
                      <a:pt x="71" y="66"/>
                    </a:lnTo>
                    <a:lnTo>
                      <a:pt x="92" y="66"/>
                    </a:lnTo>
                    <a:lnTo>
                      <a:pt x="98" y="83"/>
                    </a:lnTo>
                    <a:lnTo>
                      <a:pt x="33" y="83"/>
                    </a:lnTo>
                    <a:lnTo>
                      <a:pt x="23" y="1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76"/>
              <p:cNvSpPr>
                <a:spLocks/>
              </p:cNvSpPr>
              <p:nvPr/>
            </p:nvSpPr>
            <p:spPr bwMode="auto">
              <a:xfrm>
                <a:off x="11624" y="11457"/>
                <a:ext cx="109" cy="112"/>
              </a:xfrm>
              <a:custGeom>
                <a:avLst/>
                <a:gdLst>
                  <a:gd name="T0" fmla="+- 0 11716 11624"/>
                  <a:gd name="T1" fmla="*/ T0 w 109"/>
                  <a:gd name="T2" fmla="+- 0 11523 11457"/>
                  <a:gd name="T3" fmla="*/ 11523 h 112"/>
                  <a:gd name="T4" fmla="+- 0 11695 11624"/>
                  <a:gd name="T5" fmla="*/ T4 w 109"/>
                  <a:gd name="T6" fmla="+- 0 11523 11457"/>
                  <a:gd name="T7" fmla="*/ 11523 h 112"/>
                  <a:gd name="T8" fmla="+- 0 11678 11624"/>
                  <a:gd name="T9" fmla="*/ T8 w 109"/>
                  <a:gd name="T10" fmla="+- 0 11474 11457"/>
                  <a:gd name="T11" fmla="*/ 11474 h 112"/>
                  <a:gd name="T12" fmla="+- 0 11698 11624"/>
                  <a:gd name="T13" fmla="*/ T12 w 109"/>
                  <a:gd name="T14" fmla="+- 0 11474 11457"/>
                  <a:gd name="T15" fmla="*/ 11474 h 112"/>
                  <a:gd name="T16" fmla="+- 0 11716 11624"/>
                  <a:gd name="T17" fmla="*/ T16 w 109"/>
                  <a:gd name="T18" fmla="+- 0 11523 11457"/>
                  <a:gd name="T19" fmla="*/ 11523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9" h="112">
                    <a:moveTo>
                      <a:pt x="92" y="66"/>
                    </a:moveTo>
                    <a:lnTo>
                      <a:pt x="71" y="66"/>
                    </a:lnTo>
                    <a:lnTo>
                      <a:pt x="54" y="17"/>
                    </a:lnTo>
                    <a:lnTo>
                      <a:pt x="74" y="17"/>
                    </a:lnTo>
                    <a:lnTo>
                      <a:pt x="92" y="6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77"/>
              <p:cNvSpPr>
                <a:spLocks/>
              </p:cNvSpPr>
              <p:nvPr/>
            </p:nvSpPr>
            <p:spPr bwMode="auto">
              <a:xfrm>
                <a:off x="11624" y="11457"/>
                <a:ext cx="109" cy="112"/>
              </a:xfrm>
              <a:custGeom>
                <a:avLst/>
                <a:gdLst>
                  <a:gd name="T0" fmla="+- 0 11732 11624"/>
                  <a:gd name="T1" fmla="*/ T0 w 109"/>
                  <a:gd name="T2" fmla="+- 0 11569 11457"/>
                  <a:gd name="T3" fmla="*/ 11569 h 112"/>
                  <a:gd name="T4" fmla="+- 0 11709 11624"/>
                  <a:gd name="T5" fmla="*/ T4 w 109"/>
                  <a:gd name="T6" fmla="+- 0 11569 11457"/>
                  <a:gd name="T7" fmla="*/ 11569 h 112"/>
                  <a:gd name="T8" fmla="+- 0 11700 11624"/>
                  <a:gd name="T9" fmla="*/ T8 w 109"/>
                  <a:gd name="T10" fmla="+- 0 11540 11457"/>
                  <a:gd name="T11" fmla="*/ 11540 h 112"/>
                  <a:gd name="T12" fmla="+- 0 11722 11624"/>
                  <a:gd name="T13" fmla="*/ T12 w 109"/>
                  <a:gd name="T14" fmla="+- 0 11540 11457"/>
                  <a:gd name="T15" fmla="*/ 11540 h 112"/>
                  <a:gd name="T16" fmla="+- 0 11732 11624"/>
                  <a:gd name="T17" fmla="*/ T16 w 109"/>
                  <a:gd name="T18" fmla="+- 0 11569 11457"/>
                  <a:gd name="T19" fmla="*/ 11569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9" h="112">
                    <a:moveTo>
                      <a:pt x="108" y="112"/>
                    </a:moveTo>
                    <a:lnTo>
                      <a:pt x="85" y="112"/>
                    </a:lnTo>
                    <a:lnTo>
                      <a:pt x="76" y="83"/>
                    </a:lnTo>
                    <a:lnTo>
                      <a:pt x="98" y="83"/>
                    </a:lnTo>
                    <a:lnTo>
                      <a:pt x="108" y="1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6" name="Group 78"/>
            <p:cNvGrpSpPr>
              <a:grpSpLocks/>
            </p:cNvGrpSpPr>
            <p:nvPr/>
          </p:nvGrpSpPr>
          <p:grpSpPr bwMode="auto">
            <a:xfrm>
              <a:off x="11747" y="11457"/>
              <a:ext cx="96" cy="112"/>
              <a:chOff x="11747" y="11457"/>
              <a:chExt cx="96" cy="112"/>
            </a:xfrm>
          </p:grpSpPr>
          <p:sp>
            <p:nvSpPr>
              <p:cNvPr id="1279" name="Freeform 79"/>
              <p:cNvSpPr>
                <a:spLocks/>
              </p:cNvSpPr>
              <p:nvPr/>
            </p:nvSpPr>
            <p:spPr bwMode="auto">
              <a:xfrm>
                <a:off x="11747" y="11457"/>
                <a:ext cx="96" cy="112"/>
              </a:xfrm>
              <a:custGeom>
                <a:avLst/>
                <a:gdLst>
                  <a:gd name="T0" fmla="+- 0 11771 11747"/>
                  <a:gd name="T1" fmla="*/ T0 w 96"/>
                  <a:gd name="T2" fmla="+- 0 11569 11457"/>
                  <a:gd name="T3" fmla="*/ 11569 h 112"/>
                  <a:gd name="T4" fmla="+- 0 11747 11747"/>
                  <a:gd name="T5" fmla="*/ T4 w 96"/>
                  <a:gd name="T6" fmla="+- 0 11569 11457"/>
                  <a:gd name="T7" fmla="*/ 11569 h 112"/>
                  <a:gd name="T8" fmla="+- 0 11747 11747"/>
                  <a:gd name="T9" fmla="*/ T8 w 96"/>
                  <a:gd name="T10" fmla="+- 0 11457 11457"/>
                  <a:gd name="T11" fmla="*/ 11457 h 112"/>
                  <a:gd name="T12" fmla="+- 0 11771 11747"/>
                  <a:gd name="T13" fmla="*/ T12 w 96"/>
                  <a:gd name="T14" fmla="+- 0 11457 11457"/>
                  <a:gd name="T15" fmla="*/ 11457 h 112"/>
                  <a:gd name="T16" fmla="+- 0 11771 11747"/>
                  <a:gd name="T17" fmla="*/ T16 w 96"/>
                  <a:gd name="T18" fmla="+- 0 11502 11457"/>
                  <a:gd name="T19" fmla="*/ 11502 h 112"/>
                  <a:gd name="T20" fmla="+- 0 11843 11747"/>
                  <a:gd name="T21" fmla="*/ T20 w 96"/>
                  <a:gd name="T22" fmla="+- 0 11502 11457"/>
                  <a:gd name="T23" fmla="*/ 11502 h 112"/>
                  <a:gd name="T24" fmla="+- 0 11843 11747"/>
                  <a:gd name="T25" fmla="*/ T24 w 96"/>
                  <a:gd name="T26" fmla="+- 0 11521 11457"/>
                  <a:gd name="T27" fmla="*/ 11521 h 112"/>
                  <a:gd name="T28" fmla="+- 0 11771 11747"/>
                  <a:gd name="T29" fmla="*/ T28 w 96"/>
                  <a:gd name="T30" fmla="+- 0 11521 11457"/>
                  <a:gd name="T31" fmla="*/ 11521 h 112"/>
                  <a:gd name="T32" fmla="+- 0 11771 11747"/>
                  <a:gd name="T33" fmla="*/ T32 w 96"/>
                  <a:gd name="T34" fmla="+- 0 11569 11457"/>
                  <a:gd name="T35" fmla="*/ 11569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6" h="112">
                    <a:moveTo>
                      <a:pt x="24" y="112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45"/>
                    </a:lnTo>
                    <a:lnTo>
                      <a:pt x="96" y="45"/>
                    </a:lnTo>
                    <a:lnTo>
                      <a:pt x="96" y="64"/>
                    </a:lnTo>
                    <a:lnTo>
                      <a:pt x="24" y="64"/>
                    </a:lnTo>
                    <a:lnTo>
                      <a:pt x="24" y="1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80"/>
              <p:cNvSpPr>
                <a:spLocks/>
              </p:cNvSpPr>
              <p:nvPr/>
            </p:nvSpPr>
            <p:spPr bwMode="auto">
              <a:xfrm>
                <a:off x="11747" y="11457"/>
                <a:ext cx="96" cy="112"/>
              </a:xfrm>
              <a:custGeom>
                <a:avLst/>
                <a:gdLst>
                  <a:gd name="T0" fmla="+- 0 11843 11747"/>
                  <a:gd name="T1" fmla="*/ T0 w 96"/>
                  <a:gd name="T2" fmla="+- 0 11502 11457"/>
                  <a:gd name="T3" fmla="*/ 11502 h 112"/>
                  <a:gd name="T4" fmla="+- 0 11820 11747"/>
                  <a:gd name="T5" fmla="*/ T4 w 96"/>
                  <a:gd name="T6" fmla="+- 0 11502 11457"/>
                  <a:gd name="T7" fmla="*/ 11502 h 112"/>
                  <a:gd name="T8" fmla="+- 0 11820 11747"/>
                  <a:gd name="T9" fmla="*/ T8 w 96"/>
                  <a:gd name="T10" fmla="+- 0 11457 11457"/>
                  <a:gd name="T11" fmla="*/ 11457 h 112"/>
                  <a:gd name="T12" fmla="+- 0 11843 11747"/>
                  <a:gd name="T13" fmla="*/ T12 w 96"/>
                  <a:gd name="T14" fmla="+- 0 11457 11457"/>
                  <a:gd name="T15" fmla="*/ 11457 h 112"/>
                  <a:gd name="T16" fmla="+- 0 11843 11747"/>
                  <a:gd name="T17" fmla="*/ T16 w 96"/>
                  <a:gd name="T18" fmla="+- 0 11502 11457"/>
                  <a:gd name="T19" fmla="*/ 11502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6" h="112">
                    <a:moveTo>
                      <a:pt x="96" y="45"/>
                    </a:moveTo>
                    <a:lnTo>
                      <a:pt x="73" y="45"/>
                    </a:lnTo>
                    <a:lnTo>
                      <a:pt x="73" y="0"/>
                    </a:lnTo>
                    <a:lnTo>
                      <a:pt x="96" y="0"/>
                    </a:lnTo>
                    <a:lnTo>
                      <a:pt x="96" y="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81"/>
              <p:cNvSpPr>
                <a:spLocks/>
              </p:cNvSpPr>
              <p:nvPr/>
            </p:nvSpPr>
            <p:spPr bwMode="auto">
              <a:xfrm>
                <a:off x="11747" y="11457"/>
                <a:ext cx="96" cy="112"/>
              </a:xfrm>
              <a:custGeom>
                <a:avLst/>
                <a:gdLst>
                  <a:gd name="T0" fmla="+- 0 11843 11747"/>
                  <a:gd name="T1" fmla="*/ T0 w 96"/>
                  <a:gd name="T2" fmla="+- 0 11569 11457"/>
                  <a:gd name="T3" fmla="*/ 11569 h 112"/>
                  <a:gd name="T4" fmla="+- 0 11820 11747"/>
                  <a:gd name="T5" fmla="*/ T4 w 96"/>
                  <a:gd name="T6" fmla="+- 0 11569 11457"/>
                  <a:gd name="T7" fmla="*/ 11569 h 112"/>
                  <a:gd name="T8" fmla="+- 0 11820 11747"/>
                  <a:gd name="T9" fmla="*/ T8 w 96"/>
                  <a:gd name="T10" fmla="+- 0 11521 11457"/>
                  <a:gd name="T11" fmla="*/ 11521 h 112"/>
                  <a:gd name="T12" fmla="+- 0 11843 11747"/>
                  <a:gd name="T13" fmla="*/ T12 w 96"/>
                  <a:gd name="T14" fmla="+- 0 11521 11457"/>
                  <a:gd name="T15" fmla="*/ 11521 h 112"/>
                  <a:gd name="T16" fmla="+- 0 11843 11747"/>
                  <a:gd name="T17" fmla="*/ T16 w 96"/>
                  <a:gd name="T18" fmla="+- 0 11569 11457"/>
                  <a:gd name="T19" fmla="*/ 11569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6" h="112">
                    <a:moveTo>
                      <a:pt x="96" y="112"/>
                    </a:moveTo>
                    <a:lnTo>
                      <a:pt x="73" y="112"/>
                    </a:lnTo>
                    <a:lnTo>
                      <a:pt x="73" y="64"/>
                    </a:lnTo>
                    <a:lnTo>
                      <a:pt x="96" y="64"/>
                    </a:lnTo>
                    <a:lnTo>
                      <a:pt x="96" y="1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7" name="Group 82"/>
            <p:cNvGrpSpPr>
              <a:grpSpLocks/>
            </p:cNvGrpSpPr>
            <p:nvPr/>
          </p:nvGrpSpPr>
          <p:grpSpPr bwMode="auto">
            <a:xfrm>
              <a:off x="11903" y="11457"/>
              <a:ext cx="79" cy="112"/>
              <a:chOff x="11903" y="11457"/>
              <a:chExt cx="79" cy="112"/>
            </a:xfrm>
          </p:grpSpPr>
          <p:sp>
            <p:nvSpPr>
              <p:cNvPr id="1277" name="Freeform 83"/>
              <p:cNvSpPr>
                <a:spLocks/>
              </p:cNvSpPr>
              <p:nvPr/>
            </p:nvSpPr>
            <p:spPr bwMode="auto">
              <a:xfrm>
                <a:off x="11903" y="11457"/>
                <a:ext cx="79" cy="112"/>
              </a:xfrm>
              <a:custGeom>
                <a:avLst/>
                <a:gdLst>
                  <a:gd name="T0" fmla="+- 0 11927 11903"/>
                  <a:gd name="T1" fmla="*/ T0 w 79"/>
                  <a:gd name="T2" fmla="+- 0 11489 11457"/>
                  <a:gd name="T3" fmla="*/ 11489 h 112"/>
                  <a:gd name="T4" fmla="+- 0 11905 11903"/>
                  <a:gd name="T5" fmla="*/ T4 w 79"/>
                  <a:gd name="T6" fmla="+- 0 11487 11457"/>
                  <a:gd name="T7" fmla="*/ 11487 h 112"/>
                  <a:gd name="T8" fmla="+- 0 11912 11903"/>
                  <a:gd name="T9" fmla="*/ T8 w 79"/>
                  <a:gd name="T10" fmla="+- 0 11467 11457"/>
                  <a:gd name="T11" fmla="*/ 11467 h 112"/>
                  <a:gd name="T12" fmla="+- 0 11931 11903"/>
                  <a:gd name="T13" fmla="*/ T12 w 79"/>
                  <a:gd name="T14" fmla="+- 0 11457 11457"/>
                  <a:gd name="T15" fmla="*/ 11457 h 112"/>
                  <a:gd name="T16" fmla="+- 0 11959 11903"/>
                  <a:gd name="T17" fmla="*/ T16 w 79"/>
                  <a:gd name="T18" fmla="+- 0 11459 11457"/>
                  <a:gd name="T19" fmla="*/ 11459 h 112"/>
                  <a:gd name="T20" fmla="+- 0 11975 11903"/>
                  <a:gd name="T21" fmla="*/ T20 w 79"/>
                  <a:gd name="T22" fmla="+- 0 11470 11457"/>
                  <a:gd name="T23" fmla="*/ 11470 h 112"/>
                  <a:gd name="T24" fmla="+- 0 11976 11903"/>
                  <a:gd name="T25" fmla="*/ T24 w 79"/>
                  <a:gd name="T26" fmla="+- 0 11473 11457"/>
                  <a:gd name="T27" fmla="*/ 11473 h 112"/>
                  <a:gd name="T28" fmla="+- 0 11932 11903"/>
                  <a:gd name="T29" fmla="*/ T28 w 79"/>
                  <a:gd name="T30" fmla="+- 0 11473 11457"/>
                  <a:gd name="T31" fmla="*/ 11473 h 112"/>
                  <a:gd name="T32" fmla="+- 0 11928 11903"/>
                  <a:gd name="T33" fmla="*/ T32 w 79"/>
                  <a:gd name="T34" fmla="+- 0 11480 11457"/>
                  <a:gd name="T35" fmla="*/ 11480 h 112"/>
                  <a:gd name="T36" fmla="+- 0 11927 11903"/>
                  <a:gd name="T37" fmla="*/ T36 w 79"/>
                  <a:gd name="T38" fmla="+- 0 11489 11457"/>
                  <a:gd name="T39" fmla="*/ 11489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9" h="112">
                    <a:moveTo>
                      <a:pt x="24" y="32"/>
                    </a:moveTo>
                    <a:lnTo>
                      <a:pt x="2" y="30"/>
                    </a:lnTo>
                    <a:lnTo>
                      <a:pt x="9" y="10"/>
                    </a:lnTo>
                    <a:lnTo>
                      <a:pt x="28" y="0"/>
                    </a:lnTo>
                    <a:lnTo>
                      <a:pt x="56" y="2"/>
                    </a:lnTo>
                    <a:lnTo>
                      <a:pt x="72" y="13"/>
                    </a:lnTo>
                    <a:lnTo>
                      <a:pt x="73" y="16"/>
                    </a:lnTo>
                    <a:lnTo>
                      <a:pt x="29" y="16"/>
                    </a:lnTo>
                    <a:lnTo>
                      <a:pt x="25" y="23"/>
                    </a:lnTo>
                    <a:lnTo>
                      <a:pt x="24" y="3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84"/>
              <p:cNvSpPr>
                <a:spLocks/>
              </p:cNvSpPr>
              <p:nvPr/>
            </p:nvSpPr>
            <p:spPr bwMode="auto">
              <a:xfrm>
                <a:off x="11903" y="11457"/>
                <a:ext cx="79" cy="112"/>
              </a:xfrm>
              <a:custGeom>
                <a:avLst/>
                <a:gdLst>
                  <a:gd name="T0" fmla="+- 0 11982 11903"/>
                  <a:gd name="T1" fmla="*/ T0 w 79"/>
                  <a:gd name="T2" fmla="+- 0 11569 11457"/>
                  <a:gd name="T3" fmla="*/ 11569 h 112"/>
                  <a:gd name="T4" fmla="+- 0 11903 11903"/>
                  <a:gd name="T5" fmla="*/ T4 w 79"/>
                  <a:gd name="T6" fmla="+- 0 11569 11457"/>
                  <a:gd name="T7" fmla="*/ 11569 h 112"/>
                  <a:gd name="T8" fmla="+- 0 11907 11903"/>
                  <a:gd name="T9" fmla="*/ T8 w 79"/>
                  <a:gd name="T10" fmla="+- 0 11546 11457"/>
                  <a:gd name="T11" fmla="*/ 11546 h 112"/>
                  <a:gd name="T12" fmla="+- 0 11918 11903"/>
                  <a:gd name="T13" fmla="*/ T12 w 79"/>
                  <a:gd name="T14" fmla="+- 0 11531 11457"/>
                  <a:gd name="T15" fmla="*/ 11531 h 112"/>
                  <a:gd name="T16" fmla="+- 0 11933 11903"/>
                  <a:gd name="T17" fmla="*/ T16 w 79"/>
                  <a:gd name="T18" fmla="+- 0 11519 11457"/>
                  <a:gd name="T19" fmla="*/ 11519 h 112"/>
                  <a:gd name="T20" fmla="+- 0 11947 11903"/>
                  <a:gd name="T21" fmla="*/ T20 w 79"/>
                  <a:gd name="T22" fmla="+- 0 11506 11457"/>
                  <a:gd name="T23" fmla="*/ 11506 h 112"/>
                  <a:gd name="T24" fmla="+- 0 11957 11903"/>
                  <a:gd name="T25" fmla="*/ T24 w 79"/>
                  <a:gd name="T26" fmla="+- 0 11489 11457"/>
                  <a:gd name="T27" fmla="*/ 11489 h 112"/>
                  <a:gd name="T28" fmla="+- 0 11958 11903"/>
                  <a:gd name="T29" fmla="*/ T28 w 79"/>
                  <a:gd name="T30" fmla="+- 0 11478 11457"/>
                  <a:gd name="T31" fmla="*/ 11478 h 112"/>
                  <a:gd name="T32" fmla="+- 0 11952 11903"/>
                  <a:gd name="T33" fmla="*/ T32 w 79"/>
                  <a:gd name="T34" fmla="+- 0 11474 11457"/>
                  <a:gd name="T35" fmla="*/ 11474 h 112"/>
                  <a:gd name="T36" fmla="+- 0 11943 11903"/>
                  <a:gd name="T37" fmla="*/ T36 w 79"/>
                  <a:gd name="T38" fmla="+- 0 11473 11457"/>
                  <a:gd name="T39" fmla="*/ 11473 h 112"/>
                  <a:gd name="T40" fmla="+- 0 11976 11903"/>
                  <a:gd name="T41" fmla="*/ T40 w 79"/>
                  <a:gd name="T42" fmla="+- 0 11473 11457"/>
                  <a:gd name="T43" fmla="*/ 11473 h 112"/>
                  <a:gd name="T44" fmla="+- 0 11980 11903"/>
                  <a:gd name="T45" fmla="*/ T44 w 79"/>
                  <a:gd name="T46" fmla="+- 0 11487 11457"/>
                  <a:gd name="T47" fmla="*/ 11487 h 112"/>
                  <a:gd name="T48" fmla="+- 0 11974 11903"/>
                  <a:gd name="T49" fmla="*/ T48 w 79"/>
                  <a:gd name="T50" fmla="+- 0 11508 11457"/>
                  <a:gd name="T51" fmla="*/ 11508 h 112"/>
                  <a:gd name="T52" fmla="+- 0 11960 11903"/>
                  <a:gd name="T53" fmla="*/ T52 w 79"/>
                  <a:gd name="T54" fmla="+- 0 11522 11457"/>
                  <a:gd name="T55" fmla="*/ 11522 h 112"/>
                  <a:gd name="T56" fmla="+- 0 11943 11903"/>
                  <a:gd name="T57" fmla="*/ T56 w 79"/>
                  <a:gd name="T58" fmla="+- 0 11534 11457"/>
                  <a:gd name="T59" fmla="*/ 11534 h 112"/>
                  <a:gd name="T60" fmla="+- 0 11930 11903"/>
                  <a:gd name="T61" fmla="*/ T60 w 79"/>
                  <a:gd name="T62" fmla="+- 0 11549 11457"/>
                  <a:gd name="T63" fmla="*/ 11549 h 112"/>
                  <a:gd name="T64" fmla="+- 0 11982 11903"/>
                  <a:gd name="T65" fmla="*/ T64 w 79"/>
                  <a:gd name="T66" fmla="+- 0 11550 11457"/>
                  <a:gd name="T67" fmla="*/ 11550 h 112"/>
                  <a:gd name="T68" fmla="+- 0 11982 11903"/>
                  <a:gd name="T69" fmla="*/ T68 w 79"/>
                  <a:gd name="T70" fmla="+- 0 11569 11457"/>
                  <a:gd name="T71" fmla="*/ 11569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79" h="112">
                    <a:moveTo>
                      <a:pt x="79" y="112"/>
                    </a:moveTo>
                    <a:lnTo>
                      <a:pt x="0" y="112"/>
                    </a:lnTo>
                    <a:lnTo>
                      <a:pt x="4" y="89"/>
                    </a:lnTo>
                    <a:lnTo>
                      <a:pt x="15" y="74"/>
                    </a:lnTo>
                    <a:lnTo>
                      <a:pt x="30" y="62"/>
                    </a:lnTo>
                    <a:lnTo>
                      <a:pt x="44" y="49"/>
                    </a:lnTo>
                    <a:lnTo>
                      <a:pt x="54" y="32"/>
                    </a:lnTo>
                    <a:lnTo>
                      <a:pt x="55" y="21"/>
                    </a:lnTo>
                    <a:lnTo>
                      <a:pt x="49" y="17"/>
                    </a:lnTo>
                    <a:lnTo>
                      <a:pt x="40" y="16"/>
                    </a:lnTo>
                    <a:lnTo>
                      <a:pt x="73" y="16"/>
                    </a:lnTo>
                    <a:lnTo>
                      <a:pt x="77" y="30"/>
                    </a:lnTo>
                    <a:lnTo>
                      <a:pt x="71" y="51"/>
                    </a:lnTo>
                    <a:lnTo>
                      <a:pt x="57" y="65"/>
                    </a:lnTo>
                    <a:lnTo>
                      <a:pt x="40" y="77"/>
                    </a:lnTo>
                    <a:lnTo>
                      <a:pt x="27" y="92"/>
                    </a:lnTo>
                    <a:lnTo>
                      <a:pt x="79" y="93"/>
                    </a:lnTo>
                    <a:lnTo>
                      <a:pt x="79" y="1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85"/>
            <p:cNvGrpSpPr>
              <a:grpSpLocks/>
            </p:cNvGrpSpPr>
            <p:nvPr/>
          </p:nvGrpSpPr>
          <p:grpSpPr bwMode="auto">
            <a:xfrm>
              <a:off x="11993" y="11456"/>
              <a:ext cx="81" cy="114"/>
              <a:chOff x="11993" y="11456"/>
              <a:chExt cx="81" cy="114"/>
            </a:xfrm>
          </p:grpSpPr>
          <p:sp>
            <p:nvSpPr>
              <p:cNvPr id="1273" name="Freeform 86"/>
              <p:cNvSpPr>
                <a:spLocks/>
              </p:cNvSpPr>
              <p:nvPr/>
            </p:nvSpPr>
            <p:spPr bwMode="auto">
              <a:xfrm>
                <a:off x="11993" y="11456"/>
                <a:ext cx="81" cy="114"/>
              </a:xfrm>
              <a:custGeom>
                <a:avLst/>
                <a:gdLst>
                  <a:gd name="T0" fmla="+- 0 12048 11993"/>
                  <a:gd name="T1" fmla="*/ T0 w 81"/>
                  <a:gd name="T2" fmla="+- 0 11569 11456"/>
                  <a:gd name="T3" fmla="*/ 11569 h 114"/>
                  <a:gd name="T4" fmla="+- 0 12019 11993"/>
                  <a:gd name="T5" fmla="*/ T4 w 81"/>
                  <a:gd name="T6" fmla="+- 0 11567 11456"/>
                  <a:gd name="T7" fmla="*/ 11567 h 114"/>
                  <a:gd name="T8" fmla="+- 0 12001 11993"/>
                  <a:gd name="T9" fmla="*/ T8 w 81"/>
                  <a:gd name="T10" fmla="+- 0 11558 11456"/>
                  <a:gd name="T11" fmla="*/ 11558 h 114"/>
                  <a:gd name="T12" fmla="+- 0 11993 11993"/>
                  <a:gd name="T13" fmla="*/ T12 w 81"/>
                  <a:gd name="T14" fmla="+- 0 11543 11456"/>
                  <a:gd name="T15" fmla="*/ 11543 h 114"/>
                  <a:gd name="T16" fmla="+- 0 12000 11993"/>
                  <a:gd name="T17" fmla="*/ T16 w 81"/>
                  <a:gd name="T18" fmla="+- 0 11520 11456"/>
                  <a:gd name="T19" fmla="*/ 11520 h 114"/>
                  <a:gd name="T20" fmla="+- 0 12016 11993"/>
                  <a:gd name="T21" fmla="*/ T20 w 81"/>
                  <a:gd name="T22" fmla="+- 0 11510 11456"/>
                  <a:gd name="T23" fmla="*/ 11510 h 114"/>
                  <a:gd name="T24" fmla="+- 0 12001 11993"/>
                  <a:gd name="T25" fmla="*/ T24 w 81"/>
                  <a:gd name="T26" fmla="+- 0 11500 11456"/>
                  <a:gd name="T27" fmla="*/ 11500 h 114"/>
                  <a:gd name="T28" fmla="+- 0 11996 11993"/>
                  <a:gd name="T29" fmla="*/ T28 w 81"/>
                  <a:gd name="T30" fmla="+- 0 11487 11456"/>
                  <a:gd name="T31" fmla="*/ 11487 h 114"/>
                  <a:gd name="T32" fmla="+- 0 12000 11993"/>
                  <a:gd name="T33" fmla="*/ T32 w 81"/>
                  <a:gd name="T34" fmla="+- 0 11473 11456"/>
                  <a:gd name="T35" fmla="*/ 11473 h 114"/>
                  <a:gd name="T36" fmla="+- 0 12012 11993"/>
                  <a:gd name="T37" fmla="*/ T36 w 81"/>
                  <a:gd name="T38" fmla="+- 0 11461 11456"/>
                  <a:gd name="T39" fmla="*/ 11461 h 114"/>
                  <a:gd name="T40" fmla="+- 0 12030 11993"/>
                  <a:gd name="T41" fmla="*/ T40 w 81"/>
                  <a:gd name="T42" fmla="+- 0 11456 11456"/>
                  <a:gd name="T43" fmla="*/ 11456 h 114"/>
                  <a:gd name="T44" fmla="+- 0 12055 11993"/>
                  <a:gd name="T45" fmla="*/ T44 w 81"/>
                  <a:gd name="T46" fmla="+- 0 11460 11456"/>
                  <a:gd name="T47" fmla="*/ 11460 h 114"/>
                  <a:gd name="T48" fmla="+- 0 12066 11993"/>
                  <a:gd name="T49" fmla="*/ T48 w 81"/>
                  <a:gd name="T50" fmla="+- 0 11471 11456"/>
                  <a:gd name="T51" fmla="*/ 11471 h 114"/>
                  <a:gd name="T52" fmla="+- 0 12023 11993"/>
                  <a:gd name="T53" fmla="*/ T52 w 81"/>
                  <a:gd name="T54" fmla="+- 0 11471 11456"/>
                  <a:gd name="T55" fmla="*/ 11471 h 114"/>
                  <a:gd name="T56" fmla="+- 0 12018 11993"/>
                  <a:gd name="T57" fmla="*/ T56 w 81"/>
                  <a:gd name="T58" fmla="+- 0 11476 11456"/>
                  <a:gd name="T59" fmla="*/ 11476 h 114"/>
                  <a:gd name="T60" fmla="+- 0 12019 11993"/>
                  <a:gd name="T61" fmla="*/ T60 w 81"/>
                  <a:gd name="T62" fmla="+- 0 11486 11456"/>
                  <a:gd name="T63" fmla="*/ 11486 h 114"/>
                  <a:gd name="T64" fmla="+- 0 12019 11993"/>
                  <a:gd name="T65" fmla="*/ T64 w 81"/>
                  <a:gd name="T66" fmla="+- 0 11496 11456"/>
                  <a:gd name="T67" fmla="*/ 11496 h 114"/>
                  <a:gd name="T68" fmla="+- 0 12023 11993"/>
                  <a:gd name="T69" fmla="*/ T68 w 81"/>
                  <a:gd name="T70" fmla="+- 0 11502 11456"/>
                  <a:gd name="T71" fmla="*/ 11502 h 114"/>
                  <a:gd name="T72" fmla="+- 0 12061 11993"/>
                  <a:gd name="T73" fmla="*/ T72 w 81"/>
                  <a:gd name="T74" fmla="+- 0 11502 11456"/>
                  <a:gd name="T75" fmla="*/ 11502 h 114"/>
                  <a:gd name="T76" fmla="+- 0 12052 11993"/>
                  <a:gd name="T77" fmla="*/ T76 w 81"/>
                  <a:gd name="T78" fmla="+- 0 11509 11456"/>
                  <a:gd name="T79" fmla="*/ 11509 h 114"/>
                  <a:gd name="T80" fmla="+- 0 12050 11993"/>
                  <a:gd name="T81" fmla="*/ T80 w 81"/>
                  <a:gd name="T82" fmla="+- 0 11510 11456"/>
                  <a:gd name="T83" fmla="*/ 11510 h 114"/>
                  <a:gd name="T84" fmla="+- 0 12062 11993"/>
                  <a:gd name="T85" fmla="*/ T84 w 81"/>
                  <a:gd name="T86" fmla="+- 0 11514 11456"/>
                  <a:gd name="T87" fmla="*/ 11514 h 114"/>
                  <a:gd name="T88" fmla="+- 0 12069 11993"/>
                  <a:gd name="T89" fmla="*/ T88 w 81"/>
                  <a:gd name="T90" fmla="+- 0 11518 11456"/>
                  <a:gd name="T91" fmla="*/ 11518 h 114"/>
                  <a:gd name="T92" fmla="+- 0 12022 11993"/>
                  <a:gd name="T93" fmla="*/ T92 w 81"/>
                  <a:gd name="T94" fmla="+- 0 11518 11456"/>
                  <a:gd name="T95" fmla="*/ 11518 h 114"/>
                  <a:gd name="T96" fmla="+- 0 12016 11993"/>
                  <a:gd name="T97" fmla="*/ T96 w 81"/>
                  <a:gd name="T98" fmla="+- 0 11524 11456"/>
                  <a:gd name="T99" fmla="*/ 11524 h 114"/>
                  <a:gd name="T100" fmla="+- 0 12016 11993"/>
                  <a:gd name="T101" fmla="*/ T100 w 81"/>
                  <a:gd name="T102" fmla="+- 0 11548 11456"/>
                  <a:gd name="T103" fmla="*/ 11548 h 114"/>
                  <a:gd name="T104" fmla="+- 0 12021 11993"/>
                  <a:gd name="T105" fmla="*/ T104 w 81"/>
                  <a:gd name="T106" fmla="+- 0 11555 11456"/>
                  <a:gd name="T107" fmla="*/ 11555 h 114"/>
                  <a:gd name="T108" fmla="+- 0 12068 11993"/>
                  <a:gd name="T109" fmla="*/ T108 w 81"/>
                  <a:gd name="T110" fmla="+- 0 11555 11456"/>
                  <a:gd name="T111" fmla="*/ 11555 h 114"/>
                  <a:gd name="T112" fmla="+- 0 12066 11993"/>
                  <a:gd name="T113" fmla="*/ T112 w 81"/>
                  <a:gd name="T114" fmla="+- 0 11558 11456"/>
                  <a:gd name="T115" fmla="*/ 11558 h 114"/>
                  <a:gd name="T116" fmla="+- 0 12048 11993"/>
                  <a:gd name="T117" fmla="*/ T116 w 81"/>
                  <a:gd name="T118" fmla="+- 0 11569 11456"/>
                  <a:gd name="T119" fmla="*/ 11569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81" h="114">
                    <a:moveTo>
                      <a:pt x="55" y="113"/>
                    </a:moveTo>
                    <a:lnTo>
                      <a:pt x="26" y="111"/>
                    </a:lnTo>
                    <a:lnTo>
                      <a:pt x="8" y="102"/>
                    </a:lnTo>
                    <a:lnTo>
                      <a:pt x="0" y="87"/>
                    </a:lnTo>
                    <a:lnTo>
                      <a:pt x="7" y="64"/>
                    </a:lnTo>
                    <a:lnTo>
                      <a:pt x="23" y="54"/>
                    </a:lnTo>
                    <a:lnTo>
                      <a:pt x="8" y="44"/>
                    </a:lnTo>
                    <a:lnTo>
                      <a:pt x="3" y="31"/>
                    </a:lnTo>
                    <a:lnTo>
                      <a:pt x="7" y="17"/>
                    </a:lnTo>
                    <a:lnTo>
                      <a:pt x="19" y="5"/>
                    </a:lnTo>
                    <a:lnTo>
                      <a:pt x="37" y="0"/>
                    </a:lnTo>
                    <a:lnTo>
                      <a:pt x="62" y="4"/>
                    </a:lnTo>
                    <a:lnTo>
                      <a:pt x="73" y="15"/>
                    </a:lnTo>
                    <a:lnTo>
                      <a:pt x="30" y="15"/>
                    </a:lnTo>
                    <a:lnTo>
                      <a:pt x="25" y="20"/>
                    </a:lnTo>
                    <a:lnTo>
                      <a:pt x="26" y="30"/>
                    </a:lnTo>
                    <a:lnTo>
                      <a:pt x="26" y="40"/>
                    </a:lnTo>
                    <a:lnTo>
                      <a:pt x="30" y="46"/>
                    </a:lnTo>
                    <a:lnTo>
                      <a:pt x="68" y="46"/>
                    </a:lnTo>
                    <a:lnTo>
                      <a:pt x="59" y="53"/>
                    </a:lnTo>
                    <a:lnTo>
                      <a:pt x="57" y="54"/>
                    </a:lnTo>
                    <a:lnTo>
                      <a:pt x="69" y="58"/>
                    </a:lnTo>
                    <a:lnTo>
                      <a:pt x="76" y="62"/>
                    </a:lnTo>
                    <a:lnTo>
                      <a:pt x="29" y="62"/>
                    </a:lnTo>
                    <a:lnTo>
                      <a:pt x="23" y="68"/>
                    </a:lnTo>
                    <a:lnTo>
                      <a:pt x="23" y="92"/>
                    </a:lnTo>
                    <a:lnTo>
                      <a:pt x="28" y="99"/>
                    </a:lnTo>
                    <a:lnTo>
                      <a:pt x="75" y="99"/>
                    </a:lnTo>
                    <a:lnTo>
                      <a:pt x="73" y="102"/>
                    </a:lnTo>
                    <a:lnTo>
                      <a:pt x="55" y="11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7"/>
              <p:cNvSpPr>
                <a:spLocks/>
              </p:cNvSpPr>
              <p:nvPr/>
            </p:nvSpPr>
            <p:spPr bwMode="auto">
              <a:xfrm>
                <a:off x="11993" y="11456"/>
                <a:ext cx="81" cy="114"/>
              </a:xfrm>
              <a:custGeom>
                <a:avLst/>
                <a:gdLst>
                  <a:gd name="T0" fmla="+- 0 12061 11993"/>
                  <a:gd name="T1" fmla="*/ T0 w 81"/>
                  <a:gd name="T2" fmla="+- 0 11502 11456"/>
                  <a:gd name="T3" fmla="*/ 11502 h 114"/>
                  <a:gd name="T4" fmla="+- 0 12044 11993"/>
                  <a:gd name="T5" fmla="*/ T4 w 81"/>
                  <a:gd name="T6" fmla="+- 0 11502 11456"/>
                  <a:gd name="T7" fmla="*/ 11502 h 114"/>
                  <a:gd name="T8" fmla="+- 0 12047 11993"/>
                  <a:gd name="T9" fmla="*/ T8 w 81"/>
                  <a:gd name="T10" fmla="+- 0 11497 11456"/>
                  <a:gd name="T11" fmla="*/ 11497 h 114"/>
                  <a:gd name="T12" fmla="+- 0 12047 11993"/>
                  <a:gd name="T13" fmla="*/ T12 w 81"/>
                  <a:gd name="T14" fmla="+- 0 11486 11456"/>
                  <a:gd name="T15" fmla="*/ 11486 h 114"/>
                  <a:gd name="T16" fmla="+- 0 12048 11993"/>
                  <a:gd name="T17" fmla="*/ T16 w 81"/>
                  <a:gd name="T18" fmla="+- 0 11476 11456"/>
                  <a:gd name="T19" fmla="*/ 11476 h 114"/>
                  <a:gd name="T20" fmla="+- 0 12042 11993"/>
                  <a:gd name="T21" fmla="*/ T20 w 81"/>
                  <a:gd name="T22" fmla="+- 0 11471 11456"/>
                  <a:gd name="T23" fmla="*/ 11471 h 114"/>
                  <a:gd name="T24" fmla="+- 0 12066 11993"/>
                  <a:gd name="T25" fmla="*/ T24 w 81"/>
                  <a:gd name="T26" fmla="+- 0 11471 11456"/>
                  <a:gd name="T27" fmla="*/ 11471 h 114"/>
                  <a:gd name="T28" fmla="+- 0 12069 11993"/>
                  <a:gd name="T29" fmla="*/ T28 w 81"/>
                  <a:gd name="T30" fmla="+- 0 11474 11456"/>
                  <a:gd name="T31" fmla="*/ 11474 h 114"/>
                  <a:gd name="T32" fmla="+- 0 12065 11993"/>
                  <a:gd name="T33" fmla="*/ T32 w 81"/>
                  <a:gd name="T34" fmla="+- 0 11500 11456"/>
                  <a:gd name="T35" fmla="*/ 11500 h 114"/>
                  <a:gd name="T36" fmla="+- 0 12061 11993"/>
                  <a:gd name="T37" fmla="*/ T36 w 81"/>
                  <a:gd name="T38" fmla="+- 0 11502 11456"/>
                  <a:gd name="T39" fmla="*/ 11502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114">
                    <a:moveTo>
                      <a:pt x="68" y="46"/>
                    </a:moveTo>
                    <a:lnTo>
                      <a:pt x="51" y="46"/>
                    </a:lnTo>
                    <a:lnTo>
                      <a:pt x="54" y="41"/>
                    </a:lnTo>
                    <a:lnTo>
                      <a:pt x="54" y="30"/>
                    </a:lnTo>
                    <a:lnTo>
                      <a:pt x="55" y="20"/>
                    </a:lnTo>
                    <a:lnTo>
                      <a:pt x="49" y="15"/>
                    </a:lnTo>
                    <a:lnTo>
                      <a:pt x="73" y="15"/>
                    </a:lnTo>
                    <a:lnTo>
                      <a:pt x="76" y="18"/>
                    </a:lnTo>
                    <a:lnTo>
                      <a:pt x="72" y="44"/>
                    </a:lnTo>
                    <a:lnTo>
                      <a:pt x="68" y="4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8"/>
              <p:cNvSpPr>
                <a:spLocks/>
              </p:cNvSpPr>
              <p:nvPr/>
            </p:nvSpPr>
            <p:spPr bwMode="auto">
              <a:xfrm>
                <a:off x="11993" y="11456"/>
                <a:ext cx="81" cy="114"/>
              </a:xfrm>
              <a:custGeom>
                <a:avLst/>
                <a:gdLst>
                  <a:gd name="T0" fmla="+- 0 12068 11993"/>
                  <a:gd name="T1" fmla="*/ T0 w 81"/>
                  <a:gd name="T2" fmla="+- 0 11555 11456"/>
                  <a:gd name="T3" fmla="*/ 11555 h 114"/>
                  <a:gd name="T4" fmla="+- 0 12046 11993"/>
                  <a:gd name="T5" fmla="*/ T4 w 81"/>
                  <a:gd name="T6" fmla="+- 0 11555 11456"/>
                  <a:gd name="T7" fmla="*/ 11555 h 114"/>
                  <a:gd name="T8" fmla="+- 0 12050 11993"/>
                  <a:gd name="T9" fmla="*/ T8 w 81"/>
                  <a:gd name="T10" fmla="+- 0 11547 11456"/>
                  <a:gd name="T11" fmla="*/ 11547 h 114"/>
                  <a:gd name="T12" fmla="+- 0 12050 11993"/>
                  <a:gd name="T13" fmla="*/ T12 w 81"/>
                  <a:gd name="T14" fmla="+- 0 11524 11456"/>
                  <a:gd name="T15" fmla="*/ 11524 h 114"/>
                  <a:gd name="T16" fmla="+- 0 12044 11993"/>
                  <a:gd name="T17" fmla="*/ T16 w 81"/>
                  <a:gd name="T18" fmla="+- 0 11518 11456"/>
                  <a:gd name="T19" fmla="*/ 11518 h 114"/>
                  <a:gd name="T20" fmla="+- 0 12069 11993"/>
                  <a:gd name="T21" fmla="*/ T20 w 81"/>
                  <a:gd name="T22" fmla="+- 0 11518 11456"/>
                  <a:gd name="T23" fmla="*/ 11518 h 114"/>
                  <a:gd name="T24" fmla="+- 0 12073 11993"/>
                  <a:gd name="T25" fmla="*/ T24 w 81"/>
                  <a:gd name="T26" fmla="+- 0 11520 11456"/>
                  <a:gd name="T27" fmla="*/ 11520 h 114"/>
                  <a:gd name="T28" fmla="+- 0 12073 11993"/>
                  <a:gd name="T29" fmla="*/ T28 w 81"/>
                  <a:gd name="T30" fmla="+- 0 11537 11456"/>
                  <a:gd name="T31" fmla="*/ 11537 h 114"/>
                  <a:gd name="T32" fmla="+- 0 12068 11993"/>
                  <a:gd name="T33" fmla="*/ T32 w 81"/>
                  <a:gd name="T34" fmla="+- 0 11555 11456"/>
                  <a:gd name="T35" fmla="*/ 11555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1" h="114">
                    <a:moveTo>
                      <a:pt x="75" y="99"/>
                    </a:moveTo>
                    <a:lnTo>
                      <a:pt x="53" y="99"/>
                    </a:lnTo>
                    <a:lnTo>
                      <a:pt x="57" y="91"/>
                    </a:lnTo>
                    <a:lnTo>
                      <a:pt x="57" y="68"/>
                    </a:lnTo>
                    <a:lnTo>
                      <a:pt x="51" y="62"/>
                    </a:lnTo>
                    <a:lnTo>
                      <a:pt x="76" y="62"/>
                    </a:lnTo>
                    <a:lnTo>
                      <a:pt x="80" y="64"/>
                    </a:lnTo>
                    <a:lnTo>
                      <a:pt x="80" y="81"/>
                    </a:lnTo>
                    <a:lnTo>
                      <a:pt x="75" y="9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89"/>
            <p:cNvGrpSpPr>
              <a:grpSpLocks/>
            </p:cNvGrpSpPr>
            <p:nvPr/>
          </p:nvGrpSpPr>
          <p:grpSpPr bwMode="auto">
            <a:xfrm>
              <a:off x="12083" y="11457"/>
              <a:ext cx="81" cy="113"/>
              <a:chOff x="12083" y="11457"/>
              <a:chExt cx="81" cy="113"/>
            </a:xfrm>
          </p:grpSpPr>
          <p:sp>
            <p:nvSpPr>
              <p:cNvPr id="1269" name="Freeform 90"/>
              <p:cNvSpPr>
                <a:spLocks/>
              </p:cNvSpPr>
              <p:nvPr/>
            </p:nvSpPr>
            <p:spPr bwMode="auto">
              <a:xfrm>
                <a:off x="12083" y="11457"/>
                <a:ext cx="81" cy="113"/>
              </a:xfrm>
              <a:custGeom>
                <a:avLst/>
                <a:gdLst>
                  <a:gd name="T0" fmla="+- 0 12086 12083"/>
                  <a:gd name="T1" fmla="*/ T0 w 81"/>
                  <a:gd name="T2" fmla="+- 0 11520 11457"/>
                  <a:gd name="T3" fmla="*/ 11520 h 113"/>
                  <a:gd name="T4" fmla="+- 0 12090 12083"/>
                  <a:gd name="T5" fmla="*/ T4 w 81"/>
                  <a:gd name="T6" fmla="+- 0 11457 11457"/>
                  <a:gd name="T7" fmla="*/ 11457 h 113"/>
                  <a:gd name="T8" fmla="+- 0 12157 12083"/>
                  <a:gd name="T9" fmla="*/ T8 w 81"/>
                  <a:gd name="T10" fmla="+- 0 11457 11457"/>
                  <a:gd name="T11" fmla="*/ 11457 h 113"/>
                  <a:gd name="T12" fmla="+- 0 12157 12083"/>
                  <a:gd name="T13" fmla="*/ T12 w 81"/>
                  <a:gd name="T14" fmla="+- 0 11474 11457"/>
                  <a:gd name="T15" fmla="*/ 11474 h 113"/>
                  <a:gd name="T16" fmla="+- 0 12110 12083"/>
                  <a:gd name="T17" fmla="*/ T16 w 81"/>
                  <a:gd name="T18" fmla="+- 0 11474 11457"/>
                  <a:gd name="T19" fmla="*/ 11474 h 113"/>
                  <a:gd name="T20" fmla="+- 0 12109 12083"/>
                  <a:gd name="T21" fmla="*/ T20 w 81"/>
                  <a:gd name="T22" fmla="+- 0 11502 11457"/>
                  <a:gd name="T23" fmla="*/ 11502 h 113"/>
                  <a:gd name="T24" fmla="+- 0 12149 12083"/>
                  <a:gd name="T25" fmla="*/ T24 w 81"/>
                  <a:gd name="T26" fmla="+- 0 11502 11457"/>
                  <a:gd name="T27" fmla="*/ 11502 h 113"/>
                  <a:gd name="T28" fmla="+- 0 12155 12083"/>
                  <a:gd name="T29" fmla="*/ T28 w 81"/>
                  <a:gd name="T30" fmla="+- 0 11506 11457"/>
                  <a:gd name="T31" fmla="*/ 11506 h 113"/>
                  <a:gd name="T32" fmla="+- 0 12160 12083"/>
                  <a:gd name="T33" fmla="*/ T32 w 81"/>
                  <a:gd name="T34" fmla="+- 0 11515 11457"/>
                  <a:gd name="T35" fmla="*/ 11515 h 113"/>
                  <a:gd name="T36" fmla="+- 0 12114 12083"/>
                  <a:gd name="T37" fmla="*/ T36 w 81"/>
                  <a:gd name="T38" fmla="+- 0 11515 11457"/>
                  <a:gd name="T39" fmla="*/ 11515 h 113"/>
                  <a:gd name="T40" fmla="+- 0 12086 12083"/>
                  <a:gd name="T41" fmla="*/ T40 w 81"/>
                  <a:gd name="T42" fmla="+- 0 11520 11457"/>
                  <a:gd name="T43" fmla="*/ 11520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1" h="113">
                    <a:moveTo>
                      <a:pt x="3" y="63"/>
                    </a:moveTo>
                    <a:lnTo>
                      <a:pt x="7" y="0"/>
                    </a:lnTo>
                    <a:lnTo>
                      <a:pt x="74" y="0"/>
                    </a:lnTo>
                    <a:lnTo>
                      <a:pt x="74" y="17"/>
                    </a:lnTo>
                    <a:lnTo>
                      <a:pt x="27" y="17"/>
                    </a:lnTo>
                    <a:lnTo>
                      <a:pt x="26" y="45"/>
                    </a:lnTo>
                    <a:lnTo>
                      <a:pt x="66" y="45"/>
                    </a:lnTo>
                    <a:lnTo>
                      <a:pt x="72" y="49"/>
                    </a:lnTo>
                    <a:lnTo>
                      <a:pt x="77" y="58"/>
                    </a:lnTo>
                    <a:lnTo>
                      <a:pt x="31" y="58"/>
                    </a:lnTo>
                    <a:lnTo>
                      <a:pt x="3" y="6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91"/>
              <p:cNvSpPr>
                <a:spLocks/>
              </p:cNvSpPr>
              <p:nvPr/>
            </p:nvSpPr>
            <p:spPr bwMode="auto">
              <a:xfrm>
                <a:off x="12083" y="11457"/>
                <a:ext cx="81" cy="113"/>
              </a:xfrm>
              <a:custGeom>
                <a:avLst/>
                <a:gdLst>
                  <a:gd name="T0" fmla="+- 0 12149 12083"/>
                  <a:gd name="T1" fmla="*/ T0 w 81"/>
                  <a:gd name="T2" fmla="+- 0 11502 11457"/>
                  <a:gd name="T3" fmla="*/ 11502 h 113"/>
                  <a:gd name="T4" fmla="+- 0 12109 12083"/>
                  <a:gd name="T5" fmla="*/ T4 w 81"/>
                  <a:gd name="T6" fmla="+- 0 11502 11457"/>
                  <a:gd name="T7" fmla="*/ 11502 h 113"/>
                  <a:gd name="T8" fmla="+- 0 12124 12083"/>
                  <a:gd name="T9" fmla="*/ T8 w 81"/>
                  <a:gd name="T10" fmla="+- 0 11495 11457"/>
                  <a:gd name="T11" fmla="*/ 11495 h 113"/>
                  <a:gd name="T12" fmla="+- 0 12141 12083"/>
                  <a:gd name="T13" fmla="*/ T12 w 81"/>
                  <a:gd name="T14" fmla="+- 0 11497 11457"/>
                  <a:gd name="T15" fmla="*/ 11497 h 113"/>
                  <a:gd name="T16" fmla="+- 0 12149 12083"/>
                  <a:gd name="T17" fmla="*/ T16 w 81"/>
                  <a:gd name="T18" fmla="+- 0 11502 11457"/>
                  <a:gd name="T19" fmla="*/ 11502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1" h="113">
                    <a:moveTo>
                      <a:pt x="66" y="45"/>
                    </a:moveTo>
                    <a:lnTo>
                      <a:pt x="26" y="45"/>
                    </a:lnTo>
                    <a:lnTo>
                      <a:pt x="41" y="38"/>
                    </a:lnTo>
                    <a:lnTo>
                      <a:pt x="58" y="40"/>
                    </a:lnTo>
                    <a:lnTo>
                      <a:pt x="66" y="4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92"/>
              <p:cNvSpPr>
                <a:spLocks/>
              </p:cNvSpPr>
              <p:nvPr/>
            </p:nvSpPr>
            <p:spPr bwMode="auto">
              <a:xfrm>
                <a:off x="12083" y="11457"/>
                <a:ext cx="81" cy="113"/>
              </a:xfrm>
              <a:custGeom>
                <a:avLst/>
                <a:gdLst>
                  <a:gd name="T0" fmla="+- 0 12154 12083"/>
                  <a:gd name="T1" fmla="*/ T0 w 81"/>
                  <a:gd name="T2" fmla="+- 0 11552 11457"/>
                  <a:gd name="T3" fmla="*/ 11552 h 113"/>
                  <a:gd name="T4" fmla="+- 0 12134 12083"/>
                  <a:gd name="T5" fmla="*/ T4 w 81"/>
                  <a:gd name="T6" fmla="+- 0 11552 11457"/>
                  <a:gd name="T7" fmla="*/ 11552 h 113"/>
                  <a:gd name="T8" fmla="+- 0 12141 12083"/>
                  <a:gd name="T9" fmla="*/ T8 w 81"/>
                  <a:gd name="T10" fmla="+- 0 11544 11457"/>
                  <a:gd name="T11" fmla="*/ 11544 h 113"/>
                  <a:gd name="T12" fmla="+- 0 12141 12083"/>
                  <a:gd name="T13" fmla="*/ T12 w 81"/>
                  <a:gd name="T14" fmla="+- 0 11532 11457"/>
                  <a:gd name="T15" fmla="*/ 11532 h 113"/>
                  <a:gd name="T16" fmla="+- 0 12131 12083"/>
                  <a:gd name="T17" fmla="*/ T16 w 81"/>
                  <a:gd name="T18" fmla="+- 0 11515 11457"/>
                  <a:gd name="T19" fmla="*/ 11515 h 113"/>
                  <a:gd name="T20" fmla="+- 0 12114 12083"/>
                  <a:gd name="T21" fmla="*/ T20 w 81"/>
                  <a:gd name="T22" fmla="+- 0 11515 11457"/>
                  <a:gd name="T23" fmla="*/ 11515 h 113"/>
                  <a:gd name="T24" fmla="+- 0 12160 12083"/>
                  <a:gd name="T25" fmla="*/ T24 w 81"/>
                  <a:gd name="T26" fmla="+- 0 11515 11457"/>
                  <a:gd name="T27" fmla="*/ 11515 h 113"/>
                  <a:gd name="T28" fmla="+- 0 12163 12083"/>
                  <a:gd name="T29" fmla="*/ T28 w 81"/>
                  <a:gd name="T30" fmla="+- 0 11521 11457"/>
                  <a:gd name="T31" fmla="*/ 11521 h 113"/>
                  <a:gd name="T32" fmla="+- 0 12161 12083"/>
                  <a:gd name="T33" fmla="*/ T32 w 81"/>
                  <a:gd name="T34" fmla="+- 0 11542 11457"/>
                  <a:gd name="T35" fmla="*/ 11542 h 113"/>
                  <a:gd name="T36" fmla="+- 0 12154 12083"/>
                  <a:gd name="T37" fmla="*/ T36 w 81"/>
                  <a:gd name="T38" fmla="+- 0 11552 11457"/>
                  <a:gd name="T39" fmla="*/ 11552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113">
                    <a:moveTo>
                      <a:pt x="71" y="95"/>
                    </a:moveTo>
                    <a:lnTo>
                      <a:pt x="51" y="95"/>
                    </a:lnTo>
                    <a:lnTo>
                      <a:pt x="58" y="87"/>
                    </a:lnTo>
                    <a:lnTo>
                      <a:pt x="58" y="75"/>
                    </a:lnTo>
                    <a:lnTo>
                      <a:pt x="48" y="58"/>
                    </a:lnTo>
                    <a:lnTo>
                      <a:pt x="31" y="58"/>
                    </a:lnTo>
                    <a:lnTo>
                      <a:pt x="77" y="58"/>
                    </a:lnTo>
                    <a:lnTo>
                      <a:pt x="80" y="64"/>
                    </a:lnTo>
                    <a:lnTo>
                      <a:pt x="78" y="85"/>
                    </a:lnTo>
                    <a:lnTo>
                      <a:pt x="71" y="9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93"/>
              <p:cNvSpPr>
                <a:spLocks/>
              </p:cNvSpPr>
              <p:nvPr/>
            </p:nvSpPr>
            <p:spPr bwMode="auto">
              <a:xfrm>
                <a:off x="12083" y="11457"/>
                <a:ext cx="81" cy="113"/>
              </a:xfrm>
              <a:custGeom>
                <a:avLst/>
                <a:gdLst>
                  <a:gd name="T0" fmla="+- 0 12118 12083"/>
                  <a:gd name="T1" fmla="*/ T0 w 81"/>
                  <a:gd name="T2" fmla="+- 0 11569 11457"/>
                  <a:gd name="T3" fmla="*/ 11569 h 113"/>
                  <a:gd name="T4" fmla="+- 0 12102 12083"/>
                  <a:gd name="T5" fmla="*/ T4 w 81"/>
                  <a:gd name="T6" fmla="+- 0 11566 11457"/>
                  <a:gd name="T7" fmla="*/ 11566 h 113"/>
                  <a:gd name="T8" fmla="+- 0 12089 12083"/>
                  <a:gd name="T9" fmla="*/ T8 w 81"/>
                  <a:gd name="T10" fmla="+- 0 11556 11457"/>
                  <a:gd name="T11" fmla="*/ 11556 h 113"/>
                  <a:gd name="T12" fmla="+- 0 12083 12083"/>
                  <a:gd name="T13" fmla="*/ T12 w 81"/>
                  <a:gd name="T14" fmla="+- 0 11541 11457"/>
                  <a:gd name="T15" fmla="*/ 11541 h 113"/>
                  <a:gd name="T16" fmla="+- 0 12105 12083"/>
                  <a:gd name="T17" fmla="*/ T16 w 81"/>
                  <a:gd name="T18" fmla="+- 0 11539 11457"/>
                  <a:gd name="T19" fmla="*/ 11539 h 113"/>
                  <a:gd name="T20" fmla="+- 0 12107 12083"/>
                  <a:gd name="T21" fmla="*/ T20 w 81"/>
                  <a:gd name="T22" fmla="+- 0 11547 11457"/>
                  <a:gd name="T23" fmla="*/ 11547 h 113"/>
                  <a:gd name="T24" fmla="+- 0 12112 12083"/>
                  <a:gd name="T25" fmla="*/ T24 w 81"/>
                  <a:gd name="T26" fmla="+- 0 11552 11457"/>
                  <a:gd name="T27" fmla="*/ 11552 h 113"/>
                  <a:gd name="T28" fmla="+- 0 12154 12083"/>
                  <a:gd name="T29" fmla="*/ T28 w 81"/>
                  <a:gd name="T30" fmla="+- 0 11552 11457"/>
                  <a:gd name="T31" fmla="*/ 11552 h 113"/>
                  <a:gd name="T32" fmla="+- 0 12150 12083"/>
                  <a:gd name="T33" fmla="*/ T32 w 81"/>
                  <a:gd name="T34" fmla="+- 0 11557 11457"/>
                  <a:gd name="T35" fmla="*/ 11557 h 113"/>
                  <a:gd name="T36" fmla="+- 0 12135 12083"/>
                  <a:gd name="T37" fmla="*/ T36 w 81"/>
                  <a:gd name="T38" fmla="+- 0 11566 11457"/>
                  <a:gd name="T39" fmla="*/ 11566 h 113"/>
                  <a:gd name="T40" fmla="+- 0 12118 12083"/>
                  <a:gd name="T41" fmla="*/ T40 w 81"/>
                  <a:gd name="T42" fmla="+- 0 11569 11457"/>
                  <a:gd name="T43" fmla="*/ 11569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1" h="113">
                    <a:moveTo>
                      <a:pt x="35" y="112"/>
                    </a:moveTo>
                    <a:lnTo>
                      <a:pt x="19" y="109"/>
                    </a:lnTo>
                    <a:lnTo>
                      <a:pt x="6" y="99"/>
                    </a:lnTo>
                    <a:lnTo>
                      <a:pt x="0" y="84"/>
                    </a:lnTo>
                    <a:lnTo>
                      <a:pt x="22" y="82"/>
                    </a:lnTo>
                    <a:lnTo>
                      <a:pt x="24" y="90"/>
                    </a:lnTo>
                    <a:lnTo>
                      <a:pt x="29" y="95"/>
                    </a:lnTo>
                    <a:lnTo>
                      <a:pt x="71" y="95"/>
                    </a:lnTo>
                    <a:lnTo>
                      <a:pt x="67" y="100"/>
                    </a:lnTo>
                    <a:lnTo>
                      <a:pt x="52" y="109"/>
                    </a:lnTo>
                    <a:lnTo>
                      <a:pt x="35" y="1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94"/>
            <p:cNvGrpSpPr>
              <a:grpSpLocks/>
            </p:cNvGrpSpPr>
            <p:nvPr/>
          </p:nvGrpSpPr>
          <p:grpSpPr bwMode="auto">
            <a:xfrm>
              <a:off x="12223" y="11451"/>
              <a:ext cx="45" cy="152"/>
              <a:chOff x="12223" y="11451"/>
              <a:chExt cx="45" cy="152"/>
            </a:xfrm>
          </p:grpSpPr>
          <p:sp>
            <p:nvSpPr>
              <p:cNvPr id="1268" name="Freeform 95"/>
              <p:cNvSpPr>
                <a:spLocks/>
              </p:cNvSpPr>
              <p:nvPr/>
            </p:nvSpPr>
            <p:spPr bwMode="auto">
              <a:xfrm>
                <a:off x="12223" y="11451"/>
                <a:ext cx="45" cy="152"/>
              </a:xfrm>
              <a:custGeom>
                <a:avLst/>
                <a:gdLst>
                  <a:gd name="T0" fmla="+- 0 12245 12223"/>
                  <a:gd name="T1" fmla="*/ T0 w 45"/>
                  <a:gd name="T2" fmla="+- 0 11602 11451"/>
                  <a:gd name="T3" fmla="*/ 11602 h 152"/>
                  <a:gd name="T4" fmla="+- 0 12235 12223"/>
                  <a:gd name="T5" fmla="*/ T4 w 45"/>
                  <a:gd name="T6" fmla="+- 0 11587 11451"/>
                  <a:gd name="T7" fmla="*/ 11587 h 152"/>
                  <a:gd name="T8" fmla="+- 0 12228 12223"/>
                  <a:gd name="T9" fmla="*/ T8 w 45"/>
                  <a:gd name="T10" fmla="+- 0 11569 11451"/>
                  <a:gd name="T11" fmla="*/ 11569 h 152"/>
                  <a:gd name="T12" fmla="+- 0 12223 12223"/>
                  <a:gd name="T13" fmla="*/ T12 w 45"/>
                  <a:gd name="T14" fmla="+- 0 11549 11451"/>
                  <a:gd name="T15" fmla="*/ 11549 h 152"/>
                  <a:gd name="T16" fmla="+- 0 12223 12223"/>
                  <a:gd name="T17" fmla="*/ T16 w 45"/>
                  <a:gd name="T18" fmla="+- 0 11520 11451"/>
                  <a:gd name="T19" fmla="*/ 11520 h 152"/>
                  <a:gd name="T20" fmla="+- 0 12244 12223"/>
                  <a:gd name="T21" fmla="*/ T20 w 45"/>
                  <a:gd name="T22" fmla="+- 0 11452 11451"/>
                  <a:gd name="T23" fmla="*/ 11452 h 152"/>
                  <a:gd name="T24" fmla="+- 0 12267 12223"/>
                  <a:gd name="T25" fmla="*/ T24 w 45"/>
                  <a:gd name="T26" fmla="+- 0 11451 11451"/>
                  <a:gd name="T27" fmla="*/ 11451 h 152"/>
                  <a:gd name="T28" fmla="+- 0 12257 12223"/>
                  <a:gd name="T29" fmla="*/ T28 w 45"/>
                  <a:gd name="T30" fmla="+- 0 11467 11451"/>
                  <a:gd name="T31" fmla="*/ 11467 h 152"/>
                  <a:gd name="T32" fmla="+- 0 12250 12223"/>
                  <a:gd name="T33" fmla="*/ T32 w 45"/>
                  <a:gd name="T34" fmla="+- 0 11484 11451"/>
                  <a:gd name="T35" fmla="*/ 11484 h 152"/>
                  <a:gd name="T36" fmla="+- 0 12245 12223"/>
                  <a:gd name="T37" fmla="*/ T36 w 45"/>
                  <a:gd name="T38" fmla="+- 0 11504 11451"/>
                  <a:gd name="T39" fmla="*/ 11504 h 152"/>
                  <a:gd name="T40" fmla="+- 0 12243 12223"/>
                  <a:gd name="T41" fmla="*/ T40 w 45"/>
                  <a:gd name="T42" fmla="+- 0 11527 11451"/>
                  <a:gd name="T43" fmla="*/ 11527 h 152"/>
                  <a:gd name="T44" fmla="+- 0 12245 12223"/>
                  <a:gd name="T45" fmla="*/ T44 w 45"/>
                  <a:gd name="T46" fmla="+- 0 11550 11451"/>
                  <a:gd name="T47" fmla="*/ 11550 h 152"/>
                  <a:gd name="T48" fmla="+- 0 12250 12223"/>
                  <a:gd name="T49" fmla="*/ T48 w 45"/>
                  <a:gd name="T50" fmla="+- 0 11570 11451"/>
                  <a:gd name="T51" fmla="*/ 11570 h 152"/>
                  <a:gd name="T52" fmla="+- 0 12258 12223"/>
                  <a:gd name="T53" fmla="*/ T52 w 45"/>
                  <a:gd name="T54" fmla="+- 0 11587 11451"/>
                  <a:gd name="T55" fmla="*/ 11587 h 152"/>
                  <a:gd name="T56" fmla="+- 0 12245 12223"/>
                  <a:gd name="T57" fmla="*/ T56 w 45"/>
                  <a:gd name="T58" fmla="+- 0 11602 11451"/>
                  <a:gd name="T59" fmla="*/ 11602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45" h="152">
                    <a:moveTo>
                      <a:pt x="22" y="151"/>
                    </a:moveTo>
                    <a:lnTo>
                      <a:pt x="12" y="136"/>
                    </a:lnTo>
                    <a:lnTo>
                      <a:pt x="5" y="118"/>
                    </a:lnTo>
                    <a:lnTo>
                      <a:pt x="0" y="98"/>
                    </a:lnTo>
                    <a:lnTo>
                      <a:pt x="0" y="69"/>
                    </a:lnTo>
                    <a:lnTo>
                      <a:pt x="21" y="1"/>
                    </a:lnTo>
                    <a:lnTo>
                      <a:pt x="44" y="0"/>
                    </a:lnTo>
                    <a:lnTo>
                      <a:pt x="34" y="16"/>
                    </a:lnTo>
                    <a:lnTo>
                      <a:pt x="27" y="33"/>
                    </a:lnTo>
                    <a:lnTo>
                      <a:pt x="22" y="53"/>
                    </a:lnTo>
                    <a:lnTo>
                      <a:pt x="20" y="76"/>
                    </a:lnTo>
                    <a:lnTo>
                      <a:pt x="22" y="99"/>
                    </a:lnTo>
                    <a:lnTo>
                      <a:pt x="27" y="119"/>
                    </a:lnTo>
                    <a:lnTo>
                      <a:pt x="35" y="136"/>
                    </a:lnTo>
                    <a:lnTo>
                      <a:pt x="22" y="1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1" name="Group 96"/>
            <p:cNvGrpSpPr>
              <a:grpSpLocks/>
            </p:cNvGrpSpPr>
            <p:nvPr/>
          </p:nvGrpSpPr>
          <p:grpSpPr bwMode="auto">
            <a:xfrm>
              <a:off x="12277" y="11457"/>
              <a:ext cx="76" cy="112"/>
              <a:chOff x="12277" y="11457"/>
              <a:chExt cx="76" cy="112"/>
            </a:xfrm>
          </p:grpSpPr>
          <p:sp>
            <p:nvSpPr>
              <p:cNvPr id="1263" name="Freeform 97"/>
              <p:cNvSpPr>
                <a:spLocks/>
              </p:cNvSpPr>
              <p:nvPr/>
            </p:nvSpPr>
            <p:spPr bwMode="auto">
              <a:xfrm>
                <a:off x="12277" y="11457"/>
                <a:ext cx="76" cy="112"/>
              </a:xfrm>
              <a:custGeom>
                <a:avLst/>
                <a:gdLst>
                  <a:gd name="T0" fmla="+- 0 12278 12277"/>
                  <a:gd name="T1" fmla="*/ T0 w 76"/>
                  <a:gd name="T2" fmla="+- 0 11493 11457"/>
                  <a:gd name="T3" fmla="*/ 11493 h 112"/>
                  <a:gd name="T4" fmla="+- 0 12278 12277"/>
                  <a:gd name="T5" fmla="*/ T4 w 76"/>
                  <a:gd name="T6" fmla="+- 0 11475 11457"/>
                  <a:gd name="T7" fmla="*/ 11475 h 112"/>
                  <a:gd name="T8" fmla="+- 0 12306 12277"/>
                  <a:gd name="T9" fmla="*/ T8 w 76"/>
                  <a:gd name="T10" fmla="+- 0 11457 11457"/>
                  <a:gd name="T11" fmla="*/ 11457 h 112"/>
                  <a:gd name="T12" fmla="+- 0 12326 12277"/>
                  <a:gd name="T13" fmla="*/ T12 w 76"/>
                  <a:gd name="T14" fmla="+- 0 11457 11457"/>
                  <a:gd name="T15" fmla="*/ 11457 h 112"/>
                  <a:gd name="T16" fmla="+- 0 12326 12277"/>
                  <a:gd name="T17" fmla="*/ T16 w 76"/>
                  <a:gd name="T18" fmla="+- 0 11476 11457"/>
                  <a:gd name="T19" fmla="*/ 11476 h 112"/>
                  <a:gd name="T20" fmla="+- 0 12304 12277"/>
                  <a:gd name="T21" fmla="*/ T20 w 76"/>
                  <a:gd name="T22" fmla="+- 0 11476 11457"/>
                  <a:gd name="T23" fmla="*/ 11476 h 112"/>
                  <a:gd name="T24" fmla="+- 0 12278 12277"/>
                  <a:gd name="T25" fmla="*/ T24 w 76"/>
                  <a:gd name="T26" fmla="+- 0 11493 11457"/>
                  <a:gd name="T27" fmla="*/ 11493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6" h="112">
                    <a:moveTo>
                      <a:pt x="1" y="36"/>
                    </a:moveTo>
                    <a:lnTo>
                      <a:pt x="1" y="18"/>
                    </a:lnTo>
                    <a:lnTo>
                      <a:pt x="29" y="0"/>
                    </a:lnTo>
                    <a:lnTo>
                      <a:pt x="49" y="0"/>
                    </a:lnTo>
                    <a:lnTo>
                      <a:pt x="49" y="19"/>
                    </a:lnTo>
                    <a:lnTo>
                      <a:pt x="27" y="19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98"/>
              <p:cNvSpPr>
                <a:spLocks/>
              </p:cNvSpPr>
              <p:nvPr/>
            </p:nvSpPr>
            <p:spPr bwMode="auto">
              <a:xfrm>
                <a:off x="12277" y="11457"/>
                <a:ext cx="76" cy="112"/>
              </a:xfrm>
              <a:custGeom>
                <a:avLst/>
                <a:gdLst>
                  <a:gd name="T0" fmla="+- 0 12326 12277"/>
                  <a:gd name="T1" fmla="*/ T0 w 76"/>
                  <a:gd name="T2" fmla="+- 0 11552 11457"/>
                  <a:gd name="T3" fmla="*/ 11552 h 112"/>
                  <a:gd name="T4" fmla="+- 0 12304 12277"/>
                  <a:gd name="T5" fmla="*/ T4 w 76"/>
                  <a:gd name="T6" fmla="+- 0 11552 11457"/>
                  <a:gd name="T7" fmla="*/ 11552 h 112"/>
                  <a:gd name="T8" fmla="+- 0 12304 12277"/>
                  <a:gd name="T9" fmla="*/ T8 w 76"/>
                  <a:gd name="T10" fmla="+- 0 11476 11457"/>
                  <a:gd name="T11" fmla="*/ 11476 h 112"/>
                  <a:gd name="T12" fmla="+- 0 12326 12277"/>
                  <a:gd name="T13" fmla="*/ T12 w 76"/>
                  <a:gd name="T14" fmla="+- 0 11476 11457"/>
                  <a:gd name="T15" fmla="*/ 11476 h 112"/>
                  <a:gd name="T16" fmla="+- 0 12326 12277"/>
                  <a:gd name="T17" fmla="*/ T16 w 76"/>
                  <a:gd name="T18" fmla="+- 0 11552 11457"/>
                  <a:gd name="T19" fmla="*/ 11552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6" h="112">
                    <a:moveTo>
                      <a:pt x="49" y="95"/>
                    </a:moveTo>
                    <a:lnTo>
                      <a:pt x="27" y="95"/>
                    </a:lnTo>
                    <a:lnTo>
                      <a:pt x="27" y="19"/>
                    </a:lnTo>
                    <a:lnTo>
                      <a:pt x="49" y="19"/>
                    </a:lnTo>
                    <a:lnTo>
                      <a:pt x="49" y="9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99"/>
              <p:cNvSpPr>
                <a:spLocks/>
              </p:cNvSpPr>
              <p:nvPr/>
            </p:nvSpPr>
            <p:spPr bwMode="auto">
              <a:xfrm>
                <a:off x="12277" y="11457"/>
                <a:ext cx="76" cy="112"/>
              </a:xfrm>
              <a:custGeom>
                <a:avLst/>
                <a:gdLst>
                  <a:gd name="T0" fmla="+- 0 12352 12277"/>
                  <a:gd name="T1" fmla="*/ T0 w 76"/>
                  <a:gd name="T2" fmla="+- 0 11569 11457"/>
                  <a:gd name="T3" fmla="*/ 11569 h 112"/>
                  <a:gd name="T4" fmla="+- 0 12277 12277"/>
                  <a:gd name="T5" fmla="*/ T4 w 76"/>
                  <a:gd name="T6" fmla="+- 0 11569 11457"/>
                  <a:gd name="T7" fmla="*/ 11569 h 112"/>
                  <a:gd name="T8" fmla="+- 0 12277 12277"/>
                  <a:gd name="T9" fmla="*/ T8 w 76"/>
                  <a:gd name="T10" fmla="+- 0 11552 11457"/>
                  <a:gd name="T11" fmla="*/ 11552 h 112"/>
                  <a:gd name="T12" fmla="+- 0 12352 12277"/>
                  <a:gd name="T13" fmla="*/ T12 w 76"/>
                  <a:gd name="T14" fmla="+- 0 11552 11457"/>
                  <a:gd name="T15" fmla="*/ 11552 h 112"/>
                  <a:gd name="T16" fmla="+- 0 12352 12277"/>
                  <a:gd name="T17" fmla="*/ T16 w 76"/>
                  <a:gd name="T18" fmla="+- 0 11569 11457"/>
                  <a:gd name="T19" fmla="*/ 11569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6" h="112">
                    <a:moveTo>
                      <a:pt x="75" y="112"/>
                    </a:moveTo>
                    <a:lnTo>
                      <a:pt x="0" y="112"/>
                    </a:lnTo>
                    <a:lnTo>
                      <a:pt x="0" y="95"/>
                    </a:lnTo>
                    <a:lnTo>
                      <a:pt x="75" y="95"/>
                    </a:lnTo>
                    <a:lnTo>
                      <a:pt x="75" y="11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Group 100"/>
            <p:cNvGrpSpPr>
              <a:grpSpLocks/>
            </p:cNvGrpSpPr>
            <p:nvPr/>
          </p:nvGrpSpPr>
          <p:grpSpPr bwMode="auto">
            <a:xfrm>
              <a:off x="12412" y="11483"/>
              <a:ext cx="79" cy="88"/>
              <a:chOff x="12412" y="11483"/>
              <a:chExt cx="79" cy="88"/>
            </a:xfrm>
          </p:grpSpPr>
          <p:sp>
            <p:nvSpPr>
              <p:cNvPr id="1260" name="Freeform 101"/>
              <p:cNvSpPr>
                <a:spLocks/>
              </p:cNvSpPr>
              <p:nvPr/>
            </p:nvSpPr>
            <p:spPr bwMode="auto">
              <a:xfrm>
                <a:off x="12412" y="11483"/>
                <a:ext cx="79" cy="88"/>
              </a:xfrm>
              <a:custGeom>
                <a:avLst/>
                <a:gdLst>
                  <a:gd name="T0" fmla="+- 0 12455 12412"/>
                  <a:gd name="T1" fmla="*/ T0 w 79"/>
                  <a:gd name="T2" fmla="+- 0 11570 11483"/>
                  <a:gd name="T3" fmla="*/ 11570 h 88"/>
                  <a:gd name="T4" fmla="+- 0 12440 12412"/>
                  <a:gd name="T5" fmla="*/ T4 w 79"/>
                  <a:gd name="T6" fmla="+- 0 11570 11483"/>
                  <a:gd name="T7" fmla="*/ 11570 h 88"/>
                  <a:gd name="T8" fmla="+- 0 12423 12412"/>
                  <a:gd name="T9" fmla="*/ T8 w 79"/>
                  <a:gd name="T10" fmla="+- 0 11565 11483"/>
                  <a:gd name="T11" fmla="*/ 11565 h 88"/>
                  <a:gd name="T12" fmla="+- 0 12414 12412"/>
                  <a:gd name="T13" fmla="*/ T12 w 79"/>
                  <a:gd name="T14" fmla="+- 0 11552 11483"/>
                  <a:gd name="T15" fmla="*/ 11552 h 88"/>
                  <a:gd name="T16" fmla="+- 0 12412 12412"/>
                  <a:gd name="T17" fmla="*/ T16 w 79"/>
                  <a:gd name="T18" fmla="+- 0 11532 11483"/>
                  <a:gd name="T19" fmla="*/ 11532 h 88"/>
                  <a:gd name="T20" fmla="+- 0 12412 12412"/>
                  <a:gd name="T21" fmla="*/ T20 w 79"/>
                  <a:gd name="T22" fmla="+- 0 11510 11483"/>
                  <a:gd name="T23" fmla="*/ 11510 h 88"/>
                  <a:gd name="T24" fmla="+- 0 12412 12412"/>
                  <a:gd name="T25" fmla="*/ T24 w 79"/>
                  <a:gd name="T26" fmla="+- 0 11487 11483"/>
                  <a:gd name="T27" fmla="*/ 11487 h 88"/>
                  <a:gd name="T28" fmla="+- 0 12434 12412"/>
                  <a:gd name="T29" fmla="*/ T28 w 79"/>
                  <a:gd name="T30" fmla="+- 0 11483 11483"/>
                  <a:gd name="T31" fmla="*/ 11483 h 88"/>
                  <a:gd name="T32" fmla="+- 0 12435 12412"/>
                  <a:gd name="T33" fmla="*/ T32 w 79"/>
                  <a:gd name="T34" fmla="+- 0 11504 11483"/>
                  <a:gd name="T35" fmla="*/ 11504 h 88"/>
                  <a:gd name="T36" fmla="+- 0 12434 12412"/>
                  <a:gd name="T37" fmla="*/ T36 w 79"/>
                  <a:gd name="T38" fmla="+- 0 11526 11483"/>
                  <a:gd name="T39" fmla="*/ 11526 h 88"/>
                  <a:gd name="T40" fmla="+- 0 12436 12412"/>
                  <a:gd name="T41" fmla="*/ T40 w 79"/>
                  <a:gd name="T42" fmla="+- 0 11544 11483"/>
                  <a:gd name="T43" fmla="*/ 11544 h 88"/>
                  <a:gd name="T44" fmla="+- 0 12447 12412"/>
                  <a:gd name="T45" fmla="*/ T44 w 79"/>
                  <a:gd name="T46" fmla="+- 0 11553 11483"/>
                  <a:gd name="T47" fmla="*/ 11553 h 88"/>
                  <a:gd name="T48" fmla="+- 0 12467 12412"/>
                  <a:gd name="T49" fmla="*/ T48 w 79"/>
                  <a:gd name="T50" fmla="+- 0 11553 11483"/>
                  <a:gd name="T51" fmla="*/ 11553 h 88"/>
                  <a:gd name="T52" fmla="+- 0 12462 12412"/>
                  <a:gd name="T53" fmla="*/ T52 w 79"/>
                  <a:gd name="T54" fmla="+- 0 11563 11483"/>
                  <a:gd name="T55" fmla="*/ 11563 h 88"/>
                  <a:gd name="T56" fmla="+- 0 12455 12412"/>
                  <a:gd name="T57" fmla="*/ T56 w 79"/>
                  <a:gd name="T58" fmla="+- 0 11570 11483"/>
                  <a:gd name="T59" fmla="*/ 11570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79" h="88">
                    <a:moveTo>
                      <a:pt x="43" y="87"/>
                    </a:moveTo>
                    <a:lnTo>
                      <a:pt x="28" y="87"/>
                    </a:lnTo>
                    <a:lnTo>
                      <a:pt x="11" y="82"/>
                    </a:lnTo>
                    <a:lnTo>
                      <a:pt x="2" y="69"/>
                    </a:lnTo>
                    <a:lnTo>
                      <a:pt x="0" y="49"/>
                    </a:lnTo>
                    <a:lnTo>
                      <a:pt x="0" y="27"/>
                    </a:lnTo>
                    <a:lnTo>
                      <a:pt x="0" y="4"/>
                    </a:lnTo>
                    <a:lnTo>
                      <a:pt x="22" y="0"/>
                    </a:lnTo>
                    <a:lnTo>
                      <a:pt x="23" y="21"/>
                    </a:lnTo>
                    <a:lnTo>
                      <a:pt x="22" y="43"/>
                    </a:lnTo>
                    <a:lnTo>
                      <a:pt x="24" y="61"/>
                    </a:lnTo>
                    <a:lnTo>
                      <a:pt x="35" y="70"/>
                    </a:lnTo>
                    <a:lnTo>
                      <a:pt x="55" y="70"/>
                    </a:lnTo>
                    <a:lnTo>
                      <a:pt x="50" y="80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102"/>
              <p:cNvSpPr>
                <a:spLocks/>
              </p:cNvSpPr>
              <p:nvPr/>
            </p:nvSpPr>
            <p:spPr bwMode="auto">
              <a:xfrm>
                <a:off x="12412" y="11483"/>
                <a:ext cx="79" cy="88"/>
              </a:xfrm>
              <a:custGeom>
                <a:avLst/>
                <a:gdLst>
                  <a:gd name="T0" fmla="+- 0 12467 12412"/>
                  <a:gd name="T1" fmla="*/ T0 w 79"/>
                  <a:gd name="T2" fmla="+- 0 11553 11483"/>
                  <a:gd name="T3" fmla="*/ 11553 h 88"/>
                  <a:gd name="T4" fmla="+- 0 12447 12412"/>
                  <a:gd name="T5" fmla="*/ T4 w 79"/>
                  <a:gd name="T6" fmla="+- 0 11553 11483"/>
                  <a:gd name="T7" fmla="*/ 11553 h 88"/>
                  <a:gd name="T8" fmla="+- 0 12462 12412"/>
                  <a:gd name="T9" fmla="*/ T8 w 79"/>
                  <a:gd name="T10" fmla="+- 0 11546 11483"/>
                  <a:gd name="T11" fmla="*/ 11546 h 88"/>
                  <a:gd name="T12" fmla="+- 0 12467 12412"/>
                  <a:gd name="T13" fmla="*/ T12 w 79"/>
                  <a:gd name="T14" fmla="+- 0 11529 11483"/>
                  <a:gd name="T15" fmla="*/ 11529 h 88"/>
                  <a:gd name="T16" fmla="+- 0 12467 12412"/>
                  <a:gd name="T17" fmla="*/ T16 w 79"/>
                  <a:gd name="T18" fmla="+- 0 11507 11483"/>
                  <a:gd name="T19" fmla="*/ 11507 h 88"/>
                  <a:gd name="T20" fmla="+- 0 12467 12412"/>
                  <a:gd name="T21" fmla="*/ T20 w 79"/>
                  <a:gd name="T22" fmla="+- 0 11485 11483"/>
                  <a:gd name="T23" fmla="*/ 11485 h 88"/>
                  <a:gd name="T24" fmla="+- 0 12490 12412"/>
                  <a:gd name="T25" fmla="*/ T24 w 79"/>
                  <a:gd name="T26" fmla="+- 0 11483 11483"/>
                  <a:gd name="T27" fmla="*/ 11483 h 88"/>
                  <a:gd name="T28" fmla="+- 0 12490 12412"/>
                  <a:gd name="T29" fmla="*/ T28 w 79"/>
                  <a:gd name="T30" fmla="+- 0 11552 11483"/>
                  <a:gd name="T31" fmla="*/ 11552 h 88"/>
                  <a:gd name="T32" fmla="+- 0 12468 12412"/>
                  <a:gd name="T33" fmla="*/ T32 w 79"/>
                  <a:gd name="T34" fmla="+- 0 11552 11483"/>
                  <a:gd name="T35" fmla="*/ 11552 h 88"/>
                  <a:gd name="T36" fmla="+- 0 12467 12412"/>
                  <a:gd name="T37" fmla="*/ T36 w 79"/>
                  <a:gd name="T38" fmla="+- 0 11553 11483"/>
                  <a:gd name="T39" fmla="*/ 11553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9" h="88">
                    <a:moveTo>
                      <a:pt x="55" y="70"/>
                    </a:moveTo>
                    <a:lnTo>
                      <a:pt x="35" y="70"/>
                    </a:lnTo>
                    <a:lnTo>
                      <a:pt x="50" y="63"/>
                    </a:lnTo>
                    <a:lnTo>
                      <a:pt x="55" y="46"/>
                    </a:lnTo>
                    <a:lnTo>
                      <a:pt x="55" y="24"/>
                    </a:lnTo>
                    <a:lnTo>
                      <a:pt x="55" y="2"/>
                    </a:lnTo>
                    <a:lnTo>
                      <a:pt x="78" y="0"/>
                    </a:lnTo>
                    <a:lnTo>
                      <a:pt x="78" y="69"/>
                    </a:lnTo>
                    <a:lnTo>
                      <a:pt x="56" y="69"/>
                    </a:lnTo>
                    <a:lnTo>
                      <a:pt x="55" y="7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103"/>
              <p:cNvSpPr>
                <a:spLocks/>
              </p:cNvSpPr>
              <p:nvPr/>
            </p:nvSpPr>
            <p:spPr bwMode="auto">
              <a:xfrm>
                <a:off x="12412" y="11483"/>
                <a:ext cx="79" cy="88"/>
              </a:xfrm>
              <a:custGeom>
                <a:avLst/>
                <a:gdLst>
                  <a:gd name="T0" fmla="+- 0 12490 12412"/>
                  <a:gd name="T1" fmla="*/ T0 w 79"/>
                  <a:gd name="T2" fmla="+- 0 11569 11483"/>
                  <a:gd name="T3" fmla="*/ 11569 h 88"/>
                  <a:gd name="T4" fmla="+- 0 12469 12412"/>
                  <a:gd name="T5" fmla="*/ T4 w 79"/>
                  <a:gd name="T6" fmla="+- 0 11569 11483"/>
                  <a:gd name="T7" fmla="*/ 11569 h 88"/>
                  <a:gd name="T8" fmla="+- 0 12468 12412"/>
                  <a:gd name="T9" fmla="*/ T8 w 79"/>
                  <a:gd name="T10" fmla="+- 0 11563 11483"/>
                  <a:gd name="T11" fmla="*/ 11563 h 88"/>
                  <a:gd name="T12" fmla="+- 0 12469 12412"/>
                  <a:gd name="T13" fmla="*/ T12 w 79"/>
                  <a:gd name="T14" fmla="+- 0 11556 11483"/>
                  <a:gd name="T15" fmla="*/ 11556 h 88"/>
                  <a:gd name="T16" fmla="+- 0 12468 12412"/>
                  <a:gd name="T17" fmla="*/ T16 w 79"/>
                  <a:gd name="T18" fmla="+- 0 11552 11483"/>
                  <a:gd name="T19" fmla="*/ 11552 h 88"/>
                  <a:gd name="T20" fmla="+- 0 12490 12412"/>
                  <a:gd name="T21" fmla="*/ T20 w 79"/>
                  <a:gd name="T22" fmla="+- 0 11552 11483"/>
                  <a:gd name="T23" fmla="*/ 11552 h 88"/>
                  <a:gd name="T24" fmla="+- 0 12490 12412"/>
                  <a:gd name="T25" fmla="*/ T24 w 79"/>
                  <a:gd name="T26" fmla="+- 0 11569 11483"/>
                  <a:gd name="T27" fmla="*/ 11569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9" h="88">
                    <a:moveTo>
                      <a:pt x="78" y="86"/>
                    </a:moveTo>
                    <a:lnTo>
                      <a:pt x="57" y="86"/>
                    </a:lnTo>
                    <a:lnTo>
                      <a:pt x="56" y="80"/>
                    </a:lnTo>
                    <a:lnTo>
                      <a:pt x="57" y="73"/>
                    </a:lnTo>
                    <a:lnTo>
                      <a:pt x="56" y="69"/>
                    </a:lnTo>
                    <a:lnTo>
                      <a:pt x="78" y="69"/>
                    </a:lnTo>
                    <a:lnTo>
                      <a:pt x="78" y="8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" name="Group 104"/>
            <p:cNvGrpSpPr>
              <a:grpSpLocks/>
            </p:cNvGrpSpPr>
            <p:nvPr/>
          </p:nvGrpSpPr>
          <p:grpSpPr bwMode="auto">
            <a:xfrm>
              <a:off x="12511" y="11481"/>
              <a:ext cx="79" cy="88"/>
              <a:chOff x="12511" y="11481"/>
              <a:chExt cx="79" cy="88"/>
            </a:xfrm>
          </p:grpSpPr>
          <p:sp>
            <p:nvSpPr>
              <p:cNvPr id="1257" name="Freeform 105"/>
              <p:cNvSpPr>
                <a:spLocks/>
              </p:cNvSpPr>
              <p:nvPr/>
            </p:nvSpPr>
            <p:spPr bwMode="auto">
              <a:xfrm>
                <a:off x="12511" y="11481"/>
                <a:ext cx="79" cy="88"/>
              </a:xfrm>
              <a:custGeom>
                <a:avLst/>
                <a:gdLst>
                  <a:gd name="T0" fmla="+- 0 12549 12511"/>
                  <a:gd name="T1" fmla="*/ T0 w 79"/>
                  <a:gd name="T2" fmla="+- 0 11500 11481"/>
                  <a:gd name="T3" fmla="*/ 11500 h 88"/>
                  <a:gd name="T4" fmla="+- 0 12534 12511"/>
                  <a:gd name="T5" fmla="*/ T4 w 79"/>
                  <a:gd name="T6" fmla="+- 0 11500 11481"/>
                  <a:gd name="T7" fmla="*/ 11500 h 88"/>
                  <a:gd name="T8" fmla="+- 0 12539 12511"/>
                  <a:gd name="T9" fmla="*/ T8 w 79"/>
                  <a:gd name="T10" fmla="+- 0 11489 11481"/>
                  <a:gd name="T11" fmla="*/ 11489 h 88"/>
                  <a:gd name="T12" fmla="+- 0 12546 12511"/>
                  <a:gd name="T13" fmla="*/ T12 w 79"/>
                  <a:gd name="T14" fmla="+- 0 11482 11481"/>
                  <a:gd name="T15" fmla="*/ 11482 h 88"/>
                  <a:gd name="T16" fmla="+- 0 12561 12511"/>
                  <a:gd name="T17" fmla="*/ T16 w 79"/>
                  <a:gd name="T18" fmla="+- 0 11481 11481"/>
                  <a:gd name="T19" fmla="*/ 11481 h 88"/>
                  <a:gd name="T20" fmla="+- 0 12579 12511"/>
                  <a:gd name="T21" fmla="*/ T20 w 79"/>
                  <a:gd name="T22" fmla="+- 0 11486 11481"/>
                  <a:gd name="T23" fmla="*/ 11486 h 88"/>
                  <a:gd name="T24" fmla="+- 0 12586 12511"/>
                  <a:gd name="T25" fmla="*/ T24 w 79"/>
                  <a:gd name="T26" fmla="+- 0 11498 11481"/>
                  <a:gd name="T27" fmla="*/ 11498 h 88"/>
                  <a:gd name="T28" fmla="+- 0 12554 12511"/>
                  <a:gd name="T29" fmla="*/ T28 w 79"/>
                  <a:gd name="T30" fmla="+- 0 11498 11481"/>
                  <a:gd name="T31" fmla="*/ 11498 h 88"/>
                  <a:gd name="T32" fmla="+- 0 12549 12511"/>
                  <a:gd name="T33" fmla="*/ T32 w 79"/>
                  <a:gd name="T34" fmla="+- 0 11500 11481"/>
                  <a:gd name="T35" fmla="*/ 11500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9" h="88">
                    <a:moveTo>
                      <a:pt x="38" y="19"/>
                    </a:moveTo>
                    <a:lnTo>
                      <a:pt x="23" y="19"/>
                    </a:lnTo>
                    <a:lnTo>
                      <a:pt x="28" y="8"/>
                    </a:lnTo>
                    <a:lnTo>
                      <a:pt x="35" y="1"/>
                    </a:lnTo>
                    <a:lnTo>
                      <a:pt x="50" y="0"/>
                    </a:lnTo>
                    <a:lnTo>
                      <a:pt x="68" y="5"/>
                    </a:lnTo>
                    <a:lnTo>
                      <a:pt x="75" y="17"/>
                    </a:lnTo>
                    <a:lnTo>
                      <a:pt x="43" y="17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106"/>
              <p:cNvSpPr>
                <a:spLocks/>
              </p:cNvSpPr>
              <p:nvPr/>
            </p:nvSpPr>
            <p:spPr bwMode="auto">
              <a:xfrm>
                <a:off x="12511" y="11481"/>
                <a:ext cx="79" cy="88"/>
              </a:xfrm>
              <a:custGeom>
                <a:avLst/>
                <a:gdLst>
                  <a:gd name="T0" fmla="+- 0 12512 12511"/>
                  <a:gd name="T1" fmla="*/ T0 w 79"/>
                  <a:gd name="T2" fmla="+- 0 11569 11481"/>
                  <a:gd name="T3" fmla="*/ 11569 h 88"/>
                  <a:gd name="T4" fmla="+- 0 12511 12511"/>
                  <a:gd name="T5" fmla="*/ T4 w 79"/>
                  <a:gd name="T6" fmla="+- 0 11483 11481"/>
                  <a:gd name="T7" fmla="*/ 11483 h 88"/>
                  <a:gd name="T8" fmla="+- 0 12533 12511"/>
                  <a:gd name="T9" fmla="*/ T8 w 79"/>
                  <a:gd name="T10" fmla="+- 0 11483 11481"/>
                  <a:gd name="T11" fmla="*/ 11483 h 88"/>
                  <a:gd name="T12" fmla="+- 0 12533 12511"/>
                  <a:gd name="T13" fmla="*/ T12 w 79"/>
                  <a:gd name="T14" fmla="+- 0 11489 11481"/>
                  <a:gd name="T15" fmla="*/ 11489 h 88"/>
                  <a:gd name="T16" fmla="+- 0 12532 12511"/>
                  <a:gd name="T17" fmla="*/ T16 w 79"/>
                  <a:gd name="T18" fmla="+- 0 11496 11481"/>
                  <a:gd name="T19" fmla="*/ 11496 h 88"/>
                  <a:gd name="T20" fmla="+- 0 12534 12511"/>
                  <a:gd name="T21" fmla="*/ T20 w 79"/>
                  <a:gd name="T22" fmla="+- 0 11500 11481"/>
                  <a:gd name="T23" fmla="*/ 11500 h 88"/>
                  <a:gd name="T24" fmla="+- 0 12549 12511"/>
                  <a:gd name="T25" fmla="*/ T24 w 79"/>
                  <a:gd name="T26" fmla="+- 0 11500 11481"/>
                  <a:gd name="T27" fmla="*/ 11500 h 88"/>
                  <a:gd name="T28" fmla="+- 0 12539 12511"/>
                  <a:gd name="T29" fmla="*/ T28 w 79"/>
                  <a:gd name="T30" fmla="+- 0 11505 11481"/>
                  <a:gd name="T31" fmla="*/ 11505 h 88"/>
                  <a:gd name="T32" fmla="+- 0 12534 12511"/>
                  <a:gd name="T33" fmla="*/ T32 w 79"/>
                  <a:gd name="T34" fmla="+- 0 11522 11481"/>
                  <a:gd name="T35" fmla="*/ 11522 h 88"/>
                  <a:gd name="T36" fmla="+- 0 12534 12511"/>
                  <a:gd name="T37" fmla="*/ T36 w 79"/>
                  <a:gd name="T38" fmla="+- 0 11544 11481"/>
                  <a:gd name="T39" fmla="*/ 11544 h 88"/>
                  <a:gd name="T40" fmla="+- 0 12534 12511"/>
                  <a:gd name="T41" fmla="*/ T40 w 79"/>
                  <a:gd name="T42" fmla="+- 0 11566 11481"/>
                  <a:gd name="T43" fmla="*/ 11566 h 88"/>
                  <a:gd name="T44" fmla="+- 0 12512 12511"/>
                  <a:gd name="T45" fmla="*/ T44 w 79"/>
                  <a:gd name="T46" fmla="+- 0 11569 11481"/>
                  <a:gd name="T47" fmla="*/ 11569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9" h="88">
                    <a:moveTo>
                      <a:pt x="1" y="88"/>
                    </a:moveTo>
                    <a:lnTo>
                      <a:pt x="0" y="2"/>
                    </a:lnTo>
                    <a:lnTo>
                      <a:pt x="22" y="2"/>
                    </a:lnTo>
                    <a:lnTo>
                      <a:pt x="22" y="8"/>
                    </a:lnTo>
                    <a:lnTo>
                      <a:pt x="21" y="15"/>
                    </a:lnTo>
                    <a:lnTo>
                      <a:pt x="23" y="19"/>
                    </a:lnTo>
                    <a:lnTo>
                      <a:pt x="38" y="19"/>
                    </a:lnTo>
                    <a:lnTo>
                      <a:pt x="28" y="24"/>
                    </a:lnTo>
                    <a:lnTo>
                      <a:pt x="23" y="41"/>
                    </a:lnTo>
                    <a:lnTo>
                      <a:pt x="23" y="63"/>
                    </a:lnTo>
                    <a:lnTo>
                      <a:pt x="23" y="85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107"/>
              <p:cNvSpPr>
                <a:spLocks/>
              </p:cNvSpPr>
              <p:nvPr/>
            </p:nvSpPr>
            <p:spPr bwMode="auto">
              <a:xfrm>
                <a:off x="12511" y="11481"/>
                <a:ext cx="79" cy="88"/>
              </a:xfrm>
              <a:custGeom>
                <a:avLst/>
                <a:gdLst>
                  <a:gd name="T0" fmla="+- 0 12567 12511"/>
                  <a:gd name="T1" fmla="*/ T0 w 79"/>
                  <a:gd name="T2" fmla="+- 0 11569 11481"/>
                  <a:gd name="T3" fmla="*/ 11569 h 88"/>
                  <a:gd name="T4" fmla="+- 0 12567 12511"/>
                  <a:gd name="T5" fmla="*/ T4 w 79"/>
                  <a:gd name="T6" fmla="+- 0 11547 11481"/>
                  <a:gd name="T7" fmla="*/ 11547 h 88"/>
                  <a:gd name="T8" fmla="+- 0 12568 12511"/>
                  <a:gd name="T9" fmla="*/ T8 w 79"/>
                  <a:gd name="T10" fmla="+- 0 11525 11481"/>
                  <a:gd name="T11" fmla="*/ 11525 h 88"/>
                  <a:gd name="T12" fmla="+- 0 12565 12511"/>
                  <a:gd name="T13" fmla="*/ T12 w 79"/>
                  <a:gd name="T14" fmla="+- 0 11507 11481"/>
                  <a:gd name="T15" fmla="*/ 11507 h 88"/>
                  <a:gd name="T16" fmla="+- 0 12554 12511"/>
                  <a:gd name="T17" fmla="*/ T16 w 79"/>
                  <a:gd name="T18" fmla="+- 0 11498 11481"/>
                  <a:gd name="T19" fmla="*/ 11498 h 88"/>
                  <a:gd name="T20" fmla="+- 0 12586 12511"/>
                  <a:gd name="T21" fmla="*/ T20 w 79"/>
                  <a:gd name="T22" fmla="+- 0 11498 11481"/>
                  <a:gd name="T23" fmla="*/ 11498 h 88"/>
                  <a:gd name="T24" fmla="+- 0 12587 12511"/>
                  <a:gd name="T25" fmla="*/ T24 w 79"/>
                  <a:gd name="T26" fmla="+- 0 11500 11481"/>
                  <a:gd name="T27" fmla="*/ 11500 h 88"/>
                  <a:gd name="T28" fmla="+- 0 12590 12511"/>
                  <a:gd name="T29" fmla="*/ T28 w 79"/>
                  <a:gd name="T30" fmla="+- 0 11520 11481"/>
                  <a:gd name="T31" fmla="*/ 11520 h 88"/>
                  <a:gd name="T32" fmla="+- 0 12590 12511"/>
                  <a:gd name="T33" fmla="*/ T32 w 79"/>
                  <a:gd name="T34" fmla="+- 0 11542 11481"/>
                  <a:gd name="T35" fmla="*/ 11542 h 88"/>
                  <a:gd name="T36" fmla="+- 0 12589 12511"/>
                  <a:gd name="T37" fmla="*/ T36 w 79"/>
                  <a:gd name="T38" fmla="+- 0 11565 11481"/>
                  <a:gd name="T39" fmla="*/ 11565 h 88"/>
                  <a:gd name="T40" fmla="+- 0 12567 12511"/>
                  <a:gd name="T41" fmla="*/ T40 w 79"/>
                  <a:gd name="T42" fmla="+- 0 11569 11481"/>
                  <a:gd name="T43" fmla="*/ 11569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9" h="88">
                    <a:moveTo>
                      <a:pt x="56" y="88"/>
                    </a:moveTo>
                    <a:lnTo>
                      <a:pt x="56" y="66"/>
                    </a:lnTo>
                    <a:lnTo>
                      <a:pt x="57" y="44"/>
                    </a:lnTo>
                    <a:lnTo>
                      <a:pt x="54" y="26"/>
                    </a:lnTo>
                    <a:lnTo>
                      <a:pt x="43" y="17"/>
                    </a:lnTo>
                    <a:lnTo>
                      <a:pt x="75" y="17"/>
                    </a:lnTo>
                    <a:lnTo>
                      <a:pt x="76" y="19"/>
                    </a:lnTo>
                    <a:lnTo>
                      <a:pt x="79" y="39"/>
                    </a:lnTo>
                    <a:lnTo>
                      <a:pt x="79" y="61"/>
                    </a:lnTo>
                    <a:lnTo>
                      <a:pt x="78" y="84"/>
                    </a:lnTo>
                    <a:lnTo>
                      <a:pt x="56" y="8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108"/>
            <p:cNvGrpSpPr>
              <a:grpSpLocks/>
            </p:cNvGrpSpPr>
            <p:nvPr/>
          </p:nvGrpSpPr>
          <p:grpSpPr bwMode="auto">
            <a:xfrm>
              <a:off x="12610" y="11451"/>
              <a:ext cx="23" cy="118"/>
              <a:chOff x="12610" y="11451"/>
              <a:chExt cx="23" cy="118"/>
            </a:xfrm>
          </p:grpSpPr>
          <p:sp>
            <p:nvSpPr>
              <p:cNvPr id="1255" name="Freeform 109"/>
              <p:cNvSpPr>
                <a:spLocks/>
              </p:cNvSpPr>
              <p:nvPr/>
            </p:nvSpPr>
            <p:spPr bwMode="auto">
              <a:xfrm>
                <a:off x="12610" y="11451"/>
                <a:ext cx="23" cy="118"/>
              </a:xfrm>
              <a:custGeom>
                <a:avLst/>
                <a:gdLst>
                  <a:gd name="T0" fmla="+- 0 12633 12610"/>
                  <a:gd name="T1" fmla="*/ T0 w 23"/>
                  <a:gd name="T2" fmla="+- 0 11468 11451"/>
                  <a:gd name="T3" fmla="*/ 11468 h 118"/>
                  <a:gd name="T4" fmla="+- 0 12610 12610"/>
                  <a:gd name="T5" fmla="*/ T4 w 23"/>
                  <a:gd name="T6" fmla="+- 0 11468 11451"/>
                  <a:gd name="T7" fmla="*/ 11468 h 118"/>
                  <a:gd name="T8" fmla="+- 0 12610 12610"/>
                  <a:gd name="T9" fmla="*/ T8 w 23"/>
                  <a:gd name="T10" fmla="+- 0 11451 11451"/>
                  <a:gd name="T11" fmla="*/ 11451 h 118"/>
                  <a:gd name="T12" fmla="+- 0 12633 12610"/>
                  <a:gd name="T13" fmla="*/ T12 w 23"/>
                  <a:gd name="T14" fmla="+- 0 11451 11451"/>
                  <a:gd name="T15" fmla="*/ 11451 h 118"/>
                  <a:gd name="T16" fmla="+- 0 12633 12610"/>
                  <a:gd name="T17" fmla="*/ T16 w 23"/>
                  <a:gd name="T18" fmla="+- 0 11468 11451"/>
                  <a:gd name="T19" fmla="*/ 11468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" h="118">
                    <a:moveTo>
                      <a:pt x="23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110"/>
              <p:cNvSpPr>
                <a:spLocks/>
              </p:cNvSpPr>
              <p:nvPr/>
            </p:nvSpPr>
            <p:spPr bwMode="auto">
              <a:xfrm>
                <a:off x="12610" y="11451"/>
                <a:ext cx="23" cy="118"/>
              </a:xfrm>
              <a:custGeom>
                <a:avLst/>
                <a:gdLst>
                  <a:gd name="T0" fmla="+- 0 12633 12610"/>
                  <a:gd name="T1" fmla="*/ T0 w 23"/>
                  <a:gd name="T2" fmla="+- 0 11569 11451"/>
                  <a:gd name="T3" fmla="*/ 11569 h 118"/>
                  <a:gd name="T4" fmla="+- 0 12610 12610"/>
                  <a:gd name="T5" fmla="*/ T4 w 23"/>
                  <a:gd name="T6" fmla="+- 0 11569 11451"/>
                  <a:gd name="T7" fmla="*/ 11569 h 118"/>
                  <a:gd name="T8" fmla="+- 0 12610 12610"/>
                  <a:gd name="T9" fmla="*/ T8 w 23"/>
                  <a:gd name="T10" fmla="+- 0 11483 11451"/>
                  <a:gd name="T11" fmla="*/ 11483 h 118"/>
                  <a:gd name="T12" fmla="+- 0 12633 12610"/>
                  <a:gd name="T13" fmla="*/ T12 w 23"/>
                  <a:gd name="T14" fmla="+- 0 11483 11451"/>
                  <a:gd name="T15" fmla="*/ 11483 h 118"/>
                  <a:gd name="T16" fmla="+- 0 12633 12610"/>
                  <a:gd name="T17" fmla="*/ T16 w 23"/>
                  <a:gd name="T18" fmla="+- 0 11569 11451"/>
                  <a:gd name="T19" fmla="*/ 11569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" h="118">
                    <a:moveTo>
                      <a:pt x="23" y="118"/>
                    </a:moveTo>
                    <a:lnTo>
                      <a:pt x="0" y="118"/>
                    </a:lnTo>
                    <a:lnTo>
                      <a:pt x="0" y="32"/>
                    </a:lnTo>
                    <a:lnTo>
                      <a:pt x="23" y="32"/>
                    </a:lnTo>
                    <a:lnTo>
                      <a:pt x="23" y="11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111"/>
            <p:cNvGrpSpPr>
              <a:grpSpLocks/>
            </p:cNvGrpSpPr>
            <p:nvPr/>
          </p:nvGrpSpPr>
          <p:grpSpPr bwMode="auto">
            <a:xfrm>
              <a:off x="12646" y="11463"/>
              <a:ext cx="50" cy="107"/>
              <a:chOff x="12646" y="11463"/>
              <a:chExt cx="50" cy="107"/>
            </a:xfrm>
          </p:grpSpPr>
          <p:sp>
            <p:nvSpPr>
              <p:cNvPr id="1251" name="Freeform 112"/>
              <p:cNvSpPr>
                <a:spLocks/>
              </p:cNvSpPr>
              <p:nvPr/>
            </p:nvSpPr>
            <p:spPr bwMode="auto">
              <a:xfrm>
                <a:off x="12646" y="11463"/>
                <a:ext cx="50" cy="107"/>
              </a:xfrm>
              <a:custGeom>
                <a:avLst/>
                <a:gdLst>
                  <a:gd name="T0" fmla="+- 0 12679 12646"/>
                  <a:gd name="T1" fmla="*/ T0 w 50"/>
                  <a:gd name="T2" fmla="+- 0 11483 11463"/>
                  <a:gd name="T3" fmla="*/ 11483 h 107"/>
                  <a:gd name="T4" fmla="+- 0 12658 12646"/>
                  <a:gd name="T5" fmla="*/ T4 w 50"/>
                  <a:gd name="T6" fmla="+- 0 11483 11463"/>
                  <a:gd name="T7" fmla="*/ 11483 h 107"/>
                  <a:gd name="T8" fmla="+- 0 12665 12646"/>
                  <a:gd name="T9" fmla="*/ T8 w 50"/>
                  <a:gd name="T10" fmla="+- 0 11463 11463"/>
                  <a:gd name="T11" fmla="*/ 11463 h 107"/>
                  <a:gd name="T12" fmla="+- 0 12679 12646"/>
                  <a:gd name="T13" fmla="*/ T12 w 50"/>
                  <a:gd name="T14" fmla="+- 0 11463 11463"/>
                  <a:gd name="T15" fmla="*/ 11463 h 107"/>
                  <a:gd name="T16" fmla="+- 0 12679 12646"/>
                  <a:gd name="T17" fmla="*/ T16 w 50"/>
                  <a:gd name="T18" fmla="+- 0 11483 11463"/>
                  <a:gd name="T19" fmla="*/ 11483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" h="107">
                    <a:moveTo>
                      <a:pt x="33" y="20"/>
                    </a:moveTo>
                    <a:lnTo>
                      <a:pt x="12" y="20"/>
                    </a:lnTo>
                    <a:lnTo>
                      <a:pt x="19" y="0"/>
                    </a:lnTo>
                    <a:lnTo>
                      <a:pt x="33" y="0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113"/>
              <p:cNvSpPr>
                <a:spLocks/>
              </p:cNvSpPr>
              <p:nvPr/>
            </p:nvSpPr>
            <p:spPr bwMode="auto">
              <a:xfrm>
                <a:off x="12646" y="11463"/>
                <a:ext cx="50" cy="107"/>
              </a:xfrm>
              <a:custGeom>
                <a:avLst/>
                <a:gdLst>
                  <a:gd name="T0" fmla="+- 0 12695 12646"/>
                  <a:gd name="T1" fmla="*/ T0 w 50"/>
                  <a:gd name="T2" fmla="+- 0 11498 11463"/>
                  <a:gd name="T3" fmla="*/ 11498 h 107"/>
                  <a:gd name="T4" fmla="+- 0 12646 12646"/>
                  <a:gd name="T5" fmla="*/ T4 w 50"/>
                  <a:gd name="T6" fmla="+- 0 11498 11463"/>
                  <a:gd name="T7" fmla="*/ 11498 h 107"/>
                  <a:gd name="T8" fmla="+- 0 12646 12646"/>
                  <a:gd name="T9" fmla="*/ T8 w 50"/>
                  <a:gd name="T10" fmla="+- 0 11483 11463"/>
                  <a:gd name="T11" fmla="*/ 11483 h 107"/>
                  <a:gd name="T12" fmla="+- 0 12695 12646"/>
                  <a:gd name="T13" fmla="*/ T12 w 50"/>
                  <a:gd name="T14" fmla="+- 0 11483 11463"/>
                  <a:gd name="T15" fmla="*/ 11483 h 107"/>
                  <a:gd name="T16" fmla="+- 0 12695 12646"/>
                  <a:gd name="T17" fmla="*/ T16 w 50"/>
                  <a:gd name="T18" fmla="+- 0 11498 11463"/>
                  <a:gd name="T19" fmla="*/ 11498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" h="107">
                    <a:moveTo>
                      <a:pt x="49" y="35"/>
                    </a:moveTo>
                    <a:lnTo>
                      <a:pt x="0" y="35"/>
                    </a:lnTo>
                    <a:lnTo>
                      <a:pt x="0" y="20"/>
                    </a:lnTo>
                    <a:lnTo>
                      <a:pt x="49" y="20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114"/>
              <p:cNvSpPr>
                <a:spLocks/>
              </p:cNvSpPr>
              <p:nvPr/>
            </p:nvSpPr>
            <p:spPr bwMode="auto">
              <a:xfrm>
                <a:off x="12646" y="11463"/>
                <a:ext cx="50" cy="107"/>
              </a:xfrm>
              <a:custGeom>
                <a:avLst/>
                <a:gdLst>
                  <a:gd name="T0" fmla="+- 0 12675 12646"/>
                  <a:gd name="T1" fmla="*/ T0 w 50"/>
                  <a:gd name="T2" fmla="+- 0 11570 11463"/>
                  <a:gd name="T3" fmla="*/ 11570 h 107"/>
                  <a:gd name="T4" fmla="+- 0 12659 12646"/>
                  <a:gd name="T5" fmla="*/ T4 w 50"/>
                  <a:gd name="T6" fmla="+- 0 11560 11463"/>
                  <a:gd name="T7" fmla="*/ 11560 h 107"/>
                  <a:gd name="T8" fmla="+- 0 12657 12646"/>
                  <a:gd name="T9" fmla="*/ T8 w 50"/>
                  <a:gd name="T10" fmla="+- 0 11498 11463"/>
                  <a:gd name="T11" fmla="*/ 11498 h 107"/>
                  <a:gd name="T12" fmla="+- 0 12679 12646"/>
                  <a:gd name="T13" fmla="*/ T12 w 50"/>
                  <a:gd name="T14" fmla="+- 0 11498 11463"/>
                  <a:gd name="T15" fmla="*/ 11498 h 107"/>
                  <a:gd name="T16" fmla="+- 0 12679 12646"/>
                  <a:gd name="T17" fmla="*/ T16 w 50"/>
                  <a:gd name="T18" fmla="+- 0 11543 11463"/>
                  <a:gd name="T19" fmla="*/ 11543 h 107"/>
                  <a:gd name="T20" fmla="+- 0 12678 12646"/>
                  <a:gd name="T21" fmla="*/ T20 w 50"/>
                  <a:gd name="T22" fmla="+- 0 11553 11463"/>
                  <a:gd name="T23" fmla="*/ 11553 h 107"/>
                  <a:gd name="T24" fmla="+- 0 12686 12646"/>
                  <a:gd name="T25" fmla="*/ T24 w 50"/>
                  <a:gd name="T26" fmla="+- 0 11556 11463"/>
                  <a:gd name="T27" fmla="*/ 11556 h 107"/>
                  <a:gd name="T28" fmla="+- 0 12696 12646"/>
                  <a:gd name="T29" fmla="*/ T28 w 50"/>
                  <a:gd name="T30" fmla="+- 0 11556 11463"/>
                  <a:gd name="T31" fmla="*/ 11556 h 107"/>
                  <a:gd name="T32" fmla="+- 0 12696 12646"/>
                  <a:gd name="T33" fmla="*/ T32 w 50"/>
                  <a:gd name="T34" fmla="+- 0 11567 11463"/>
                  <a:gd name="T35" fmla="*/ 11567 h 107"/>
                  <a:gd name="T36" fmla="+- 0 12675 12646"/>
                  <a:gd name="T37" fmla="*/ T36 w 50"/>
                  <a:gd name="T38" fmla="+- 0 11570 11463"/>
                  <a:gd name="T39" fmla="*/ 11570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0" h="107">
                    <a:moveTo>
                      <a:pt x="29" y="107"/>
                    </a:moveTo>
                    <a:lnTo>
                      <a:pt x="13" y="97"/>
                    </a:lnTo>
                    <a:lnTo>
                      <a:pt x="11" y="35"/>
                    </a:lnTo>
                    <a:lnTo>
                      <a:pt x="33" y="35"/>
                    </a:lnTo>
                    <a:lnTo>
                      <a:pt x="33" y="80"/>
                    </a:lnTo>
                    <a:lnTo>
                      <a:pt x="32" y="90"/>
                    </a:lnTo>
                    <a:lnTo>
                      <a:pt x="40" y="93"/>
                    </a:lnTo>
                    <a:lnTo>
                      <a:pt x="50" y="93"/>
                    </a:lnTo>
                    <a:lnTo>
                      <a:pt x="50" y="104"/>
                    </a:lnTo>
                    <a:lnTo>
                      <a:pt x="29" y="10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115"/>
              <p:cNvSpPr>
                <a:spLocks/>
              </p:cNvSpPr>
              <p:nvPr/>
            </p:nvSpPr>
            <p:spPr bwMode="auto">
              <a:xfrm>
                <a:off x="12646" y="11463"/>
                <a:ext cx="50" cy="107"/>
              </a:xfrm>
              <a:custGeom>
                <a:avLst/>
                <a:gdLst>
                  <a:gd name="T0" fmla="+- 0 12696 12646"/>
                  <a:gd name="T1" fmla="*/ T0 w 50"/>
                  <a:gd name="T2" fmla="+- 0 11556 11463"/>
                  <a:gd name="T3" fmla="*/ 11556 h 107"/>
                  <a:gd name="T4" fmla="+- 0 12686 12646"/>
                  <a:gd name="T5" fmla="*/ T4 w 50"/>
                  <a:gd name="T6" fmla="+- 0 11556 11463"/>
                  <a:gd name="T7" fmla="*/ 11556 h 107"/>
                  <a:gd name="T8" fmla="+- 0 12696 12646"/>
                  <a:gd name="T9" fmla="*/ T8 w 50"/>
                  <a:gd name="T10" fmla="+- 0 11554 11463"/>
                  <a:gd name="T11" fmla="*/ 11554 h 107"/>
                  <a:gd name="T12" fmla="+- 0 12696 12646"/>
                  <a:gd name="T13" fmla="*/ T12 w 50"/>
                  <a:gd name="T14" fmla="+- 0 11556 11463"/>
                  <a:gd name="T15" fmla="*/ 11556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0" h="107">
                    <a:moveTo>
                      <a:pt x="50" y="93"/>
                    </a:moveTo>
                    <a:lnTo>
                      <a:pt x="40" y="93"/>
                    </a:lnTo>
                    <a:lnTo>
                      <a:pt x="50" y="91"/>
                    </a:lnTo>
                    <a:lnTo>
                      <a:pt x="50" y="9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116"/>
            <p:cNvGrpSpPr>
              <a:grpSpLocks/>
            </p:cNvGrpSpPr>
            <p:nvPr/>
          </p:nvGrpSpPr>
          <p:grpSpPr bwMode="auto">
            <a:xfrm>
              <a:off x="12698" y="11451"/>
              <a:ext cx="46" cy="152"/>
              <a:chOff x="12698" y="11451"/>
              <a:chExt cx="46" cy="152"/>
            </a:xfrm>
          </p:grpSpPr>
          <p:sp>
            <p:nvSpPr>
              <p:cNvPr id="1250" name="Freeform 117"/>
              <p:cNvSpPr>
                <a:spLocks/>
              </p:cNvSpPr>
              <p:nvPr/>
            </p:nvSpPr>
            <p:spPr bwMode="auto">
              <a:xfrm>
                <a:off x="12698" y="11451"/>
                <a:ext cx="46" cy="152"/>
              </a:xfrm>
              <a:custGeom>
                <a:avLst/>
                <a:gdLst>
                  <a:gd name="T0" fmla="+- 0 12698 12698"/>
                  <a:gd name="T1" fmla="*/ T0 w 46"/>
                  <a:gd name="T2" fmla="+- 0 11602 11451"/>
                  <a:gd name="T3" fmla="*/ 11602 h 152"/>
                  <a:gd name="T4" fmla="+- 0 12707 12698"/>
                  <a:gd name="T5" fmla="*/ T4 w 46"/>
                  <a:gd name="T6" fmla="+- 0 11586 11451"/>
                  <a:gd name="T7" fmla="*/ 11586 h 152"/>
                  <a:gd name="T8" fmla="+- 0 12715 12698"/>
                  <a:gd name="T9" fmla="*/ T8 w 46"/>
                  <a:gd name="T10" fmla="+- 0 11569 11451"/>
                  <a:gd name="T11" fmla="*/ 11569 h 152"/>
                  <a:gd name="T12" fmla="+- 0 12720 12698"/>
                  <a:gd name="T13" fmla="*/ T12 w 46"/>
                  <a:gd name="T14" fmla="+- 0 11550 11451"/>
                  <a:gd name="T15" fmla="*/ 11550 h 152"/>
                  <a:gd name="T16" fmla="+- 0 12720 12698"/>
                  <a:gd name="T17" fmla="*/ T16 w 46"/>
                  <a:gd name="T18" fmla="+- 0 11520 11451"/>
                  <a:gd name="T19" fmla="*/ 11520 h 152"/>
                  <a:gd name="T20" fmla="+- 0 12717 12698"/>
                  <a:gd name="T21" fmla="*/ T20 w 46"/>
                  <a:gd name="T22" fmla="+- 0 11497 11451"/>
                  <a:gd name="T23" fmla="*/ 11497 h 152"/>
                  <a:gd name="T24" fmla="+- 0 12712 12698"/>
                  <a:gd name="T25" fmla="*/ T24 w 46"/>
                  <a:gd name="T26" fmla="+- 0 11479 11451"/>
                  <a:gd name="T27" fmla="*/ 11479 h 152"/>
                  <a:gd name="T28" fmla="+- 0 12706 12698"/>
                  <a:gd name="T29" fmla="*/ T28 w 46"/>
                  <a:gd name="T30" fmla="+- 0 11465 11451"/>
                  <a:gd name="T31" fmla="*/ 11465 h 152"/>
                  <a:gd name="T32" fmla="+- 0 12698 12698"/>
                  <a:gd name="T33" fmla="*/ T32 w 46"/>
                  <a:gd name="T34" fmla="+- 0 11452 11451"/>
                  <a:gd name="T35" fmla="*/ 11452 h 152"/>
                  <a:gd name="T36" fmla="+- 0 12720 12698"/>
                  <a:gd name="T37" fmla="*/ T36 w 46"/>
                  <a:gd name="T38" fmla="+- 0 11451 11451"/>
                  <a:gd name="T39" fmla="*/ 11451 h 152"/>
                  <a:gd name="T40" fmla="+- 0 12730 12698"/>
                  <a:gd name="T41" fmla="*/ T40 w 46"/>
                  <a:gd name="T42" fmla="+- 0 11467 11451"/>
                  <a:gd name="T43" fmla="*/ 11467 h 152"/>
                  <a:gd name="T44" fmla="+- 0 12737 12698"/>
                  <a:gd name="T45" fmla="*/ T44 w 46"/>
                  <a:gd name="T46" fmla="+- 0 11484 11451"/>
                  <a:gd name="T47" fmla="*/ 11484 h 152"/>
                  <a:gd name="T48" fmla="+- 0 12742 12698"/>
                  <a:gd name="T49" fmla="*/ T48 w 46"/>
                  <a:gd name="T50" fmla="+- 0 11504 11451"/>
                  <a:gd name="T51" fmla="*/ 11504 h 152"/>
                  <a:gd name="T52" fmla="+- 0 12744 12698"/>
                  <a:gd name="T53" fmla="*/ T52 w 46"/>
                  <a:gd name="T54" fmla="+- 0 11527 11451"/>
                  <a:gd name="T55" fmla="*/ 11527 h 152"/>
                  <a:gd name="T56" fmla="+- 0 12742 12698"/>
                  <a:gd name="T57" fmla="*/ T56 w 46"/>
                  <a:gd name="T58" fmla="+- 0 11550 11451"/>
                  <a:gd name="T59" fmla="*/ 11550 h 152"/>
                  <a:gd name="T60" fmla="+- 0 12737 12698"/>
                  <a:gd name="T61" fmla="*/ T60 w 46"/>
                  <a:gd name="T62" fmla="+- 0 11570 11451"/>
                  <a:gd name="T63" fmla="*/ 11570 h 152"/>
                  <a:gd name="T64" fmla="+- 0 12729 12698"/>
                  <a:gd name="T65" fmla="*/ T64 w 46"/>
                  <a:gd name="T66" fmla="+- 0 11587 11451"/>
                  <a:gd name="T67" fmla="*/ 11587 h 152"/>
                  <a:gd name="T68" fmla="+- 0 12698 12698"/>
                  <a:gd name="T69" fmla="*/ T68 w 46"/>
                  <a:gd name="T70" fmla="+- 0 11602 11451"/>
                  <a:gd name="T71" fmla="*/ 11602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46" h="152">
                    <a:moveTo>
                      <a:pt x="0" y="151"/>
                    </a:moveTo>
                    <a:lnTo>
                      <a:pt x="9" y="135"/>
                    </a:lnTo>
                    <a:lnTo>
                      <a:pt x="17" y="118"/>
                    </a:lnTo>
                    <a:lnTo>
                      <a:pt x="22" y="99"/>
                    </a:lnTo>
                    <a:lnTo>
                      <a:pt x="22" y="69"/>
                    </a:lnTo>
                    <a:lnTo>
                      <a:pt x="19" y="46"/>
                    </a:lnTo>
                    <a:lnTo>
                      <a:pt x="14" y="28"/>
                    </a:lnTo>
                    <a:lnTo>
                      <a:pt x="8" y="14"/>
                    </a:lnTo>
                    <a:lnTo>
                      <a:pt x="0" y="1"/>
                    </a:lnTo>
                    <a:lnTo>
                      <a:pt x="22" y="0"/>
                    </a:lnTo>
                    <a:lnTo>
                      <a:pt x="32" y="16"/>
                    </a:lnTo>
                    <a:lnTo>
                      <a:pt x="39" y="33"/>
                    </a:lnTo>
                    <a:lnTo>
                      <a:pt x="44" y="53"/>
                    </a:lnTo>
                    <a:lnTo>
                      <a:pt x="46" y="76"/>
                    </a:lnTo>
                    <a:lnTo>
                      <a:pt x="44" y="99"/>
                    </a:lnTo>
                    <a:lnTo>
                      <a:pt x="39" y="119"/>
                    </a:lnTo>
                    <a:lnTo>
                      <a:pt x="31" y="136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" name="Group 118"/>
            <p:cNvGrpSpPr>
              <a:grpSpLocks/>
            </p:cNvGrpSpPr>
            <p:nvPr/>
          </p:nvGrpSpPr>
          <p:grpSpPr bwMode="auto">
            <a:xfrm>
              <a:off x="1581" y="11313"/>
              <a:ext cx="6330" cy="684"/>
              <a:chOff x="1581" y="11313"/>
              <a:chExt cx="6330" cy="684"/>
            </a:xfrm>
          </p:grpSpPr>
          <p:sp>
            <p:nvSpPr>
              <p:cNvPr id="1249" name="Freeform 119"/>
              <p:cNvSpPr>
                <a:spLocks/>
              </p:cNvSpPr>
              <p:nvPr/>
            </p:nvSpPr>
            <p:spPr bwMode="auto">
              <a:xfrm>
                <a:off x="1581" y="11313"/>
                <a:ext cx="6330" cy="684"/>
              </a:xfrm>
              <a:custGeom>
                <a:avLst/>
                <a:gdLst>
                  <a:gd name="T0" fmla="+- 0 1581 1581"/>
                  <a:gd name="T1" fmla="*/ T0 w 6330"/>
                  <a:gd name="T2" fmla="+- 0 11358 11313"/>
                  <a:gd name="T3" fmla="*/ 11358 h 684"/>
                  <a:gd name="T4" fmla="+- 0 1587 1581"/>
                  <a:gd name="T5" fmla="*/ T4 w 6330"/>
                  <a:gd name="T6" fmla="+- 0 11336 11313"/>
                  <a:gd name="T7" fmla="*/ 11336 h 684"/>
                  <a:gd name="T8" fmla="+- 0 1601 1581"/>
                  <a:gd name="T9" fmla="*/ T8 w 6330"/>
                  <a:gd name="T10" fmla="+- 0 11320 11313"/>
                  <a:gd name="T11" fmla="*/ 11320 h 684"/>
                  <a:gd name="T12" fmla="+- 0 1622 1581"/>
                  <a:gd name="T13" fmla="*/ T12 w 6330"/>
                  <a:gd name="T14" fmla="+- 0 11313 11313"/>
                  <a:gd name="T15" fmla="*/ 11313 h 684"/>
                  <a:gd name="T16" fmla="+- 0 7866 1581"/>
                  <a:gd name="T17" fmla="*/ T16 w 6330"/>
                  <a:gd name="T18" fmla="+- 0 11313 11313"/>
                  <a:gd name="T19" fmla="*/ 11313 h 684"/>
                  <a:gd name="T20" fmla="+- 0 7888 1581"/>
                  <a:gd name="T21" fmla="*/ T20 w 6330"/>
                  <a:gd name="T22" fmla="+- 0 11318 11313"/>
                  <a:gd name="T23" fmla="*/ 11318 h 684"/>
                  <a:gd name="T24" fmla="+- 0 7904 1581"/>
                  <a:gd name="T25" fmla="*/ T24 w 6330"/>
                  <a:gd name="T26" fmla="+- 0 11333 11313"/>
                  <a:gd name="T27" fmla="*/ 11333 h 684"/>
                  <a:gd name="T28" fmla="+- 0 7911 1581"/>
                  <a:gd name="T29" fmla="*/ T28 w 6330"/>
                  <a:gd name="T30" fmla="+- 0 11354 11313"/>
                  <a:gd name="T31" fmla="*/ 11354 h 684"/>
                  <a:gd name="T32" fmla="+- 0 7911 1581"/>
                  <a:gd name="T33" fmla="*/ T32 w 6330"/>
                  <a:gd name="T34" fmla="+- 0 11952 11313"/>
                  <a:gd name="T35" fmla="*/ 11952 h 684"/>
                  <a:gd name="T36" fmla="+- 0 7906 1581"/>
                  <a:gd name="T37" fmla="*/ T36 w 6330"/>
                  <a:gd name="T38" fmla="+- 0 11974 11313"/>
                  <a:gd name="T39" fmla="*/ 11974 h 684"/>
                  <a:gd name="T40" fmla="+- 0 7891 1581"/>
                  <a:gd name="T41" fmla="*/ T40 w 6330"/>
                  <a:gd name="T42" fmla="+- 0 11990 11313"/>
                  <a:gd name="T43" fmla="*/ 11990 h 684"/>
                  <a:gd name="T44" fmla="+- 0 7870 1581"/>
                  <a:gd name="T45" fmla="*/ T44 w 6330"/>
                  <a:gd name="T46" fmla="+- 0 11997 11313"/>
                  <a:gd name="T47" fmla="*/ 11997 h 684"/>
                  <a:gd name="T48" fmla="+- 0 1626 1581"/>
                  <a:gd name="T49" fmla="*/ T48 w 6330"/>
                  <a:gd name="T50" fmla="+- 0 11997 11313"/>
                  <a:gd name="T51" fmla="*/ 11997 h 684"/>
                  <a:gd name="T52" fmla="+- 0 1605 1581"/>
                  <a:gd name="T53" fmla="*/ T52 w 6330"/>
                  <a:gd name="T54" fmla="+- 0 11992 11313"/>
                  <a:gd name="T55" fmla="*/ 11992 h 684"/>
                  <a:gd name="T56" fmla="+- 0 1589 1581"/>
                  <a:gd name="T57" fmla="*/ T56 w 6330"/>
                  <a:gd name="T58" fmla="+- 0 11977 11313"/>
                  <a:gd name="T59" fmla="*/ 11977 h 684"/>
                  <a:gd name="T60" fmla="+- 0 1581 1581"/>
                  <a:gd name="T61" fmla="*/ T60 w 6330"/>
                  <a:gd name="T62" fmla="+- 0 11956 11313"/>
                  <a:gd name="T63" fmla="*/ 11956 h 684"/>
                  <a:gd name="T64" fmla="+- 0 1581 1581"/>
                  <a:gd name="T65" fmla="*/ T64 w 6330"/>
                  <a:gd name="T66" fmla="+- 0 11358 11313"/>
                  <a:gd name="T67" fmla="*/ 11358 h 6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330" h="684">
                    <a:moveTo>
                      <a:pt x="0" y="45"/>
                    </a:moveTo>
                    <a:lnTo>
                      <a:pt x="6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6285" y="0"/>
                    </a:lnTo>
                    <a:lnTo>
                      <a:pt x="6307" y="5"/>
                    </a:lnTo>
                    <a:lnTo>
                      <a:pt x="6323" y="20"/>
                    </a:lnTo>
                    <a:lnTo>
                      <a:pt x="6330" y="41"/>
                    </a:lnTo>
                    <a:lnTo>
                      <a:pt x="6330" y="639"/>
                    </a:lnTo>
                    <a:lnTo>
                      <a:pt x="6325" y="661"/>
                    </a:lnTo>
                    <a:lnTo>
                      <a:pt x="6310" y="677"/>
                    </a:lnTo>
                    <a:lnTo>
                      <a:pt x="6289" y="684"/>
                    </a:lnTo>
                    <a:lnTo>
                      <a:pt x="45" y="684"/>
                    </a:lnTo>
                    <a:lnTo>
                      <a:pt x="24" y="679"/>
                    </a:lnTo>
                    <a:lnTo>
                      <a:pt x="8" y="664"/>
                    </a:lnTo>
                    <a:lnTo>
                      <a:pt x="0" y="643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44" name="Picture 12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1675"/>
                <a:ext cx="288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Group 121"/>
            <p:cNvGrpSpPr>
              <a:grpSpLocks/>
            </p:cNvGrpSpPr>
            <p:nvPr/>
          </p:nvGrpSpPr>
          <p:grpSpPr bwMode="auto">
            <a:xfrm>
              <a:off x="1931" y="11756"/>
              <a:ext cx="102" cy="125"/>
              <a:chOff x="1931" y="11756"/>
              <a:chExt cx="102" cy="125"/>
            </a:xfrm>
          </p:grpSpPr>
          <p:sp>
            <p:nvSpPr>
              <p:cNvPr id="1213" name="Freeform 122"/>
              <p:cNvSpPr>
                <a:spLocks/>
              </p:cNvSpPr>
              <p:nvPr/>
            </p:nvSpPr>
            <p:spPr bwMode="auto">
              <a:xfrm>
                <a:off x="1931" y="11756"/>
                <a:ext cx="102" cy="125"/>
              </a:xfrm>
              <a:custGeom>
                <a:avLst/>
                <a:gdLst>
                  <a:gd name="T0" fmla="+- 0 1995 1931"/>
                  <a:gd name="T1" fmla="*/ T0 w 102"/>
                  <a:gd name="T2" fmla="+- 0 11881 11756"/>
                  <a:gd name="T3" fmla="*/ 11881 h 125"/>
                  <a:gd name="T4" fmla="+- 0 1935 1931"/>
                  <a:gd name="T5" fmla="*/ T4 w 102"/>
                  <a:gd name="T6" fmla="+- 0 11855 11756"/>
                  <a:gd name="T7" fmla="*/ 11855 h 125"/>
                  <a:gd name="T8" fmla="+- 0 1931 1931"/>
                  <a:gd name="T9" fmla="*/ T8 w 102"/>
                  <a:gd name="T10" fmla="+- 0 11756 11756"/>
                  <a:gd name="T11" fmla="*/ 11756 h 125"/>
                  <a:gd name="T12" fmla="+- 0 1948 1931"/>
                  <a:gd name="T13" fmla="*/ T12 w 102"/>
                  <a:gd name="T14" fmla="+- 0 11756 11756"/>
                  <a:gd name="T15" fmla="*/ 11756 h 125"/>
                  <a:gd name="T16" fmla="+- 0 1948 1931"/>
                  <a:gd name="T17" fmla="*/ T16 w 102"/>
                  <a:gd name="T18" fmla="+- 0 11777 11756"/>
                  <a:gd name="T19" fmla="*/ 11777 h 125"/>
                  <a:gd name="T20" fmla="+- 0 1947 1931"/>
                  <a:gd name="T21" fmla="*/ T20 w 102"/>
                  <a:gd name="T22" fmla="+- 0 11800 11756"/>
                  <a:gd name="T23" fmla="*/ 11800 h 125"/>
                  <a:gd name="T24" fmla="+- 0 1947 1931"/>
                  <a:gd name="T25" fmla="*/ T24 w 102"/>
                  <a:gd name="T26" fmla="+- 0 11821 11756"/>
                  <a:gd name="T27" fmla="*/ 11821 h 125"/>
                  <a:gd name="T28" fmla="+- 0 1949 1931"/>
                  <a:gd name="T29" fmla="*/ T28 w 102"/>
                  <a:gd name="T30" fmla="+- 0 11841 11756"/>
                  <a:gd name="T31" fmla="*/ 11841 h 125"/>
                  <a:gd name="T32" fmla="+- 0 1955 1931"/>
                  <a:gd name="T33" fmla="*/ T32 w 102"/>
                  <a:gd name="T34" fmla="+- 0 11856 11756"/>
                  <a:gd name="T35" fmla="*/ 11856 h 125"/>
                  <a:gd name="T36" fmla="+- 0 1967 1931"/>
                  <a:gd name="T37" fmla="*/ T36 w 102"/>
                  <a:gd name="T38" fmla="+- 0 11866 11756"/>
                  <a:gd name="T39" fmla="*/ 11866 h 125"/>
                  <a:gd name="T40" fmla="+- 0 2021 1931"/>
                  <a:gd name="T41" fmla="*/ T40 w 102"/>
                  <a:gd name="T42" fmla="+- 0 11866 11756"/>
                  <a:gd name="T43" fmla="*/ 11866 h 125"/>
                  <a:gd name="T44" fmla="+- 0 2015 1931"/>
                  <a:gd name="T45" fmla="*/ T44 w 102"/>
                  <a:gd name="T46" fmla="+- 0 11873 11756"/>
                  <a:gd name="T47" fmla="*/ 11873 h 125"/>
                  <a:gd name="T48" fmla="+- 0 1995 1931"/>
                  <a:gd name="T49" fmla="*/ T48 w 102"/>
                  <a:gd name="T50" fmla="+- 0 11881 11756"/>
                  <a:gd name="T51" fmla="*/ 11881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02" h="125">
                    <a:moveTo>
                      <a:pt x="64" y="125"/>
                    </a:moveTo>
                    <a:lnTo>
                      <a:pt x="4" y="99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1"/>
                    </a:lnTo>
                    <a:lnTo>
                      <a:pt x="16" y="44"/>
                    </a:lnTo>
                    <a:lnTo>
                      <a:pt x="16" y="65"/>
                    </a:lnTo>
                    <a:lnTo>
                      <a:pt x="18" y="85"/>
                    </a:lnTo>
                    <a:lnTo>
                      <a:pt x="24" y="100"/>
                    </a:lnTo>
                    <a:lnTo>
                      <a:pt x="36" y="110"/>
                    </a:lnTo>
                    <a:lnTo>
                      <a:pt x="90" y="110"/>
                    </a:lnTo>
                    <a:lnTo>
                      <a:pt x="84" y="117"/>
                    </a:lnTo>
                    <a:lnTo>
                      <a:pt x="64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123"/>
              <p:cNvSpPr>
                <a:spLocks/>
              </p:cNvSpPr>
              <p:nvPr/>
            </p:nvSpPr>
            <p:spPr bwMode="auto">
              <a:xfrm>
                <a:off x="1931" y="11756"/>
                <a:ext cx="102" cy="125"/>
              </a:xfrm>
              <a:custGeom>
                <a:avLst/>
                <a:gdLst>
                  <a:gd name="T0" fmla="+- 0 2021 1931"/>
                  <a:gd name="T1" fmla="*/ T0 w 102"/>
                  <a:gd name="T2" fmla="+- 0 11866 11756"/>
                  <a:gd name="T3" fmla="*/ 11866 h 125"/>
                  <a:gd name="T4" fmla="+- 0 1967 1931"/>
                  <a:gd name="T5" fmla="*/ T4 w 102"/>
                  <a:gd name="T6" fmla="+- 0 11866 11756"/>
                  <a:gd name="T7" fmla="*/ 11866 h 125"/>
                  <a:gd name="T8" fmla="+- 0 1990 1931"/>
                  <a:gd name="T9" fmla="*/ T8 w 102"/>
                  <a:gd name="T10" fmla="+- 0 11863 11756"/>
                  <a:gd name="T11" fmla="*/ 11863 h 125"/>
                  <a:gd name="T12" fmla="+- 0 2004 1931"/>
                  <a:gd name="T13" fmla="*/ T12 w 102"/>
                  <a:gd name="T14" fmla="+- 0 11854 11756"/>
                  <a:gd name="T15" fmla="*/ 11854 h 125"/>
                  <a:gd name="T16" fmla="+- 0 2012 1931"/>
                  <a:gd name="T17" fmla="*/ T16 w 102"/>
                  <a:gd name="T18" fmla="+- 0 11839 11756"/>
                  <a:gd name="T19" fmla="*/ 11839 h 125"/>
                  <a:gd name="T20" fmla="+- 0 2016 1931"/>
                  <a:gd name="T21" fmla="*/ T20 w 102"/>
                  <a:gd name="T22" fmla="+- 0 11821 11756"/>
                  <a:gd name="T23" fmla="*/ 11821 h 125"/>
                  <a:gd name="T24" fmla="+- 0 2017 1931"/>
                  <a:gd name="T25" fmla="*/ T24 w 102"/>
                  <a:gd name="T26" fmla="+- 0 11801 11756"/>
                  <a:gd name="T27" fmla="*/ 11801 h 125"/>
                  <a:gd name="T28" fmla="+- 0 2016 1931"/>
                  <a:gd name="T29" fmla="*/ T28 w 102"/>
                  <a:gd name="T30" fmla="+- 0 11780 11756"/>
                  <a:gd name="T31" fmla="*/ 11780 h 125"/>
                  <a:gd name="T32" fmla="+- 0 2016 1931"/>
                  <a:gd name="T33" fmla="*/ T32 w 102"/>
                  <a:gd name="T34" fmla="+- 0 11760 11756"/>
                  <a:gd name="T35" fmla="*/ 11760 h 125"/>
                  <a:gd name="T36" fmla="+- 0 2033 1931"/>
                  <a:gd name="T37" fmla="*/ T36 w 102"/>
                  <a:gd name="T38" fmla="+- 0 11756 11756"/>
                  <a:gd name="T39" fmla="*/ 11756 h 125"/>
                  <a:gd name="T40" fmla="+- 0 2033 1931"/>
                  <a:gd name="T41" fmla="*/ T40 w 102"/>
                  <a:gd name="T42" fmla="+- 0 11834 11756"/>
                  <a:gd name="T43" fmla="*/ 11834 h 125"/>
                  <a:gd name="T44" fmla="+- 0 2028 1931"/>
                  <a:gd name="T45" fmla="*/ T44 w 102"/>
                  <a:gd name="T46" fmla="+- 0 11857 11756"/>
                  <a:gd name="T47" fmla="*/ 11857 h 125"/>
                  <a:gd name="T48" fmla="+- 0 2021 1931"/>
                  <a:gd name="T49" fmla="*/ T48 w 102"/>
                  <a:gd name="T50" fmla="+- 0 11866 11756"/>
                  <a:gd name="T51" fmla="*/ 11866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02" h="125">
                    <a:moveTo>
                      <a:pt x="90" y="110"/>
                    </a:moveTo>
                    <a:lnTo>
                      <a:pt x="36" y="110"/>
                    </a:lnTo>
                    <a:lnTo>
                      <a:pt x="59" y="107"/>
                    </a:lnTo>
                    <a:lnTo>
                      <a:pt x="73" y="98"/>
                    </a:lnTo>
                    <a:lnTo>
                      <a:pt x="81" y="83"/>
                    </a:lnTo>
                    <a:lnTo>
                      <a:pt x="85" y="65"/>
                    </a:lnTo>
                    <a:lnTo>
                      <a:pt x="86" y="45"/>
                    </a:lnTo>
                    <a:lnTo>
                      <a:pt x="85" y="24"/>
                    </a:lnTo>
                    <a:lnTo>
                      <a:pt x="85" y="4"/>
                    </a:lnTo>
                    <a:lnTo>
                      <a:pt x="102" y="0"/>
                    </a:lnTo>
                    <a:lnTo>
                      <a:pt x="102" y="78"/>
                    </a:lnTo>
                    <a:lnTo>
                      <a:pt x="97" y="101"/>
                    </a:lnTo>
                    <a:lnTo>
                      <a:pt x="9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124"/>
            <p:cNvGrpSpPr>
              <a:grpSpLocks/>
            </p:cNvGrpSpPr>
            <p:nvPr/>
          </p:nvGrpSpPr>
          <p:grpSpPr bwMode="auto">
            <a:xfrm>
              <a:off x="2058" y="11783"/>
              <a:ext cx="81" cy="135"/>
              <a:chOff x="2058" y="11783"/>
              <a:chExt cx="81" cy="135"/>
            </a:xfrm>
          </p:grpSpPr>
          <p:sp>
            <p:nvSpPr>
              <p:cNvPr id="1209" name="Freeform 125"/>
              <p:cNvSpPr>
                <a:spLocks/>
              </p:cNvSpPr>
              <p:nvPr/>
            </p:nvSpPr>
            <p:spPr bwMode="auto">
              <a:xfrm>
                <a:off x="2058" y="11783"/>
                <a:ext cx="81" cy="135"/>
              </a:xfrm>
              <a:custGeom>
                <a:avLst/>
                <a:gdLst>
                  <a:gd name="T0" fmla="+- 0 2095 2058"/>
                  <a:gd name="T1" fmla="*/ T0 w 81"/>
                  <a:gd name="T2" fmla="+- 0 11800 11783"/>
                  <a:gd name="T3" fmla="*/ 11800 h 135"/>
                  <a:gd name="T4" fmla="+- 0 2075 2058"/>
                  <a:gd name="T5" fmla="*/ T4 w 81"/>
                  <a:gd name="T6" fmla="+- 0 11800 11783"/>
                  <a:gd name="T7" fmla="*/ 11800 h 135"/>
                  <a:gd name="T8" fmla="+- 0 2080 2058"/>
                  <a:gd name="T9" fmla="*/ T8 w 81"/>
                  <a:gd name="T10" fmla="+- 0 11790 11783"/>
                  <a:gd name="T11" fmla="*/ 11790 h 135"/>
                  <a:gd name="T12" fmla="+- 0 2089 2058"/>
                  <a:gd name="T13" fmla="*/ T12 w 81"/>
                  <a:gd name="T14" fmla="+- 0 11783 11783"/>
                  <a:gd name="T15" fmla="*/ 11783 h 135"/>
                  <a:gd name="T16" fmla="+- 0 2104 2058"/>
                  <a:gd name="T17" fmla="*/ T16 w 81"/>
                  <a:gd name="T18" fmla="+- 0 11783 11783"/>
                  <a:gd name="T19" fmla="*/ 11783 h 135"/>
                  <a:gd name="T20" fmla="+- 0 2125 2058"/>
                  <a:gd name="T21" fmla="*/ T20 w 81"/>
                  <a:gd name="T22" fmla="+- 0 11790 11783"/>
                  <a:gd name="T23" fmla="*/ 11790 h 135"/>
                  <a:gd name="T24" fmla="+- 0 2130 2058"/>
                  <a:gd name="T25" fmla="*/ T24 w 81"/>
                  <a:gd name="T26" fmla="+- 0 11797 11783"/>
                  <a:gd name="T27" fmla="*/ 11797 h 135"/>
                  <a:gd name="T28" fmla="+- 0 2108 2058"/>
                  <a:gd name="T29" fmla="*/ T28 w 81"/>
                  <a:gd name="T30" fmla="+- 0 11797 11783"/>
                  <a:gd name="T31" fmla="*/ 11797 h 135"/>
                  <a:gd name="T32" fmla="+- 0 2095 2058"/>
                  <a:gd name="T33" fmla="*/ T32 w 81"/>
                  <a:gd name="T34" fmla="+- 0 11800 11783"/>
                  <a:gd name="T35" fmla="*/ 11800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1" h="135">
                    <a:moveTo>
                      <a:pt x="37" y="17"/>
                    </a:moveTo>
                    <a:lnTo>
                      <a:pt x="17" y="17"/>
                    </a:lnTo>
                    <a:lnTo>
                      <a:pt x="22" y="7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67" y="7"/>
                    </a:lnTo>
                    <a:lnTo>
                      <a:pt x="72" y="14"/>
                    </a:lnTo>
                    <a:lnTo>
                      <a:pt x="50" y="14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126"/>
              <p:cNvSpPr>
                <a:spLocks/>
              </p:cNvSpPr>
              <p:nvPr/>
            </p:nvSpPr>
            <p:spPr bwMode="auto">
              <a:xfrm>
                <a:off x="2058" y="11783"/>
                <a:ext cx="81" cy="135"/>
              </a:xfrm>
              <a:custGeom>
                <a:avLst/>
                <a:gdLst>
                  <a:gd name="T0" fmla="+- 0 2075 2058"/>
                  <a:gd name="T1" fmla="*/ T0 w 81"/>
                  <a:gd name="T2" fmla="+- 0 11917 11783"/>
                  <a:gd name="T3" fmla="*/ 11917 h 135"/>
                  <a:gd name="T4" fmla="+- 0 2059 2058"/>
                  <a:gd name="T5" fmla="*/ T4 w 81"/>
                  <a:gd name="T6" fmla="+- 0 11917 11783"/>
                  <a:gd name="T7" fmla="*/ 11917 h 135"/>
                  <a:gd name="T8" fmla="+- 0 2058 2058"/>
                  <a:gd name="T9" fmla="*/ T8 w 81"/>
                  <a:gd name="T10" fmla="+- 0 11785 11783"/>
                  <a:gd name="T11" fmla="*/ 11785 h 135"/>
                  <a:gd name="T12" fmla="+- 0 2074 2058"/>
                  <a:gd name="T13" fmla="*/ T12 w 81"/>
                  <a:gd name="T14" fmla="+- 0 11785 11783"/>
                  <a:gd name="T15" fmla="*/ 11785 h 135"/>
                  <a:gd name="T16" fmla="+- 0 2075 2058"/>
                  <a:gd name="T17" fmla="*/ T16 w 81"/>
                  <a:gd name="T18" fmla="+- 0 11800 11783"/>
                  <a:gd name="T19" fmla="*/ 11800 h 135"/>
                  <a:gd name="T20" fmla="+- 0 2095 2058"/>
                  <a:gd name="T21" fmla="*/ T20 w 81"/>
                  <a:gd name="T22" fmla="+- 0 11800 11783"/>
                  <a:gd name="T23" fmla="*/ 11800 h 135"/>
                  <a:gd name="T24" fmla="+- 0 2084 2058"/>
                  <a:gd name="T25" fmla="*/ T24 w 81"/>
                  <a:gd name="T26" fmla="+- 0 11802 11783"/>
                  <a:gd name="T27" fmla="*/ 11802 h 135"/>
                  <a:gd name="T28" fmla="+- 0 2076 2058"/>
                  <a:gd name="T29" fmla="*/ T28 w 81"/>
                  <a:gd name="T30" fmla="+- 0 11820 11783"/>
                  <a:gd name="T31" fmla="*/ 11820 h 135"/>
                  <a:gd name="T32" fmla="+- 0 2077 2058"/>
                  <a:gd name="T33" fmla="*/ T32 w 81"/>
                  <a:gd name="T34" fmla="+- 0 11850 11783"/>
                  <a:gd name="T35" fmla="*/ 11850 h 135"/>
                  <a:gd name="T36" fmla="+- 0 2085 2058"/>
                  <a:gd name="T37" fmla="*/ T36 w 81"/>
                  <a:gd name="T38" fmla="+- 0 11865 11783"/>
                  <a:gd name="T39" fmla="*/ 11865 h 135"/>
                  <a:gd name="T40" fmla="+- 0 2074 2058"/>
                  <a:gd name="T41" fmla="*/ T40 w 81"/>
                  <a:gd name="T42" fmla="+- 0 11865 11783"/>
                  <a:gd name="T43" fmla="*/ 11865 h 135"/>
                  <a:gd name="T44" fmla="+- 0 2075 2058"/>
                  <a:gd name="T45" fmla="*/ T44 w 81"/>
                  <a:gd name="T46" fmla="+- 0 11917 11783"/>
                  <a:gd name="T47" fmla="*/ 11917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81" h="135">
                    <a:moveTo>
                      <a:pt x="17" y="134"/>
                    </a:moveTo>
                    <a:lnTo>
                      <a:pt x="1" y="134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7" y="17"/>
                    </a:lnTo>
                    <a:lnTo>
                      <a:pt x="37" y="17"/>
                    </a:lnTo>
                    <a:lnTo>
                      <a:pt x="26" y="19"/>
                    </a:lnTo>
                    <a:lnTo>
                      <a:pt x="18" y="37"/>
                    </a:lnTo>
                    <a:lnTo>
                      <a:pt x="19" y="67"/>
                    </a:lnTo>
                    <a:lnTo>
                      <a:pt x="27" y="82"/>
                    </a:lnTo>
                    <a:lnTo>
                      <a:pt x="16" y="82"/>
                    </a:lnTo>
                    <a:lnTo>
                      <a:pt x="17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127"/>
              <p:cNvSpPr>
                <a:spLocks/>
              </p:cNvSpPr>
              <p:nvPr/>
            </p:nvSpPr>
            <p:spPr bwMode="auto">
              <a:xfrm>
                <a:off x="2058" y="11783"/>
                <a:ext cx="81" cy="135"/>
              </a:xfrm>
              <a:custGeom>
                <a:avLst/>
                <a:gdLst>
                  <a:gd name="T0" fmla="+- 0 2128 2058"/>
                  <a:gd name="T1" fmla="*/ T0 w 81"/>
                  <a:gd name="T2" fmla="+- 0 11870 11783"/>
                  <a:gd name="T3" fmla="*/ 11870 h 135"/>
                  <a:gd name="T4" fmla="+- 0 2100 2058"/>
                  <a:gd name="T5" fmla="*/ T4 w 81"/>
                  <a:gd name="T6" fmla="+- 0 11870 11783"/>
                  <a:gd name="T7" fmla="*/ 11870 h 135"/>
                  <a:gd name="T8" fmla="+- 0 2118 2058"/>
                  <a:gd name="T9" fmla="*/ T8 w 81"/>
                  <a:gd name="T10" fmla="+- 0 11861 11783"/>
                  <a:gd name="T11" fmla="*/ 11861 h 135"/>
                  <a:gd name="T12" fmla="+- 0 2122 2058"/>
                  <a:gd name="T13" fmla="*/ T12 w 81"/>
                  <a:gd name="T14" fmla="+- 0 11838 11783"/>
                  <a:gd name="T15" fmla="*/ 11838 h 135"/>
                  <a:gd name="T16" fmla="+- 0 2120 2058"/>
                  <a:gd name="T17" fmla="*/ T16 w 81"/>
                  <a:gd name="T18" fmla="+- 0 11811 11783"/>
                  <a:gd name="T19" fmla="*/ 11811 h 135"/>
                  <a:gd name="T20" fmla="+- 0 2108 2058"/>
                  <a:gd name="T21" fmla="*/ T20 w 81"/>
                  <a:gd name="T22" fmla="+- 0 11797 11783"/>
                  <a:gd name="T23" fmla="*/ 11797 h 135"/>
                  <a:gd name="T24" fmla="+- 0 2130 2058"/>
                  <a:gd name="T25" fmla="*/ T24 w 81"/>
                  <a:gd name="T26" fmla="+- 0 11797 11783"/>
                  <a:gd name="T27" fmla="*/ 11797 h 135"/>
                  <a:gd name="T28" fmla="+- 0 2136 2058"/>
                  <a:gd name="T29" fmla="*/ T28 w 81"/>
                  <a:gd name="T30" fmla="+- 0 11807 11783"/>
                  <a:gd name="T31" fmla="*/ 11807 h 135"/>
                  <a:gd name="T32" fmla="+- 0 2139 2058"/>
                  <a:gd name="T33" fmla="*/ T32 w 81"/>
                  <a:gd name="T34" fmla="+- 0 11832 11783"/>
                  <a:gd name="T35" fmla="*/ 11832 h 135"/>
                  <a:gd name="T36" fmla="+- 0 2136 2058"/>
                  <a:gd name="T37" fmla="*/ T36 w 81"/>
                  <a:gd name="T38" fmla="+- 0 11857 11783"/>
                  <a:gd name="T39" fmla="*/ 11857 h 135"/>
                  <a:gd name="T40" fmla="+- 0 2128 2058"/>
                  <a:gd name="T41" fmla="*/ T40 w 81"/>
                  <a:gd name="T42" fmla="+- 0 11870 11783"/>
                  <a:gd name="T43" fmla="*/ 11870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1" h="135">
                    <a:moveTo>
                      <a:pt x="70" y="87"/>
                    </a:moveTo>
                    <a:lnTo>
                      <a:pt x="42" y="87"/>
                    </a:lnTo>
                    <a:lnTo>
                      <a:pt x="60" y="78"/>
                    </a:lnTo>
                    <a:lnTo>
                      <a:pt x="64" y="55"/>
                    </a:lnTo>
                    <a:lnTo>
                      <a:pt x="62" y="28"/>
                    </a:lnTo>
                    <a:lnTo>
                      <a:pt x="50" y="14"/>
                    </a:lnTo>
                    <a:lnTo>
                      <a:pt x="72" y="14"/>
                    </a:lnTo>
                    <a:lnTo>
                      <a:pt x="78" y="24"/>
                    </a:lnTo>
                    <a:lnTo>
                      <a:pt x="81" y="49"/>
                    </a:lnTo>
                    <a:lnTo>
                      <a:pt x="78" y="74"/>
                    </a:lnTo>
                    <a:lnTo>
                      <a:pt x="70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128"/>
              <p:cNvSpPr>
                <a:spLocks/>
              </p:cNvSpPr>
              <p:nvPr/>
            </p:nvSpPr>
            <p:spPr bwMode="auto">
              <a:xfrm>
                <a:off x="2058" y="11783"/>
                <a:ext cx="81" cy="135"/>
              </a:xfrm>
              <a:custGeom>
                <a:avLst/>
                <a:gdLst>
                  <a:gd name="T0" fmla="+- 0 2089 2058"/>
                  <a:gd name="T1" fmla="*/ T0 w 81"/>
                  <a:gd name="T2" fmla="+- 0 11882 11783"/>
                  <a:gd name="T3" fmla="*/ 11882 h 135"/>
                  <a:gd name="T4" fmla="+- 0 2080 2058"/>
                  <a:gd name="T5" fmla="*/ T4 w 81"/>
                  <a:gd name="T6" fmla="+- 0 11876 11783"/>
                  <a:gd name="T7" fmla="*/ 11876 h 135"/>
                  <a:gd name="T8" fmla="+- 0 2074 2058"/>
                  <a:gd name="T9" fmla="*/ T8 w 81"/>
                  <a:gd name="T10" fmla="+- 0 11865 11783"/>
                  <a:gd name="T11" fmla="*/ 11865 h 135"/>
                  <a:gd name="T12" fmla="+- 0 2085 2058"/>
                  <a:gd name="T13" fmla="*/ T12 w 81"/>
                  <a:gd name="T14" fmla="+- 0 11865 11783"/>
                  <a:gd name="T15" fmla="*/ 11865 h 135"/>
                  <a:gd name="T16" fmla="+- 0 2086 2058"/>
                  <a:gd name="T17" fmla="*/ T16 w 81"/>
                  <a:gd name="T18" fmla="+- 0 11866 11783"/>
                  <a:gd name="T19" fmla="*/ 11866 h 135"/>
                  <a:gd name="T20" fmla="+- 0 2100 2058"/>
                  <a:gd name="T21" fmla="*/ T20 w 81"/>
                  <a:gd name="T22" fmla="+- 0 11870 11783"/>
                  <a:gd name="T23" fmla="*/ 11870 h 135"/>
                  <a:gd name="T24" fmla="+- 0 2128 2058"/>
                  <a:gd name="T25" fmla="*/ T24 w 81"/>
                  <a:gd name="T26" fmla="+- 0 11870 11783"/>
                  <a:gd name="T27" fmla="*/ 11870 h 135"/>
                  <a:gd name="T28" fmla="+- 0 2126 2058"/>
                  <a:gd name="T29" fmla="*/ T28 w 81"/>
                  <a:gd name="T30" fmla="+- 0 11874 11783"/>
                  <a:gd name="T31" fmla="*/ 11874 h 135"/>
                  <a:gd name="T32" fmla="+- 0 2106 2058"/>
                  <a:gd name="T33" fmla="*/ T32 w 81"/>
                  <a:gd name="T34" fmla="+- 0 11882 11783"/>
                  <a:gd name="T35" fmla="*/ 11882 h 135"/>
                  <a:gd name="T36" fmla="+- 0 2089 2058"/>
                  <a:gd name="T37" fmla="*/ T36 w 81"/>
                  <a:gd name="T38" fmla="+- 0 11882 11783"/>
                  <a:gd name="T39" fmla="*/ 11882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135">
                    <a:moveTo>
                      <a:pt x="31" y="99"/>
                    </a:moveTo>
                    <a:lnTo>
                      <a:pt x="22" y="93"/>
                    </a:lnTo>
                    <a:lnTo>
                      <a:pt x="16" y="82"/>
                    </a:lnTo>
                    <a:lnTo>
                      <a:pt x="27" y="82"/>
                    </a:lnTo>
                    <a:lnTo>
                      <a:pt x="28" y="83"/>
                    </a:lnTo>
                    <a:lnTo>
                      <a:pt x="42" y="87"/>
                    </a:lnTo>
                    <a:lnTo>
                      <a:pt x="70" y="87"/>
                    </a:lnTo>
                    <a:lnTo>
                      <a:pt x="68" y="91"/>
                    </a:lnTo>
                    <a:lnTo>
                      <a:pt x="48" y="99"/>
                    </a:lnTo>
                    <a:lnTo>
                      <a:pt x="31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129"/>
            <p:cNvGrpSpPr>
              <a:grpSpLocks/>
            </p:cNvGrpSpPr>
            <p:nvPr/>
          </p:nvGrpSpPr>
          <p:grpSpPr bwMode="auto">
            <a:xfrm>
              <a:off x="2198" y="11764"/>
              <a:ext cx="46" cy="118"/>
              <a:chOff x="2198" y="11764"/>
              <a:chExt cx="46" cy="118"/>
            </a:xfrm>
          </p:grpSpPr>
          <p:sp>
            <p:nvSpPr>
              <p:cNvPr id="1205" name="Freeform 130"/>
              <p:cNvSpPr>
                <a:spLocks/>
              </p:cNvSpPr>
              <p:nvPr/>
            </p:nvSpPr>
            <p:spPr bwMode="auto">
              <a:xfrm>
                <a:off x="2198" y="11764"/>
                <a:ext cx="46" cy="118"/>
              </a:xfrm>
              <a:custGeom>
                <a:avLst/>
                <a:gdLst>
                  <a:gd name="T0" fmla="+- 0 2225 2198"/>
                  <a:gd name="T1" fmla="*/ T0 w 46"/>
                  <a:gd name="T2" fmla="+- 0 11785 11764"/>
                  <a:gd name="T3" fmla="*/ 11785 h 118"/>
                  <a:gd name="T4" fmla="+- 0 2210 2198"/>
                  <a:gd name="T5" fmla="*/ T4 w 46"/>
                  <a:gd name="T6" fmla="+- 0 11785 11764"/>
                  <a:gd name="T7" fmla="*/ 11785 h 118"/>
                  <a:gd name="T8" fmla="+- 0 2215 2198"/>
                  <a:gd name="T9" fmla="*/ T8 w 46"/>
                  <a:gd name="T10" fmla="+- 0 11764 11764"/>
                  <a:gd name="T11" fmla="*/ 11764 h 118"/>
                  <a:gd name="T12" fmla="+- 0 2225 2198"/>
                  <a:gd name="T13" fmla="*/ T12 w 46"/>
                  <a:gd name="T14" fmla="+- 0 11764 11764"/>
                  <a:gd name="T15" fmla="*/ 11764 h 118"/>
                  <a:gd name="T16" fmla="+- 0 2225 2198"/>
                  <a:gd name="T17" fmla="*/ T16 w 46"/>
                  <a:gd name="T18" fmla="+- 0 11785 11764"/>
                  <a:gd name="T19" fmla="*/ 11785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118">
                    <a:moveTo>
                      <a:pt x="27" y="21"/>
                    </a:moveTo>
                    <a:lnTo>
                      <a:pt x="12" y="21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131"/>
              <p:cNvSpPr>
                <a:spLocks/>
              </p:cNvSpPr>
              <p:nvPr/>
            </p:nvSpPr>
            <p:spPr bwMode="auto">
              <a:xfrm>
                <a:off x="2198" y="11764"/>
                <a:ext cx="46" cy="118"/>
              </a:xfrm>
              <a:custGeom>
                <a:avLst/>
                <a:gdLst>
                  <a:gd name="T0" fmla="+- 0 2243 2198"/>
                  <a:gd name="T1" fmla="*/ T0 w 46"/>
                  <a:gd name="T2" fmla="+- 0 11797 11764"/>
                  <a:gd name="T3" fmla="*/ 11797 h 118"/>
                  <a:gd name="T4" fmla="+- 0 2198 2198"/>
                  <a:gd name="T5" fmla="*/ T4 w 46"/>
                  <a:gd name="T6" fmla="+- 0 11797 11764"/>
                  <a:gd name="T7" fmla="*/ 11797 h 118"/>
                  <a:gd name="T8" fmla="+- 0 2198 2198"/>
                  <a:gd name="T9" fmla="*/ T8 w 46"/>
                  <a:gd name="T10" fmla="+- 0 11785 11764"/>
                  <a:gd name="T11" fmla="*/ 11785 h 118"/>
                  <a:gd name="T12" fmla="+- 0 2243 2198"/>
                  <a:gd name="T13" fmla="*/ T12 w 46"/>
                  <a:gd name="T14" fmla="+- 0 11785 11764"/>
                  <a:gd name="T15" fmla="*/ 11785 h 118"/>
                  <a:gd name="T16" fmla="+- 0 2243 2198"/>
                  <a:gd name="T17" fmla="*/ T16 w 46"/>
                  <a:gd name="T18" fmla="+- 0 11797 11764"/>
                  <a:gd name="T19" fmla="*/ 11797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118">
                    <a:moveTo>
                      <a:pt x="45" y="33"/>
                    </a:moveTo>
                    <a:lnTo>
                      <a:pt x="0" y="33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132"/>
              <p:cNvSpPr>
                <a:spLocks/>
              </p:cNvSpPr>
              <p:nvPr/>
            </p:nvSpPr>
            <p:spPr bwMode="auto">
              <a:xfrm>
                <a:off x="2198" y="11764"/>
                <a:ext cx="46" cy="118"/>
              </a:xfrm>
              <a:custGeom>
                <a:avLst/>
                <a:gdLst>
                  <a:gd name="T0" fmla="+- 0 2223 2198"/>
                  <a:gd name="T1" fmla="*/ T0 w 46"/>
                  <a:gd name="T2" fmla="+- 0 11881 11764"/>
                  <a:gd name="T3" fmla="*/ 11881 h 118"/>
                  <a:gd name="T4" fmla="+- 0 2210 2198"/>
                  <a:gd name="T5" fmla="*/ T4 w 46"/>
                  <a:gd name="T6" fmla="+- 0 11867 11764"/>
                  <a:gd name="T7" fmla="*/ 11867 h 118"/>
                  <a:gd name="T8" fmla="+- 0 2209 2198"/>
                  <a:gd name="T9" fmla="*/ T8 w 46"/>
                  <a:gd name="T10" fmla="+- 0 11797 11764"/>
                  <a:gd name="T11" fmla="*/ 11797 h 118"/>
                  <a:gd name="T12" fmla="+- 0 2225 2198"/>
                  <a:gd name="T13" fmla="*/ T12 w 46"/>
                  <a:gd name="T14" fmla="+- 0 11797 11764"/>
                  <a:gd name="T15" fmla="*/ 11797 h 118"/>
                  <a:gd name="T16" fmla="+- 0 2225 2198"/>
                  <a:gd name="T17" fmla="*/ T16 w 46"/>
                  <a:gd name="T18" fmla="+- 0 11857 11764"/>
                  <a:gd name="T19" fmla="*/ 11857 h 118"/>
                  <a:gd name="T20" fmla="+- 0 2224 2198"/>
                  <a:gd name="T21" fmla="*/ T20 w 46"/>
                  <a:gd name="T22" fmla="+- 0 11869 11764"/>
                  <a:gd name="T23" fmla="*/ 11869 h 118"/>
                  <a:gd name="T24" fmla="+- 0 2234 2198"/>
                  <a:gd name="T25" fmla="*/ T24 w 46"/>
                  <a:gd name="T26" fmla="+- 0 11871 11764"/>
                  <a:gd name="T27" fmla="*/ 11871 h 118"/>
                  <a:gd name="T28" fmla="+- 0 2244 2198"/>
                  <a:gd name="T29" fmla="*/ T28 w 46"/>
                  <a:gd name="T30" fmla="+- 0 11871 11764"/>
                  <a:gd name="T31" fmla="*/ 11871 h 118"/>
                  <a:gd name="T32" fmla="+- 0 2244 2198"/>
                  <a:gd name="T33" fmla="*/ T32 w 46"/>
                  <a:gd name="T34" fmla="+- 0 11880 11764"/>
                  <a:gd name="T35" fmla="*/ 11880 h 118"/>
                  <a:gd name="T36" fmla="+- 0 2223 2198"/>
                  <a:gd name="T37" fmla="*/ T36 w 46"/>
                  <a:gd name="T38" fmla="+- 0 11881 11764"/>
                  <a:gd name="T39" fmla="*/ 11881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118">
                    <a:moveTo>
                      <a:pt x="25" y="117"/>
                    </a:moveTo>
                    <a:lnTo>
                      <a:pt x="12" y="103"/>
                    </a:lnTo>
                    <a:lnTo>
                      <a:pt x="11" y="33"/>
                    </a:lnTo>
                    <a:lnTo>
                      <a:pt x="27" y="33"/>
                    </a:lnTo>
                    <a:lnTo>
                      <a:pt x="27" y="93"/>
                    </a:lnTo>
                    <a:lnTo>
                      <a:pt x="26" y="105"/>
                    </a:lnTo>
                    <a:lnTo>
                      <a:pt x="36" y="107"/>
                    </a:lnTo>
                    <a:lnTo>
                      <a:pt x="46" y="107"/>
                    </a:lnTo>
                    <a:lnTo>
                      <a:pt x="46" y="116"/>
                    </a:lnTo>
                    <a:lnTo>
                      <a:pt x="25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133"/>
              <p:cNvSpPr>
                <a:spLocks/>
              </p:cNvSpPr>
              <p:nvPr/>
            </p:nvSpPr>
            <p:spPr bwMode="auto">
              <a:xfrm>
                <a:off x="2198" y="11764"/>
                <a:ext cx="46" cy="118"/>
              </a:xfrm>
              <a:custGeom>
                <a:avLst/>
                <a:gdLst>
                  <a:gd name="T0" fmla="+- 0 2244 2198"/>
                  <a:gd name="T1" fmla="*/ T0 w 46"/>
                  <a:gd name="T2" fmla="+- 0 11871 11764"/>
                  <a:gd name="T3" fmla="*/ 11871 h 118"/>
                  <a:gd name="T4" fmla="+- 0 2234 2198"/>
                  <a:gd name="T5" fmla="*/ T4 w 46"/>
                  <a:gd name="T6" fmla="+- 0 11871 11764"/>
                  <a:gd name="T7" fmla="*/ 11871 h 118"/>
                  <a:gd name="T8" fmla="+- 0 2244 2198"/>
                  <a:gd name="T9" fmla="*/ T8 w 46"/>
                  <a:gd name="T10" fmla="+- 0 11868 11764"/>
                  <a:gd name="T11" fmla="*/ 11868 h 118"/>
                  <a:gd name="T12" fmla="+- 0 2244 2198"/>
                  <a:gd name="T13" fmla="*/ T12 w 46"/>
                  <a:gd name="T14" fmla="+- 0 11871 11764"/>
                  <a:gd name="T15" fmla="*/ 11871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118">
                    <a:moveTo>
                      <a:pt x="46" y="107"/>
                    </a:moveTo>
                    <a:lnTo>
                      <a:pt x="36" y="107"/>
                    </a:lnTo>
                    <a:lnTo>
                      <a:pt x="46" y="104"/>
                    </a:lnTo>
                    <a:lnTo>
                      <a:pt x="46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1" name="Group 134"/>
            <p:cNvGrpSpPr>
              <a:grpSpLocks/>
            </p:cNvGrpSpPr>
            <p:nvPr/>
          </p:nvGrpSpPr>
          <p:grpSpPr bwMode="auto">
            <a:xfrm>
              <a:off x="2255" y="11783"/>
              <a:ext cx="83" cy="98"/>
              <a:chOff x="2255" y="11783"/>
              <a:chExt cx="83" cy="98"/>
            </a:xfrm>
          </p:grpSpPr>
          <p:sp>
            <p:nvSpPr>
              <p:cNvPr id="1203" name="Freeform 135"/>
              <p:cNvSpPr>
                <a:spLocks/>
              </p:cNvSpPr>
              <p:nvPr/>
            </p:nvSpPr>
            <p:spPr bwMode="auto">
              <a:xfrm>
                <a:off x="2255" y="11783"/>
                <a:ext cx="83" cy="98"/>
              </a:xfrm>
              <a:custGeom>
                <a:avLst/>
                <a:gdLst>
                  <a:gd name="T0" fmla="+- 0 2309 2255"/>
                  <a:gd name="T1" fmla="*/ T0 w 83"/>
                  <a:gd name="T2" fmla="+- 0 11880 11783"/>
                  <a:gd name="T3" fmla="*/ 11880 h 98"/>
                  <a:gd name="T4" fmla="+- 0 2281 2255"/>
                  <a:gd name="T5" fmla="*/ T4 w 83"/>
                  <a:gd name="T6" fmla="+- 0 11877 11783"/>
                  <a:gd name="T7" fmla="*/ 11877 h 98"/>
                  <a:gd name="T8" fmla="+- 0 2264 2255"/>
                  <a:gd name="T9" fmla="*/ T8 w 83"/>
                  <a:gd name="T10" fmla="+- 0 11867 11783"/>
                  <a:gd name="T11" fmla="*/ 11867 h 98"/>
                  <a:gd name="T12" fmla="+- 0 2255 2255"/>
                  <a:gd name="T13" fmla="*/ T12 w 83"/>
                  <a:gd name="T14" fmla="+- 0 11850 11783"/>
                  <a:gd name="T15" fmla="*/ 11850 h 98"/>
                  <a:gd name="T16" fmla="+- 0 2257 2255"/>
                  <a:gd name="T17" fmla="*/ T16 w 83"/>
                  <a:gd name="T18" fmla="+- 0 11818 11783"/>
                  <a:gd name="T19" fmla="*/ 11818 h 98"/>
                  <a:gd name="T20" fmla="+- 0 2264 2255"/>
                  <a:gd name="T21" fmla="*/ T20 w 83"/>
                  <a:gd name="T22" fmla="+- 0 11798 11783"/>
                  <a:gd name="T23" fmla="*/ 11798 h 98"/>
                  <a:gd name="T24" fmla="+- 0 2277 2255"/>
                  <a:gd name="T25" fmla="*/ T24 w 83"/>
                  <a:gd name="T26" fmla="+- 0 11786 11783"/>
                  <a:gd name="T27" fmla="*/ 11786 h 98"/>
                  <a:gd name="T28" fmla="+- 0 2296 2255"/>
                  <a:gd name="T29" fmla="*/ T28 w 83"/>
                  <a:gd name="T30" fmla="+- 0 11783 11783"/>
                  <a:gd name="T31" fmla="*/ 11783 h 98"/>
                  <a:gd name="T32" fmla="+- 0 2319 2255"/>
                  <a:gd name="T33" fmla="*/ T32 w 83"/>
                  <a:gd name="T34" fmla="+- 0 11788 11783"/>
                  <a:gd name="T35" fmla="*/ 11788 h 98"/>
                  <a:gd name="T36" fmla="+- 0 2329 2255"/>
                  <a:gd name="T37" fmla="*/ T36 w 83"/>
                  <a:gd name="T38" fmla="+- 0 11798 11783"/>
                  <a:gd name="T39" fmla="*/ 11798 h 98"/>
                  <a:gd name="T40" fmla="+- 0 2309 2255"/>
                  <a:gd name="T41" fmla="*/ T40 w 83"/>
                  <a:gd name="T42" fmla="+- 0 11798 11783"/>
                  <a:gd name="T43" fmla="*/ 11798 h 98"/>
                  <a:gd name="T44" fmla="+- 0 2283 2255"/>
                  <a:gd name="T45" fmla="*/ T44 w 83"/>
                  <a:gd name="T46" fmla="+- 0 11801 11783"/>
                  <a:gd name="T47" fmla="*/ 11801 h 98"/>
                  <a:gd name="T48" fmla="+- 0 2272 2255"/>
                  <a:gd name="T49" fmla="*/ T48 w 83"/>
                  <a:gd name="T50" fmla="+- 0 11816 11783"/>
                  <a:gd name="T51" fmla="*/ 11816 h 98"/>
                  <a:gd name="T52" fmla="+- 0 2272 2255"/>
                  <a:gd name="T53" fmla="*/ T52 w 83"/>
                  <a:gd name="T54" fmla="+- 0 11846 11783"/>
                  <a:gd name="T55" fmla="*/ 11846 h 98"/>
                  <a:gd name="T56" fmla="+- 0 2279 2255"/>
                  <a:gd name="T57" fmla="*/ T56 w 83"/>
                  <a:gd name="T58" fmla="+- 0 11864 11783"/>
                  <a:gd name="T59" fmla="*/ 11864 h 98"/>
                  <a:gd name="T60" fmla="+- 0 2294 2255"/>
                  <a:gd name="T61" fmla="*/ T60 w 83"/>
                  <a:gd name="T62" fmla="+- 0 11870 11783"/>
                  <a:gd name="T63" fmla="*/ 11870 h 98"/>
                  <a:gd name="T64" fmla="+- 0 2295 2255"/>
                  <a:gd name="T65" fmla="*/ T64 w 83"/>
                  <a:gd name="T66" fmla="+- 0 11870 11783"/>
                  <a:gd name="T67" fmla="*/ 11870 h 98"/>
                  <a:gd name="T68" fmla="+- 0 2326 2255"/>
                  <a:gd name="T69" fmla="*/ T68 w 83"/>
                  <a:gd name="T70" fmla="+- 0 11870 11783"/>
                  <a:gd name="T71" fmla="*/ 11870 h 98"/>
                  <a:gd name="T72" fmla="+- 0 2326 2255"/>
                  <a:gd name="T73" fmla="*/ T72 w 83"/>
                  <a:gd name="T74" fmla="+- 0 11871 11783"/>
                  <a:gd name="T75" fmla="*/ 11871 h 98"/>
                  <a:gd name="T76" fmla="+- 0 2309 2255"/>
                  <a:gd name="T77" fmla="*/ T76 w 83"/>
                  <a:gd name="T78" fmla="+- 0 11880 11783"/>
                  <a:gd name="T79" fmla="*/ 11880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83" h="98">
                    <a:moveTo>
                      <a:pt x="54" y="97"/>
                    </a:moveTo>
                    <a:lnTo>
                      <a:pt x="26" y="94"/>
                    </a:lnTo>
                    <a:lnTo>
                      <a:pt x="9" y="84"/>
                    </a:lnTo>
                    <a:lnTo>
                      <a:pt x="0" y="67"/>
                    </a:lnTo>
                    <a:lnTo>
                      <a:pt x="2" y="35"/>
                    </a:lnTo>
                    <a:lnTo>
                      <a:pt x="9" y="15"/>
                    </a:lnTo>
                    <a:lnTo>
                      <a:pt x="22" y="3"/>
                    </a:lnTo>
                    <a:lnTo>
                      <a:pt x="41" y="0"/>
                    </a:lnTo>
                    <a:lnTo>
                      <a:pt x="64" y="5"/>
                    </a:lnTo>
                    <a:lnTo>
                      <a:pt x="74" y="15"/>
                    </a:lnTo>
                    <a:lnTo>
                      <a:pt x="54" y="15"/>
                    </a:lnTo>
                    <a:lnTo>
                      <a:pt x="28" y="18"/>
                    </a:lnTo>
                    <a:lnTo>
                      <a:pt x="17" y="33"/>
                    </a:lnTo>
                    <a:lnTo>
                      <a:pt x="17" y="63"/>
                    </a:lnTo>
                    <a:lnTo>
                      <a:pt x="24" y="81"/>
                    </a:lnTo>
                    <a:lnTo>
                      <a:pt x="39" y="87"/>
                    </a:lnTo>
                    <a:lnTo>
                      <a:pt x="40" y="87"/>
                    </a:lnTo>
                    <a:lnTo>
                      <a:pt x="71" y="87"/>
                    </a:lnTo>
                    <a:lnTo>
                      <a:pt x="71" y="88"/>
                    </a:lnTo>
                    <a:lnTo>
                      <a:pt x="54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136"/>
              <p:cNvSpPr>
                <a:spLocks/>
              </p:cNvSpPr>
              <p:nvPr/>
            </p:nvSpPr>
            <p:spPr bwMode="auto">
              <a:xfrm>
                <a:off x="2255" y="11783"/>
                <a:ext cx="83" cy="98"/>
              </a:xfrm>
              <a:custGeom>
                <a:avLst/>
                <a:gdLst>
                  <a:gd name="T0" fmla="+- 0 2326 2255"/>
                  <a:gd name="T1" fmla="*/ T0 w 83"/>
                  <a:gd name="T2" fmla="+- 0 11870 11783"/>
                  <a:gd name="T3" fmla="*/ 11870 h 98"/>
                  <a:gd name="T4" fmla="+- 0 2295 2255"/>
                  <a:gd name="T5" fmla="*/ T4 w 83"/>
                  <a:gd name="T6" fmla="+- 0 11870 11783"/>
                  <a:gd name="T7" fmla="*/ 11870 h 98"/>
                  <a:gd name="T8" fmla="+- 0 2315 2255"/>
                  <a:gd name="T9" fmla="*/ T8 w 83"/>
                  <a:gd name="T10" fmla="+- 0 11862 11783"/>
                  <a:gd name="T11" fmla="*/ 11862 h 98"/>
                  <a:gd name="T12" fmla="+- 0 2322 2255"/>
                  <a:gd name="T13" fmla="*/ T12 w 83"/>
                  <a:gd name="T14" fmla="+- 0 11842 11783"/>
                  <a:gd name="T15" fmla="*/ 11842 h 98"/>
                  <a:gd name="T16" fmla="+- 0 2319 2255"/>
                  <a:gd name="T17" fmla="*/ T16 w 83"/>
                  <a:gd name="T18" fmla="+- 0 11813 11783"/>
                  <a:gd name="T19" fmla="*/ 11813 h 98"/>
                  <a:gd name="T20" fmla="+- 0 2309 2255"/>
                  <a:gd name="T21" fmla="*/ T20 w 83"/>
                  <a:gd name="T22" fmla="+- 0 11798 11783"/>
                  <a:gd name="T23" fmla="*/ 11798 h 98"/>
                  <a:gd name="T24" fmla="+- 0 2329 2255"/>
                  <a:gd name="T25" fmla="*/ T24 w 83"/>
                  <a:gd name="T26" fmla="+- 0 11798 11783"/>
                  <a:gd name="T27" fmla="*/ 11798 h 98"/>
                  <a:gd name="T28" fmla="+- 0 2333 2255"/>
                  <a:gd name="T29" fmla="*/ T28 w 83"/>
                  <a:gd name="T30" fmla="+- 0 11802 11783"/>
                  <a:gd name="T31" fmla="*/ 11802 h 98"/>
                  <a:gd name="T32" fmla="+- 0 2338 2255"/>
                  <a:gd name="T33" fmla="*/ T32 w 83"/>
                  <a:gd name="T34" fmla="+- 0 11824 11783"/>
                  <a:gd name="T35" fmla="*/ 11824 h 98"/>
                  <a:gd name="T36" fmla="+- 0 2335 2255"/>
                  <a:gd name="T37" fmla="*/ T36 w 83"/>
                  <a:gd name="T38" fmla="+- 0 11852 11783"/>
                  <a:gd name="T39" fmla="*/ 11852 h 98"/>
                  <a:gd name="T40" fmla="+- 0 2326 2255"/>
                  <a:gd name="T41" fmla="*/ T40 w 83"/>
                  <a:gd name="T42" fmla="+- 0 11870 11783"/>
                  <a:gd name="T43" fmla="*/ 11870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3" h="98">
                    <a:moveTo>
                      <a:pt x="71" y="87"/>
                    </a:moveTo>
                    <a:lnTo>
                      <a:pt x="40" y="87"/>
                    </a:lnTo>
                    <a:lnTo>
                      <a:pt x="60" y="79"/>
                    </a:lnTo>
                    <a:lnTo>
                      <a:pt x="67" y="59"/>
                    </a:lnTo>
                    <a:lnTo>
                      <a:pt x="64" y="30"/>
                    </a:lnTo>
                    <a:lnTo>
                      <a:pt x="54" y="15"/>
                    </a:lnTo>
                    <a:lnTo>
                      <a:pt x="74" y="15"/>
                    </a:lnTo>
                    <a:lnTo>
                      <a:pt x="78" y="19"/>
                    </a:lnTo>
                    <a:lnTo>
                      <a:pt x="83" y="41"/>
                    </a:lnTo>
                    <a:lnTo>
                      <a:pt x="80" y="69"/>
                    </a:lnTo>
                    <a:lnTo>
                      <a:pt x="71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137"/>
            <p:cNvGrpSpPr>
              <a:grpSpLocks/>
            </p:cNvGrpSpPr>
            <p:nvPr/>
          </p:nvGrpSpPr>
          <p:grpSpPr bwMode="auto">
            <a:xfrm>
              <a:off x="2410" y="11756"/>
              <a:ext cx="78" cy="124"/>
              <a:chOff x="2410" y="11756"/>
              <a:chExt cx="78" cy="124"/>
            </a:xfrm>
          </p:grpSpPr>
          <p:sp>
            <p:nvSpPr>
              <p:cNvPr id="1200" name="Freeform 138"/>
              <p:cNvSpPr>
                <a:spLocks/>
              </p:cNvSpPr>
              <p:nvPr/>
            </p:nvSpPr>
            <p:spPr bwMode="auto">
              <a:xfrm>
                <a:off x="2410" y="11756"/>
                <a:ext cx="78" cy="124"/>
              </a:xfrm>
              <a:custGeom>
                <a:avLst/>
                <a:gdLst>
                  <a:gd name="T0" fmla="+- 0 2414 2410"/>
                  <a:gd name="T1" fmla="*/ T0 w 78"/>
                  <a:gd name="T2" fmla="+- 0 11791 11756"/>
                  <a:gd name="T3" fmla="*/ 11791 h 124"/>
                  <a:gd name="T4" fmla="+- 0 2414 2410"/>
                  <a:gd name="T5" fmla="*/ T4 w 78"/>
                  <a:gd name="T6" fmla="+- 0 11777 11756"/>
                  <a:gd name="T7" fmla="*/ 11777 h 124"/>
                  <a:gd name="T8" fmla="+- 0 2443 2410"/>
                  <a:gd name="T9" fmla="*/ T8 w 78"/>
                  <a:gd name="T10" fmla="+- 0 11756 11756"/>
                  <a:gd name="T11" fmla="*/ 11756 h 124"/>
                  <a:gd name="T12" fmla="+- 0 2458 2410"/>
                  <a:gd name="T13" fmla="*/ T12 w 78"/>
                  <a:gd name="T14" fmla="+- 0 11756 11756"/>
                  <a:gd name="T15" fmla="*/ 11756 h 124"/>
                  <a:gd name="T16" fmla="+- 0 2458 2410"/>
                  <a:gd name="T17" fmla="*/ T16 w 78"/>
                  <a:gd name="T18" fmla="+- 0 11772 11756"/>
                  <a:gd name="T19" fmla="*/ 11772 h 124"/>
                  <a:gd name="T20" fmla="+- 0 2442 2410"/>
                  <a:gd name="T21" fmla="*/ T20 w 78"/>
                  <a:gd name="T22" fmla="+- 0 11772 11756"/>
                  <a:gd name="T23" fmla="*/ 11772 h 124"/>
                  <a:gd name="T24" fmla="+- 0 2414 2410"/>
                  <a:gd name="T25" fmla="*/ T24 w 78"/>
                  <a:gd name="T26" fmla="+- 0 11791 11756"/>
                  <a:gd name="T27" fmla="*/ 11791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124">
                    <a:moveTo>
                      <a:pt x="4" y="35"/>
                    </a:moveTo>
                    <a:lnTo>
                      <a:pt x="4" y="2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139"/>
              <p:cNvSpPr>
                <a:spLocks/>
              </p:cNvSpPr>
              <p:nvPr/>
            </p:nvSpPr>
            <p:spPr bwMode="auto">
              <a:xfrm>
                <a:off x="2410" y="11756"/>
                <a:ext cx="78" cy="124"/>
              </a:xfrm>
              <a:custGeom>
                <a:avLst/>
                <a:gdLst>
                  <a:gd name="T0" fmla="+- 0 2458 2410"/>
                  <a:gd name="T1" fmla="*/ T0 w 78"/>
                  <a:gd name="T2" fmla="+- 0 11867 11756"/>
                  <a:gd name="T3" fmla="*/ 11867 h 124"/>
                  <a:gd name="T4" fmla="+- 0 2442 2410"/>
                  <a:gd name="T5" fmla="*/ T4 w 78"/>
                  <a:gd name="T6" fmla="+- 0 11867 11756"/>
                  <a:gd name="T7" fmla="*/ 11867 h 124"/>
                  <a:gd name="T8" fmla="+- 0 2442 2410"/>
                  <a:gd name="T9" fmla="*/ T8 w 78"/>
                  <a:gd name="T10" fmla="+- 0 11772 11756"/>
                  <a:gd name="T11" fmla="*/ 11772 h 124"/>
                  <a:gd name="T12" fmla="+- 0 2458 2410"/>
                  <a:gd name="T13" fmla="*/ T12 w 78"/>
                  <a:gd name="T14" fmla="+- 0 11772 11756"/>
                  <a:gd name="T15" fmla="*/ 11772 h 124"/>
                  <a:gd name="T16" fmla="+- 0 2458 2410"/>
                  <a:gd name="T17" fmla="*/ T16 w 78"/>
                  <a:gd name="T18" fmla="+- 0 11867 11756"/>
                  <a:gd name="T19" fmla="*/ 11867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48" y="111"/>
                    </a:moveTo>
                    <a:lnTo>
                      <a:pt x="32" y="111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140"/>
              <p:cNvSpPr>
                <a:spLocks/>
              </p:cNvSpPr>
              <p:nvPr/>
            </p:nvSpPr>
            <p:spPr bwMode="auto">
              <a:xfrm>
                <a:off x="2410" y="11756"/>
                <a:ext cx="78" cy="124"/>
              </a:xfrm>
              <a:custGeom>
                <a:avLst/>
                <a:gdLst>
                  <a:gd name="T0" fmla="+- 0 2488 2410"/>
                  <a:gd name="T1" fmla="*/ T0 w 78"/>
                  <a:gd name="T2" fmla="+- 0 11880 11756"/>
                  <a:gd name="T3" fmla="*/ 11880 h 124"/>
                  <a:gd name="T4" fmla="+- 0 2410 2410"/>
                  <a:gd name="T5" fmla="*/ T4 w 78"/>
                  <a:gd name="T6" fmla="+- 0 11880 11756"/>
                  <a:gd name="T7" fmla="*/ 11880 h 124"/>
                  <a:gd name="T8" fmla="+- 0 2410 2410"/>
                  <a:gd name="T9" fmla="*/ T8 w 78"/>
                  <a:gd name="T10" fmla="+- 0 11867 11756"/>
                  <a:gd name="T11" fmla="*/ 11867 h 124"/>
                  <a:gd name="T12" fmla="+- 0 2488 2410"/>
                  <a:gd name="T13" fmla="*/ T12 w 78"/>
                  <a:gd name="T14" fmla="+- 0 11867 11756"/>
                  <a:gd name="T15" fmla="*/ 11867 h 124"/>
                  <a:gd name="T16" fmla="+- 0 2488 2410"/>
                  <a:gd name="T17" fmla="*/ T16 w 78"/>
                  <a:gd name="T18" fmla="+- 0 11880 11756"/>
                  <a:gd name="T19" fmla="*/ 11880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78" y="124"/>
                    </a:moveTo>
                    <a:lnTo>
                      <a:pt x="0" y="124"/>
                    </a:lnTo>
                    <a:lnTo>
                      <a:pt x="0" y="111"/>
                    </a:lnTo>
                    <a:lnTo>
                      <a:pt x="78" y="111"/>
                    </a:lnTo>
                    <a:lnTo>
                      <a:pt x="7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141"/>
            <p:cNvGrpSpPr>
              <a:grpSpLocks/>
            </p:cNvGrpSpPr>
            <p:nvPr/>
          </p:nvGrpSpPr>
          <p:grpSpPr bwMode="auto">
            <a:xfrm>
              <a:off x="2504" y="11755"/>
              <a:ext cx="85" cy="125"/>
              <a:chOff x="2504" y="11755"/>
              <a:chExt cx="85" cy="125"/>
            </a:xfrm>
          </p:grpSpPr>
          <p:sp>
            <p:nvSpPr>
              <p:cNvPr id="1198" name="Freeform 142"/>
              <p:cNvSpPr>
                <a:spLocks/>
              </p:cNvSpPr>
              <p:nvPr/>
            </p:nvSpPr>
            <p:spPr bwMode="auto">
              <a:xfrm>
                <a:off x="2504" y="11755"/>
                <a:ext cx="85" cy="125"/>
              </a:xfrm>
              <a:custGeom>
                <a:avLst/>
                <a:gdLst>
                  <a:gd name="T0" fmla="+- 0 2561 2504"/>
                  <a:gd name="T1" fmla="*/ T0 w 85"/>
                  <a:gd name="T2" fmla="+- 0 11880 11755"/>
                  <a:gd name="T3" fmla="*/ 11880 h 125"/>
                  <a:gd name="T4" fmla="+- 0 2534 2504"/>
                  <a:gd name="T5" fmla="*/ T4 w 85"/>
                  <a:gd name="T6" fmla="+- 0 11877 11755"/>
                  <a:gd name="T7" fmla="*/ 11877 h 125"/>
                  <a:gd name="T8" fmla="+- 0 2517 2504"/>
                  <a:gd name="T9" fmla="*/ T8 w 85"/>
                  <a:gd name="T10" fmla="+- 0 11866 11755"/>
                  <a:gd name="T11" fmla="*/ 11866 h 125"/>
                  <a:gd name="T12" fmla="+- 0 2507 2504"/>
                  <a:gd name="T13" fmla="*/ T12 w 85"/>
                  <a:gd name="T14" fmla="+- 0 11849 11755"/>
                  <a:gd name="T15" fmla="*/ 11849 h 125"/>
                  <a:gd name="T16" fmla="+- 0 2504 2504"/>
                  <a:gd name="T17" fmla="*/ T16 w 85"/>
                  <a:gd name="T18" fmla="+- 0 11828 11755"/>
                  <a:gd name="T19" fmla="*/ 11828 h 125"/>
                  <a:gd name="T20" fmla="+- 0 2505 2504"/>
                  <a:gd name="T21" fmla="*/ T20 w 85"/>
                  <a:gd name="T22" fmla="+- 0 11799 11755"/>
                  <a:gd name="T23" fmla="*/ 11799 h 125"/>
                  <a:gd name="T24" fmla="+- 0 2511 2504"/>
                  <a:gd name="T25" fmla="*/ T24 w 85"/>
                  <a:gd name="T26" fmla="+- 0 11776 11755"/>
                  <a:gd name="T27" fmla="*/ 11776 h 125"/>
                  <a:gd name="T28" fmla="+- 0 2523 2504"/>
                  <a:gd name="T29" fmla="*/ T28 w 85"/>
                  <a:gd name="T30" fmla="+- 0 11761 11755"/>
                  <a:gd name="T31" fmla="*/ 11761 h 125"/>
                  <a:gd name="T32" fmla="+- 0 2541 2504"/>
                  <a:gd name="T33" fmla="*/ T32 w 85"/>
                  <a:gd name="T34" fmla="+- 0 11755 11755"/>
                  <a:gd name="T35" fmla="*/ 11755 h 125"/>
                  <a:gd name="T36" fmla="+- 0 2547 2504"/>
                  <a:gd name="T37" fmla="*/ T36 w 85"/>
                  <a:gd name="T38" fmla="+- 0 11755 11755"/>
                  <a:gd name="T39" fmla="*/ 11755 h 125"/>
                  <a:gd name="T40" fmla="+- 0 2569 2504"/>
                  <a:gd name="T41" fmla="*/ T40 w 85"/>
                  <a:gd name="T42" fmla="+- 0 11760 11755"/>
                  <a:gd name="T43" fmla="*/ 11760 h 125"/>
                  <a:gd name="T44" fmla="+- 0 2579 2504"/>
                  <a:gd name="T45" fmla="*/ T44 w 85"/>
                  <a:gd name="T46" fmla="+- 0 11771 11755"/>
                  <a:gd name="T47" fmla="*/ 11771 h 125"/>
                  <a:gd name="T48" fmla="+- 0 2561 2504"/>
                  <a:gd name="T49" fmla="*/ T48 w 85"/>
                  <a:gd name="T50" fmla="+- 0 11771 11755"/>
                  <a:gd name="T51" fmla="*/ 11771 h 125"/>
                  <a:gd name="T52" fmla="+- 0 2535 2504"/>
                  <a:gd name="T53" fmla="*/ T52 w 85"/>
                  <a:gd name="T54" fmla="+- 0 11774 11755"/>
                  <a:gd name="T55" fmla="*/ 11774 h 125"/>
                  <a:gd name="T56" fmla="+- 0 2523 2504"/>
                  <a:gd name="T57" fmla="*/ T56 w 85"/>
                  <a:gd name="T58" fmla="+- 0 11787 11755"/>
                  <a:gd name="T59" fmla="*/ 11787 h 125"/>
                  <a:gd name="T60" fmla="+- 0 2520 2504"/>
                  <a:gd name="T61" fmla="*/ T60 w 85"/>
                  <a:gd name="T62" fmla="+- 0 11808 11755"/>
                  <a:gd name="T63" fmla="*/ 11808 h 125"/>
                  <a:gd name="T64" fmla="+- 0 2521 2504"/>
                  <a:gd name="T65" fmla="*/ T64 w 85"/>
                  <a:gd name="T66" fmla="+- 0 11837 11755"/>
                  <a:gd name="T67" fmla="*/ 11837 h 125"/>
                  <a:gd name="T68" fmla="+- 0 2526 2504"/>
                  <a:gd name="T69" fmla="*/ T68 w 85"/>
                  <a:gd name="T70" fmla="+- 0 11858 11755"/>
                  <a:gd name="T71" fmla="*/ 11858 h 125"/>
                  <a:gd name="T72" fmla="+- 0 2539 2504"/>
                  <a:gd name="T73" fmla="*/ T72 w 85"/>
                  <a:gd name="T74" fmla="+- 0 11868 11755"/>
                  <a:gd name="T75" fmla="*/ 11868 h 125"/>
                  <a:gd name="T76" fmla="+- 0 2547 2504"/>
                  <a:gd name="T77" fmla="*/ T76 w 85"/>
                  <a:gd name="T78" fmla="+- 0 11869 11755"/>
                  <a:gd name="T79" fmla="*/ 11869 h 125"/>
                  <a:gd name="T80" fmla="+- 0 2575 2504"/>
                  <a:gd name="T81" fmla="*/ T80 w 85"/>
                  <a:gd name="T82" fmla="+- 0 11869 11755"/>
                  <a:gd name="T83" fmla="*/ 11869 h 125"/>
                  <a:gd name="T84" fmla="+- 0 2575 2504"/>
                  <a:gd name="T85" fmla="*/ T84 w 85"/>
                  <a:gd name="T86" fmla="+- 0 11870 11755"/>
                  <a:gd name="T87" fmla="*/ 11870 h 125"/>
                  <a:gd name="T88" fmla="+- 0 2561 2504"/>
                  <a:gd name="T89" fmla="*/ T88 w 85"/>
                  <a:gd name="T90" fmla="+- 0 11880 11755"/>
                  <a:gd name="T91" fmla="*/ 11880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85" h="125">
                    <a:moveTo>
                      <a:pt x="57" y="125"/>
                    </a:moveTo>
                    <a:lnTo>
                      <a:pt x="30" y="122"/>
                    </a:lnTo>
                    <a:lnTo>
                      <a:pt x="13" y="111"/>
                    </a:lnTo>
                    <a:lnTo>
                      <a:pt x="3" y="94"/>
                    </a:lnTo>
                    <a:lnTo>
                      <a:pt x="0" y="73"/>
                    </a:lnTo>
                    <a:lnTo>
                      <a:pt x="1" y="44"/>
                    </a:lnTo>
                    <a:lnTo>
                      <a:pt x="7" y="21"/>
                    </a:lnTo>
                    <a:lnTo>
                      <a:pt x="19" y="6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65" y="5"/>
                    </a:lnTo>
                    <a:lnTo>
                      <a:pt x="75" y="16"/>
                    </a:lnTo>
                    <a:lnTo>
                      <a:pt x="57" y="16"/>
                    </a:lnTo>
                    <a:lnTo>
                      <a:pt x="31" y="19"/>
                    </a:lnTo>
                    <a:lnTo>
                      <a:pt x="19" y="32"/>
                    </a:lnTo>
                    <a:lnTo>
                      <a:pt x="16" y="53"/>
                    </a:lnTo>
                    <a:lnTo>
                      <a:pt x="17" y="82"/>
                    </a:lnTo>
                    <a:lnTo>
                      <a:pt x="22" y="103"/>
                    </a:lnTo>
                    <a:lnTo>
                      <a:pt x="35" y="113"/>
                    </a:lnTo>
                    <a:lnTo>
                      <a:pt x="43" y="114"/>
                    </a:lnTo>
                    <a:lnTo>
                      <a:pt x="71" y="114"/>
                    </a:lnTo>
                    <a:lnTo>
                      <a:pt x="71" y="115"/>
                    </a:lnTo>
                    <a:lnTo>
                      <a:pt x="57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143"/>
              <p:cNvSpPr>
                <a:spLocks/>
              </p:cNvSpPr>
              <p:nvPr/>
            </p:nvSpPr>
            <p:spPr bwMode="auto">
              <a:xfrm>
                <a:off x="2504" y="11755"/>
                <a:ext cx="85" cy="125"/>
              </a:xfrm>
              <a:custGeom>
                <a:avLst/>
                <a:gdLst>
                  <a:gd name="T0" fmla="+- 0 2575 2504"/>
                  <a:gd name="T1" fmla="*/ T0 w 85"/>
                  <a:gd name="T2" fmla="+- 0 11869 11755"/>
                  <a:gd name="T3" fmla="*/ 11869 h 125"/>
                  <a:gd name="T4" fmla="+- 0 2547 2504"/>
                  <a:gd name="T5" fmla="*/ T4 w 85"/>
                  <a:gd name="T6" fmla="+- 0 11869 11755"/>
                  <a:gd name="T7" fmla="*/ 11869 h 125"/>
                  <a:gd name="T8" fmla="+- 0 2564 2504"/>
                  <a:gd name="T9" fmla="*/ T8 w 85"/>
                  <a:gd name="T10" fmla="+- 0 11861 11755"/>
                  <a:gd name="T11" fmla="*/ 11861 h 125"/>
                  <a:gd name="T12" fmla="+- 0 2572 2504"/>
                  <a:gd name="T13" fmla="*/ T12 w 85"/>
                  <a:gd name="T14" fmla="+- 0 11841 11755"/>
                  <a:gd name="T15" fmla="*/ 11841 h 125"/>
                  <a:gd name="T16" fmla="+- 0 2572 2504"/>
                  <a:gd name="T17" fmla="*/ T16 w 85"/>
                  <a:gd name="T18" fmla="+- 0 11808 11755"/>
                  <a:gd name="T19" fmla="*/ 11808 h 125"/>
                  <a:gd name="T20" fmla="+- 0 2569 2504"/>
                  <a:gd name="T21" fmla="*/ T20 w 85"/>
                  <a:gd name="T22" fmla="+- 0 11785 11755"/>
                  <a:gd name="T23" fmla="*/ 11785 h 125"/>
                  <a:gd name="T24" fmla="+- 0 2561 2504"/>
                  <a:gd name="T25" fmla="*/ T24 w 85"/>
                  <a:gd name="T26" fmla="+- 0 11771 11755"/>
                  <a:gd name="T27" fmla="*/ 11771 h 125"/>
                  <a:gd name="T28" fmla="+- 0 2579 2504"/>
                  <a:gd name="T29" fmla="*/ T28 w 85"/>
                  <a:gd name="T30" fmla="+- 0 11771 11755"/>
                  <a:gd name="T31" fmla="*/ 11771 h 125"/>
                  <a:gd name="T32" fmla="+- 0 2582 2504"/>
                  <a:gd name="T33" fmla="*/ T32 w 85"/>
                  <a:gd name="T34" fmla="+- 0 11775 11755"/>
                  <a:gd name="T35" fmla="*/ 11775 h 125"/>
                  <a:gd name="T36" fmla="+- 0 2588 2504"/>
                  <a:gd name="T37" fmla="*/ T36 w 85"/>
                  <a:gd name="T38" fmla="+- 0 11796 11755"/>
                  <a:gd name="T39" fmla="*/ 11796 h 125"/>
                  <a:gd name="T40" fmla="+- 0 2587 2504"/>
                  <a:gd name="T41" fmla="*/ T40 w 85"/>
                  <a:gd name="T42" fmla="+- 0 11828 11755"/>
                  <a:gd name="T43" fmla="*/ 11828 h 125"/>
                  <a:gd name="T44" fmla="+- 0 2583 2504"/>
                  <a:gd name="T45" fmla="*/ T44 w 85"/>
                  <a:gd name="T46" fmla="+- 0 11853 11755"/>
                  <a:gd name="T47" fmla="*/ 11853 h 125"/>
                  <a:gd name="T48" fmla="+- 0 2575 2504"/>
                  <a:gd name="T49" fmla="*/ T48 w 85"/>
                  <a:gd name="T50" fmla="+- 0 11869 11755"/>
                  <a:gd name="T51" fmla="*/ 11869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85" h="125">
                    <a:moveTo>
                      <a:pt x="71" y="114"/>
                    </a:moveTo>
                    <a:lnTo>
                      <a:pt x="43" y="114"/>
                    </a:lnTo>
                    <a:lnTo>
                      <a:pt x="60" y="106"/>
                    </a:lnTo>
                    <a:lnTo>
                      <a:pt x="68" y="86"/>
                    </a:lnTo>
                    <a:lnTo>
                      <a:pt x="68" y="53"/>
                    </a:lnTo>
                    <a:lnTo>
                      <a:pt x="65" y="30"/>
                    </a:lnTo>
                    <a:lnTo>
                      <a:pt x="57" y="16"/>
                    </a:lnTo>
                    <a:lnTo>
                      <a:pt x="75" y="16"/>
                    </a:lnTo>
                    <a:lnTo>
                      <a:pt x="78" y="20"/>
                    </a:lnTo>
                    <a:lnTo>
                      <a:pt x="84" y="41"/>
                    </a:lnTo>
                    <a:lnTo>
                      <a:pt x="83" y="73"/>
                    </a:lnTo>
                    <a:lnTo>
                      <a:pt x="79" y="98"/>
                    </a:lnTo>
                    <a:lnTo>
                      <a:pt x="71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4" name="Group 144"/>
            <p:cNvGrpSpPr>
              <a:grpSpLocks/>
            </p:cNvGrpSpPr>
            <p:nvPr/>
          </p:nvGrpSpPr>
          <p:grpSpPr bwMode="auto">
            <a:xfrm>
              <a:off x="2657" y="11783"/>
              <a:ext cx="81" cy="135"/>
              <a:chOff x="2657" y="11783"/>
              <a:chExt cx="81" cy="135"/>
            </a:xfrm>
          </p:grpSpPr>
          <p:sp>
            <p:nvSpPr>
              <p:cNvPr id="1194" name="Freeform 145"/>
              <p:cNvSpPr>
                <a:spLocks/>
              </p:cNvSpPr>
              <p:nvPr/>
            </p:nvSpPr>
            <p:spPr bwMode="auto">
              <a:xfrm>
                <a:off x="2657" y="11783"/>
                <a:ext cx="81" cy="135"/>
              </a:xfrm>
              <a:custGeom>
                <a:avLst/>
                <a:gdLst>
                  <a:gd name="T0" fmla="+- 0 2694 2657"/>
                  <a:gd name="T1" fmla="*/ T0 w 81"/>
                  <a:gd name="T2" fmla="+- 0 11800 11783"/>
                  <a:gd name="T3" fmla="*/ 11800 h 135"/>
                  <a:gd name="T4" fmla="+- 0 2674 2657"/>
                  <a:gd name="T5" fmla="*/ T4 w 81"/>
                  <a:gd name="T6" fmla="+- 0 11800 11783"/>
                  <a:gd name="T7" fmla="*/ 11800 h 135"/>
                  <a:gd name="T8" fmla="+- 0 2679 2657"/>
                  <a:gd name="T9" fmla="*/ T8 w 81"/>
                  <a:gd name="T10" fmla="+- 0 11790 11783"/>
                  <a:gd name="T11" fmla="*/ 11790 h 135"/>
                  <a:gd name="T12" fmla="+- 0 2688 2657"/>
                  <a:gd name="T13" fmla="*/ T12 w 81"/>
                  <a:gd name="T14" fmla="+- 0 11783 11783"/>
                  <a:gd name="T15" fmla="*/ 11783 h 135"/>
                  <a:gd name="T16" fmla="+- 0 2703 2657"/>
                  <a:gd name="T17" fmla="*/ T16 w 81"/>
                  <a:gd name="T18" fmla="+- 0 11783 11783"/>
                  <a:gd name="T19" fmla="*/ 11783 h 135"/>
                  <a:gd name="T20" fmla="+- 0 2725 2657"/>
                  <a:gd name="T21" fmla="*/ T20 w 81"/>
                  <a:gd name="T22" fmla="+- 0 11790 11783"/>
                  <a:gd name="T23" fmla="*/ 11790 h 135"/>
                  <a:gd name="T24" fmla="+- 0 2729 2657"/>
                  <a:gd name="T25" fmla="*/ T24 w 81"/>
                  <a:gd name="T26" fmla="+- 0 11797 11783"/>
                  <a:gd name="T27" fmla="*/ 11797 h 135"/>
                  <a:gd name="T28" fmla="+- 0 2708 2657"/>
                  <a:gd name="T29" fmla="*/ T28 w 81"/>
                  <a:gd name="T30" fmla="+- 0 11797 11783"/>
                  <a:gd name="T31" fmla="*/ 11797 h 135"/>
                  <a:gd name="T32" fmla="+- 0 2694 2657"/>
                  <a:gd name="T33" fmla="*/ T32 w 81"/>
                  <a:gd name="T34" fmla="+- 0 11800 11783"/>
                  <a:gd name="T35" fmla="*/ 11800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1" h="135">
                    <a:moveTo>
                      <a:pt x="37" y="17"/>
                    </a:moveTo>
                    <a:lnTo>
                      <a:pt x="17" y="17"/>
                    </a:lnTo>
                    <a:lnTo>
                      <a:pt x="22" y="7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68" y="7"/>
                    </a:lnTo>
                    <a:lnTo>
                      <a:pt x="72" y="14"/>
                    </a:lnTo>
                    <a:lnTo>
                      <a:pt x="51" y="14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146"/>
              <p:cNvSpPr>
                <a:spLocks/>
              </p:cNvSpPr>
              <p:nvPr/>
            </p:nvSpPr>
            <p:spPr bwMode="auto">
              <a:xfrm>
                <a:off x="2657" y="11783"/>
                <a:ext cx="81" cy="135"/>
              </a:xfrm>
              <a:custGeom>
                <a:avLst/>
                <a:gdLst>
                  <a:gd name="T0" fmla="+- 0 2674 2657"/>
                  <a:gd name="T1" fmla="*/ T0 w 81"/>
                  <a:gd name="T2" fmla="+- 0 11917 11783"/>
                  <a:gd name="T3" fmla="*/ 11917 h 135"/>
                  <a:gd name="T4" fmla="+- 0 2658 2657"/>
                  <a:gd name="T5" fmla="*/ T4 w 81"/>
                  <a:gd name="T6" fmla="+- 0 11917 11783"/>
                  <a:gd name="T7" fmla="*/ 11917 h 135"/>
                  <a:gd name="T8" fmla="+- 0 2657 2657"/>
                  <a:gd name="T9" fmla="*/ T8 w 81"/>
                  <a:gd name="T10" fmla="+- 0 11785 11783"/>
                  <a:gd name="T11" fmla="*/ 11785 h 135"/>
                  <a:gd name="T12" fmla="+- 0 2673 2657"/>
                  <a:gd name="T13" fmla="*/ T12 w 81"/>
                  <a:gd name="T14" fmla="+- 0 11785 11783"/>
                  <a:gd name="T15" fmla="*/ 11785 h 135"/>
                  <a:gd name="T16" fmla="+- 0 2674 2657"/>
                  <a:gd name="T17" fmla="*/ T16 w 81"/>
                  <a:gd name="T18" fmla="+- 0 11800 11783"/>
                  <a:gd name="T19" fmla="*/ 11800 h 135"/>
                  <a:gd name="T20" fmla="+- 0 2694 2657"/>
                  <a:gd name="T21" fmla="*/ T20 w 81"/>
                  <a:gd name="T22" fmla="+- 0 11800 11783"/>
                  <a:gd name="T23" fmla="*/ 11800 h 135"/>
                  <a:gd name="T24" fmla="+- 0 2684 2657"/>
                  <a:gd name="T25" fmla="*/ T24 w 81"/>
                  <a:gd name="T26" fmla="+- 0 11802 11783"/>
                  <a:gd name="T27" fmla="*/ 11802 h 135"/>
                  <a:gd name="T28" fmla="+- 0 2675 2657"/>
                  <a:gd name="T29" fmla="*/ T28 w 81"/>
                  <a:gd name="T30" fmla="+- 0 11820 11783"/>
                  <a:gd name="T31" fmla="*/ 11820 h 135"/>
                  <a:gd name="T32" fmla="+- 0 2677 2657"/>
                  <a:gd name="T33" fmla="*/ T32 w 81"/>
                  <a:gd name="T34" fmla="+- 0 11850 11783"/>
                  <a:gd name="T35" fmla="*/ 11850 h 135"/>
                  <a:gd name="T36" fmla="+- 0 2685 2657"/>
                  <a:gd name="T37" fmla="*/ T36 w 81"/>
                  <a:gd name="T38" fmla="+- 0 11865 11783"/>
                  <a:gd name="T39" fmla="*/ 11865 h 135"/>
                  <a:gd name="T40" fmla="+- 0 2673 2657"/>
                  <a:gd name="T41" fmla="*/ T40 w 81"/>
                  <a:gd name="T42" fmla="+- 0 11865 11783"/>
                  <a:gd name="T43" fmla="*/ 11865 h 135"/>
                  <a:gd name="T44" fmla="+- 0 2674 2657"/>
                  <a:gd name="T45" fmla="*/ T44 w 81"/>
                  <a:gd name="T46" fmla="+- 0 11917 11783"/>
                  <a:gd name="T47" fmla="*/ 11917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81" h="135">
                    <a:moveTo>
                      <a:pt x="17" y="134"/>
                    </a:moveTo>
                    <a:lnTo>
                      <a:pt x="1" y="134"/>
                    </a:lnTo>
                    <a:lnTo>
                      <a:pt x="0" y="2"/>
                    </a:lnTo>
                    <a:lnTo>
                      <a:pt x="16" y="2"/>
                    </a:lnTo>
                    <a:lnTo>
                      <a:pt x="17" y="17"/>
                    </a:lnTo>
                    <a:lnTo>
                      <a:pt x="37" y="17"/>
                    </a:lnTo>
                    <a:lnTo>
                      <a:pt x="27" y="19"/>
                    </a:lnTo>
                    <a:lnTo>
                      <a:pt x="18" y="37"/>
                    </a:lnTo>
                    <a:lnTo>
                      <a:pt x="20" y="67"/>
                    </a:lnTo>
                    <a:lnTo>
                      <a:pt x="28" y="82"/>
                    </a:lnTo>
                    <a:lnTo>
                      <a:pt x="16" y="82"/>
                    </a:lnTo>
                    <a:lnTo>
                      <a:pt x="17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147"/>
              <p:cNvSpPr>
                <a:spLocks/>
              </p:cNvSpPr>
              <p:nvPr/>
            </p:nvSpPr>
            <p:spPr bwMode="auto">
              <a:xfrm>
                <a:off x="2657" y="11783"/>
                <a:ext cx="81" cy="135"/>
              </a:xfrm>
              <a:custGeom>
                <a:avLst/>
                <a:gdLst>
                  <a:gd name="T0" fmla="+- 0 2728 2657"/>
                  <a:gd name="T1" fmla="*/ T0 w 81"/>
                  <a:gd name="T2" fmla="+- 0 11870 11783"/>
                  <a:gd name="T3" fmla="*/ 11870 h 135"/>
                  <a:gd name="T4" fmla="+- 0 2699 2657"/>
                  <a:gd name="T5" fmla="*/ T4 w 81"/>
                  <a:gd name="T6" fmla="+- 0 11870 11783"/>
                  <a:gd name="T7" fmla="*/ 11870 h 135"/>
                  <a:gd name="T8" fmla="+- 0 2717 2657"/>
                  <a:gd name="T9" fmla="*/ T8 w 81"/>
                  <a:gd name="T10" fmla="+- 0 11861 11783"/>
                  <a:gd name="T11" fmla="*/ 11861 h 135"/>
                  <a:gd name="T12" fmla="+- 0 2722 2657"/>
                  <a:gd name="T13" fmla="*/ T12 w 81"/>
                  <a:gd name="T14" fmla="+- 0 11838 11783"/>
                  <a:gd name="T15" fmla="*/ 11838 h 135"/>
                  <a:gd name="T16" fmla="+- 0 2719 2657"/>
                  <a:gd name="T17" fmla="*/ T16 w 81"/>
                  <a:gd name="T18" fmla="+- 0 11811 11783"/>
                  <a:gd name="T19" fmla="*/ 11811 h 135"/>
                  <a:gd name="T20" fmla="+- 0 2708 2657"/>
                  <a:gd name="T21" fmla="*/ T20 w 81"/>
                  <a:gd name="T22" fmla="+- 0 11797 11783"/>
                  <a:gd name="T23" fmla="*/ 11797 h 135"/>
                  <a:gd name="T24" fmla="+- 0 2729 2657"/>
                  <a:gd name="T25" fmla="*/ T24 w 81"/>
                  <a:gd name="T26" fmla="+- 0 11797 11783"/>
                  <a:gd name="T27" fmla="*/ 11797 h 135"/>
                  <a:gd name="T28" fmla="+- 0 2735 2657"/>
                  <a:gd name="T29" fmla="*/ T28 w 81"/>
                  <a:gd name="T30" fmla="+- 0 11807 11783"/>
                  <a:gd name="T31" fmla="*/ 11807 h 135"/>
                  <a:gd name="T32" fmla="+- 0 2738 2657"/>
                  <a:gd name="T33" fmla="*/ T32 w 81"/>
                  <a:gd name="T34" fmla="+- 0 11832 11783"/>
                  <a:gd name="T35" fmla="*/ 11832 h 135"/>
                  <a:gd name="T36" fmla="+- 0 2735 2657"/>
                  <a:gd name="T37" fmla="*/ T36 w 81"/>
                  <a:gd name="T38" fmla="+- 0 11857 11783"/>
                  <a:gd name="T39" fmla="*/ 11857 h 135"/>
                  <a:gd name="T40" fmla="+- 0 2728 2657"/>
                  <a:gd name="T41" fmla="*/ T40 w 81"/>
                  <a:gd name="T42" fmla="+- 0 11870 11783"/>
                  <a:gd name="T43" fmla="*/ 11870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1" h="135">
                    <a:moveTo>
                      <a:pt x="71" y="87"/>
                    </a:moveTo>
                    <a:lnTo>
                      <a:pt x="42" y="87"/>
                    </a:lnTo>
                    <a:lnTo>
                      <a:pt x="60" y="78"/>
                    </a:lnTo>
                    <a:lnTo>
                      <a:pt x="65" y="55"/>
                    </a:lnTo>
                    <a:lnTo>
                      <a:pt x="62" y="28"/>
                    </a:lnTo>
                    <a:lnTo>
                      <a:pt x="51" y="14"/>
                    </a:lnTo>
                    <a:lnTo>
                      <a:pt x="72" y="14"/>
                    </a:lnTo>
                    <a:lnTo>
                      <a:pt x="78" y="24"/>
                    </a:lnTo>
                    <a:lnTo>
                      <a:pt x="81" y="49"/>
                    </a:lnTo>
                    <a:lnTo>
                      <a:pt x="78" y="74"/>
                    </a:lnTo>
                    <a:lnTo>
                      <a:pt x="71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148"/>
              <p:cNvSpPr>
                <a:spLocks/>
              </p:cNvSpPr>
              <p:nvPr/>
            </p:nvSpPr>
            <p:spPr bwMode="auto">
              <a:xfrm>
                <a:off x="2657" y="11783"/>
                <a:ext cx="81" cy="135"/>
              </a:xfrm>
              <a:custGeom>
                <a:avLst/>
                <a:gdLst>
                  <a:gd name="T0" fmla="+- 0 2688 2657"/>
                  <a:gd name="T1" fmla="*/ T0 w 81"/>
                  <a:gd name="T2" fmla="+- 0 11882 11783"/>
                  <a:gd name="T3" fmla="*/ 11882 h 135"/>
                  <a:gd name="T4" fmla="+- 0 2679 2657"/>
                  <a:gd name="T5" fmla="*/ T4 w 81"/>
                  <a:gd name="T6" fmla="+- 0 11876 11783"/>
                  <a:gd name="T7" fmla="*/ 11876 h 135"/>
                  <a:gd name="T8" fmla="+- 0 2673 2657"/>
                  <a:gd name="T9" fmla="*/ T8 w 81"/>
                  <a:gd name="T10" fmla="+- 0 11865 11783"/>
                  <a:gd name="T11" fmla="*/ 11865 h 135"/>
                  <a:gd name="T12" fmla="+- 0 2685 2657"/>
                  <a:gd name="T13" fmla="*/ T12 w 81"/>
                  <a:gd name="T14" fmla="+- 0 11865 11783"/>
                  <a:gd name="T15" fmla="*/ 11865 h 135"/>
                  <a:gd name="T16" fmla="+- 0 2685 2657"/>
                  <a:gd name="T17" fmla="*/ T16 w 81"/>
                  <a:gd name="T18" fmla="+- 0 11866 11783"/>
                  <a:gd name="T19" fmla="*/ 11866 h 135"/>
                  <a:gd name="T20" fmla="+- 0 2699 2657"/>
                  <a:gd name="T21" fmla="*/ T20 w 81"/>
                  <a:gd name="T22" fmla="+- 0 11870 11783"/>
                  <a:gd name="T23" fmla="*/ 11870 h 135"/>
                  <a:gd name="T24" fmla="+- 0 2728 2657"/>
                  <a:gd name="T25" fmla="*/ T24 w 81"/>
                  <a:gd name="T26" fmla="+- 0 11870 11783"/>
                  <a:gd name="T27" fmla="*/ 11870 h 135"/>
                  <a:gd name="T28" fmla="+- 0 2725 2657"/>
                  <a:gd name="T29" fmla="*/ T28 w 81"/>
                  <a:gd name="T30" fmla="+- 0 11874 11783"/>
                  <a:gd name="T31" fmla="*/ 11874 h 135"/>
                  <a:gd name="T32" fmla="+- 0 2705 2657"/>
                  <a:gd name="T33" fmla="*/ T32 w 81"/>
                  <a:gd name="T34" fmla="+- 0 11882 11783"/>
                  <a:gd name="T35" fmla="*/ 11882 h 135"/>
                  <a:gd name="T36" fmla="+- 0 2688 2657"/>
                  <a:gd name="T37" fmla="*/ T36 w 81"/>
                  <a:gd name="T38" fmla="+- 0 11882 11783"/>
                  <a:gd name="T39" fmla="*/ 11882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135">
                    <a:moveTo>
                      <a:pt x="31" y="99"/>
                    </a:moveTo>
                    <a:lnTo>
                      <a:pt x="22" y="93"/>
                    </a:lnTo>
                    <a:lnTo>
                      <a:pt x="16" y="82"/>
                    </a:lnTo>
                    <a:lnTo>
                      <a:pt x="28" y="82"/>
                    </a:lnTo>
                    <a:lnTo>
                      <a:pt x="28" y="83"/>
                    </a:lnTo>
                    <a:lnTo>
                      <a:pt x="42" y="87"/>
                    </a:lnTo>
                    <a:lnTo>
                      <a:pt x="71" y="87"/>
                    </a:lnTo>
                    <a:lnTo>
                      <a:pt x="68" y="91"/>
                    </a:lnTo>
                    <a:lnTo>
                      <a:pt x="48" y="99"/>
                    </a:lnTo>
                    <a:lnTo>
                      <a:pt x="31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149"/>
            <p:cNvGrpSpPr>
              <a:grpSpLocks/>
            </p:cNvGrpSpPr>
            <p:nvPr/>
          </p:nvGrpSpPr>
          <p:grpSpPr bwMode="auto">
            <a:xfrm>
              <a:off x="2758" y="11784"/>
              <a:ext cx="45" cy="97"/>
              <a:chOff x="2758" y="11784"/>
              <a:chExt cx="45" cy="97"/>
            </a:xfrm>
          </p:grpSpPr>
          <p:sp>
            <p:nvSpPr>
              <p:cNvPr id="1192" name="Freeform 150"/>
              <p:cNvSpPr>
                <a:spLocks/>
              </p:cNvSpPr>
              <p:nvPr/>
            </p:nvSpPr>
            <p:spPr bwMode="auto">
              <a:xfrm>
                <a:off x="2758" y="11784"/>
                <a:ext cx="45" cy="97"/>
              </a:xfrm>
              <a:custGeom>
                <a:avLst/>
                <a:gdLst>
                  <a:gd name="T0" fmla="+- 0 2782 2758"/>
                  <a:gd name="T1" fmla="*/ T0 w 45"/>
                  <a:gd name="T2" fmla="+- 0 11805 11784"/>
                  <a:gd name="T3" fmla="*/ 11805 h 97"/>
                  <a:gd name="T4" fmla="+- 0 2774 2758"/>
                  <a:gd name="T5" fmla="*/ T4 w 45"/>
                  <a:gd name="T6" fmla="+- 0 11805 11784"/>
                  <a:gd name="T7" fmla="*/ 11805 h 97"/>
                  <a:gd name="T8" fmla="+- 0 2783 2758"/>
                  <a:gd name="T9" fmla="*/ T8 w 45"/>
                  <a:gd name="T10" fmla="+- 0 11788 11784"/>
                  <a:gd name="T11" fmla="*/ 11788 h 97"/>
                  <a:gd name="T12" fmla="+- 0 2802 2758"/>
                  <a:gd name="T13" fmla="*/ T12 w 45"/>
                  <a:gd name="T14" fmla="+- 0 11784 11784"/>
                  <a:gd name="T15" fmla="*/ 11784 h 97"/>
                  <a:gd name="T16" fmla="+- 0 2803 2758"/>
                  <a:gd name="T17" fmla="*/ T16 w 45"/>
                  <a:gd name="T18" fmla="+- 0 11799 11784"/>
                  <a:gd name="T19" fmla="*/ 11799 h 97"/>
                  <a:gd name="T20" fmla="+- 0 2786 2758"/>
                  <a:gd name="T21" fmla="*/ T20 w 45"/>
                  <a:gd name="T22" fmla="+- 0 11800 11784"/>
                  <a:gd name="T23" fmla="*/ 11800 h 97"/>
                  <a:gd name="T24" fmla="+- 0 2782 2758"/>
                  <a:gd name="T25" fmla="*/ T24 w 45"/>
                  <a:gd name="T26" fmla="+- 0 11805 11784"/>
                  <a:gd name="T27" fmla="*/ 11805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5" h="97">
                    <a:moveTo>
                      <a:pt x="24" y="21"/>
                    </a:moveTo>
                    <a:lnTo>
                      <a:pt x="16" y="21"/>
                    </a:lnTo>
                    <a:lnTo>
                      <a:pt x="25" y="4"/>
                    </a:lnTo>
                    <a:lnTo>
                      <a:pt x="44" y="0"/>
                    </a:lnTo>
                    <a:lnTo>
                      <a:pt x="45" y="15"/>
                    </a:lnTo>
                    <a:lnTo>
                      <a:pt x="28" y="16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151"/>
              <p:cNvSpPr>
                <a:spLocks/>
              </p:cNvSpPr>
              <p:nvPr/>
            </p:nvSpPr>
            <p:spPr bwMode="auto">
              <a:xfrm>
                <a:off x="2758" y="11784"/>
                <a:ext cx="45" cy="97"/>
              </a:xfrm>
              <a:custGeom>
                <a:avLst/>
                <a:gdLst>
                  <a:gd name="T0" fmla="+- 0 2758 2758"/>
                  <a:gd name="T1" fmla="*/ T0 w 45"/>
                  <a:gd name="T2" fmla="+- 0 11880 11784"/>
                  <a:gd name="T3" fmla="*/ 11880 h 97"/>
                  <a:gd name="T4" fmla="+- 0 2758 2758"/>
                  <a:gd name="T5" fmla="*/ T4 w 45"/>
                  <a:gd name="T6" fmla="+- 0 11785 11784"/>
                  <a:gd name="T7" fmla="*/ 11785 h 97"/>
                  <a:gd name="T8" fmla="+- 0 2773 2758"/>
                  <a:gd name="T9" fmla="*/ T8 w 45"/>
                  <a:gd name="T10" fmla="+- 0 11785 11784"/>
                  <a:gd name="T11" fmla="*/ 11785 h 97"/>
                  <a:gd name="T12" fmla="+- 0 2773 2758"/>
                  <a:gd name="T13" fmla="*/ T12 w 45"/>
                  <a:gd name="T14" fmla="+- 0 11791 11784"/>
                  <a:gd name="T15" fmla="*/ 11791 h 97"/>
                  <a:gd name="T16" fmla="+- 0 2772 2758"/>
                  <a:gd name="T17" fmla="*/ T16 w 45"/>
                  <a:gd name="T18" fmla="+- 0 11800 11784"/>
                  <a:gd name="T19" fmla="*/ 11800 h 97"/>
                  <a:gd name="T20" fmla="+- 0 2774 2758"/>
                  <a:gd name="T21" fmla="*/ T20 w 45"/>
                  <a:gd name="T22" fmla="+- 0 11805 11784"/>
                  <a:gd name="T23" fmla="*/ 11805 h 97"/>
                  <a:gd name="T24" fmla="+- 0 2782 2758"/>
                  <a:gd name="T25" fmla="*/ T24 w 45"/>
                  <a:gd name="T26" fmla="+- 0 11805 11784"/>
                  <a:gd name="T27" fmla="*/ 11805 h 97"/>
                  <a:gd name="T28" fmla="+- 0 2778 2758"/>
                  <a:gd name="T29" fmla="*/ T28 w 45"/>
                  <a:gd name="T30" fmla="+- 0 11810 11784"/>
                  <a:gd name="T31" fmla="*/ 11810 h 97"/>
                  <a:gd name="T32" fmla="+- 0 2774 2758"/>
                  <a:gd name="T33" fmla="*/ T32 w 45"/>
                  <a:gd name="T34" fmla="+- 0 11827 11784"/>
                  <a:gd name="T35" fmla="*/ 11827 h 97"/>
                  <a:gd name="T36" fmla="+- 0 2774 2758"/>
                  <a:gd name="T37" fmla="*/ T36 w 45"/>
                  <a:gd name="T38" fmla="+- 0 11847 11784"/>
                  <a:gd name="T39" fmla="*/ 11847 h 97"/>
                  <a:gd name="T40" fmla="+- 0 2775 2758"/>
                  <a:gd name="T41" fmla="*/ T40 w 45"/>
                  <a:gd name="T42" fmla="+- 0 11869 11784"/>
                  <a:gd name="T43" fmla="*/ 11869 h 97"/>
                  <a:gd name="T44" fmla="+- 0 2758 2758"/>
                  <a:gd name="T45" fmla="*/ T44 w 45"/>
                  <a:gd name="T46" fmla="+- 0 11880 11784"/>
                  <a:gd name="T47" fmla="*/ 11880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5" h="97">
                    <a:moveTo>
                      <a:pt x="0" y="96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15" y="7"/>
                    </a:lnTo>
                    <a:lnTo>
                      <a:pt x="14" y="16"/>
                    </a:lnTo>
                    <a:lnTo>
                      <a:pt x="16" y="21"/>
                    </a:lnTo>
                    <a:lnTo>
                      <a:pt x="24" y="21"/>
                    </a:lnTo>
                    <a:lnTo>
                      <a:pt x="20" y="26"/>
                    </a:lnTo>
                    <a:lnTo>
                      <a:pt x="16" y="43"/>
                    </a:lnTo>
                    <a:lnTo>
                      <a:pt x="16" y="63"/>
                    </a:lnTo>
                    <a:lnTo>
                      <a:pt x="17" y="8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152"/>
            <p:cNvGrpSpPr>
              <a:grpSpLocks/>
            </p:cNvGrpSpPr>
            <p:nvPr/>
          </p:nvGrpSpPr>
          <p:grpSpPr bwMode="auto">
            <a:xfrm>
              <a:off x="2817" y="11750"/>
              <a:ext cx="16" cy="131"/>
              <a:chOff x="2817" y="11750"/>
              <a:chExt cx="16" cy="131"/>
            </a:xfrm>
          </p:grpSpPr>
          <p:sp>
            <p:nvSpPr>
              <p:cNvPr id="1190" name="Freeform 153"/>
              <p:cNvSpPr>
                <a:spLocks/>
              </p:cNvSpPr>
              <p:nvPr/>
            </p:nvSpPr>
            <p:spPr bwMode="auto">
              <a:xfrm>
                <a:off x="2817" y="11750"/>
                <a:ext cx="16" cy="131"/>
              </a:xfrm>
              <a:custGeom>
                <a:avLst/>
                <a:gdLst>
                  <a:gd name="T0" fmla="+- 0 2833 2817"/>
                  <a:gd name="T1" fmla="*/ T0 w 16"/>
                  <a:gd name="T2" fmla="+- 0 11765 11750"/>
                  <a:gd name="T3" fmla="*/ 11765 h 131"/>
                  <a:gd name="T4" fmla="+- 0 2817 2817"/>
                  <a:gd name="T5" fmla="*/ T4 w 16"/>
                  <a:gd name="T6" fmla="+- 0 11765 11750"/>
                  <a:gd name="T7" fmla="*/ 11765 h 131"/>
                  <a:gd name="T8" fmla="+- 0 2817 2817"/>
                  <a:gd name="T9" fmla="*/ T8 w 16"/>
                  <a:gd name="T10" fmla="+- 0 11750 11750"/>
                  <a:gd name="T11" fmla="*/ 11750 h 131"/>
                  <a:gd name="T12" fmla="+- 0 2833 2817"/>
                  <a:gd name="T13" fmla="*/ T12 w 16"/>
                  <a:gd name="T14" fmla="+- 0 11750 11750"/>
                  <a:gd name="T15" fmla="*/ 11750 h 131"/>
                  <a:gd name="T16" fmla="+- 0 2833 2817"/>
                  <a:gd name="T17" fmla="*/ T16 w 16"/>
                  <a:gd name="T18" fmla="+- 0 11765 11750"/>
                  <a:gd name="T19" fmla="*/ 11765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54"/>
              <p:cNvSpPr>
                <a:spLocks/>
              </p:cNvSpPr>
              <p:nvPr/>
            </p:nvSpPr>
            <p:spPr bwMode="auto">
              <a:xfrm>
                <a:off x="2817" y="11750"/>
                <a:ext cx="16" cy="131"/>
              </a:xfrm>
              <a:custGeom>
                <a:avLst/>
                <a:gdLst>
                  <a:gd name="T0" fmla="+- 0 2833 2817"/>
                  <a:gd name="T1" fmla="*/ T0 w 16"/>
                  <a:gd name="T2" fmla="+- 0 11880 11750"/>
                  <a:gd name="T3" fmla="*/ 11880 h 131"/>
                  <a:gd name="T4" fmla="+- 0 2817 2817"/>
                  <a:gd name="T5" fmla="*/ T4 w 16"/>
                  <a:gd name="T6" fmla="+- 0 11880 11750"/>
                  <a:gd name="T7" fmla="*/ 11880 h 131"/>
                  <a:gd name="T8" fmla="+- 0 2817 2817"/>
                  <a:gd name="T9" fmla="*/ T8 w 16"/>
                  <a:gd name="T10" fmla="+- 0 11785 11750"/>
                  <a:gd name="T11" fmla="*/ 11785 h 131"/>
                  <a:gd name="T12" fmla="+- 0 2833 2817"/>
                  <a:gd name="T13" fmla="*/ T12 w 16"/>
                  <a:gd name="T14" fmla="+- 0 11785 11750"/>
                  <a:gd name="T15" fmla="*/ 11785 h 131"/>
                  <a:gd name="T16" fmla="+- 0 2833 2817"/>
                  <a:gd name="T17" fmla="*/ T16 w 16"/>
                  <a:gd name="T18" fmla="+- 0 11880 11750"/>
                  <a:gd name="T19" fmla="*/ 11880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30"/>
                    </a:moveTo>
                    <a:lnTo>
                      <a:pt x="0" y="130"/>
                    </a:lnTo>
                    <a:lnTo>
                      <a:pt x="0" y="35"/>
                    </a:lnTo>
                    <a:lnTo>
                      <a:pt x="16" y="35"/>
                    </a:lnTo>
                    <a:lnTo>
                      <a:pt x="16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7" name="Group 155"/>
            <p:cNvGrpSpPr>
              <a:grpSpLocks/>
            </p:cNvGrpSpPr>
            <p:nvPr/>
          </p:nvGrpSpPr>
          <p:grpSpPr bwMode="auto">
            <a:xfrm>
              <a:off x="2854" y="11783"/>
              <a:ext cx="83" cy="98"/>
              <a:chOff x="2854" y="11783"/>
              <a:chExt cx="83" cy="98"/>
            </a:xfrm>
          </p:grpSpPr>
          <p:sp>
            <p:nvSpPr>
              <p:cNvPr id="1188" name="Freeform 156"/>
              <p:cNvSpPr>
                <a:spLocks/>
              </p:cNvSpPr>
              <p:nvPr/>
            </p:nvSpPr>
            <p:spPr bwMode="auto">
              <a:xfrm>
                <a:off x="2854" y="11783"/>
                <a:ext cx="83" cy="98"/>
              </a:xfrm>
              <a:custGeom>
                <a:avLst/>
                <a:gdLst>
                  <a:gd name="T0" fmla="+- 0 2908 2854"/>
                  <a:gd name="T1" fmla="*/ T0 w 83"/>
                  <a:gd name="T2" fmla="+- 0 11880 11783"/>
                  <a:gd name="T3" fmla="*/ 11880 h 98"/>
                  <a:gd name="T4" fmla="+- 0 2880 2854"/>
                  <a:gd name="T5" fmla="*/ T4 w 83"/>
                  <a:gd name="T6" fmla="+- 0 11877 11783"/>
                  <a:gd name="T7" fmla="*/ 11877 h 98"/>
                  <a:gd name="T8" fmla="+- 0 2863 2854"/>
                  <a:gd name="T9" fmla="*/ T8 w 83"/>
                  <a:gd name="T10" fmla="+- 0 11867 11783"/>
                  <a:gd name="T11" fmla="*/ 11867 h 98"/>
                  <a:gd name="T12" fmla="+- 0 2854 2854"/>
                  <a:gd name="T13" fmla="*/ T12 w 83"/>
                  <a:gd name="T14" fmla="+- 0 11850 11783"/>
                  <a:gd name="T15" fmla="*/ 11850 h 98"/>
                  <a:gd name="T16" fmla="+- 0 2856 2854"/>
                  <a:gd name="T17" fmla="*/ T16 w 83"/>
                  <a:gd name="T18" fmla="+- 0 11818 11783"/>
                  <a:gd name="T19" fmla="*/ 11818 h 98"/>
                  <a:gd name="T20" fmla="+- 0 2863 2854"/>
                  <a:gd name="T21" fmla="*/ T20 w 83"/>
                  <a:gd name="T22" fmla="+- 0 11798 11783"/>
                  <a:gd name="T23" fmla="*/ 11798 h 98"/>
                  <a:gd name="T24" fmla="+- 0 2876 2854"/>
                  <a:gd name="T25" fmla="*/ T24 w 83"/>
                  <a:gd name="T26" fmla="+- 0 11786 11783"/>
                  <a:gd name="T27" fmla="*/ 11786 h 98"/>
                  <a:gd name="T28" fmla="+- 0 2895 2854"/>
                  <a:gd name="T29" fmla="*/ T28 w 83"/>
                  <a:gd name="T30" fmla="+- 0 11783 11783"/>
                  <a:gd name="T31" fmla="*/ 11783 h 98"/>
                  <a:gd name="T32" fmla="+- 0 2918 2854"/>
                  <a:gd name="T33" fmla="*/ T32 w 83"/>
                  <a:gd name="T34" fmla="+- 0 11788 11783"/>
                  <a:gd name="T35" fmla="*/ 11788 h 98"/>
                  <a:gd name="T36" fmla="+- 0 2928 2854"/>
                  <a:gd name="T37" fmla="*/ T36 w 83"/>
                  <a:gd name="T38" fmla="+- 0 11798 11783"/>
                  <a:gd name="T39" fmla="*/ 11798 h 98"/>
                  <a:gd name="T40" fmla="+- 0 2908 2854"/>
                  <a:gd name="T41" fmla="*/ T40 w 83"/>
                  <a:gd name="T42" fmla="+- 0 11798 11783"/>
                  <a:gd name="T43" fmla="*/ 11798 h 98"/>
                  <a:gd name="T44" fmla="+- 0 2882 2854"/>
                  <a:gd name="T45" fmla="*/ T44 w 83"/>
                  <a:gd name="T46" fmla="+- 0 11801 11783"/>
                  <a:gd name="T47" fmla="*/ 11801 h 98"/>
                  <a:gd name="T48" fmla="+- 0 2871 2854"/>
                  <a:gd name="T49" fmla="*/ T48 w 83"/>
                  <a:gd name="T50" fmla="+- 0 11816 11783"/>
                  <a:gd name="T51" fmla="*/ 11816 h 98"/>
                  <a:gd name="T52" fmla="+- 0 2871 2854"/>
                  <a:gd name="T53" fmla="*/ T52 w 83"/>
                  <a:gd name="T54" fmla="+- 0 11846 11783"/>
                  <a:gd name="T55" fmla="*/ 11846 h 98"/>
                  <a:gd name="T56" fmla="+- 0 2878 2854"/>
                  <a:gd name="T57" fmla="*/ T56 w 83"/>
                  <a:gd name="T58" fmla="+- 0 11864 11783"/>
                  <a:gd name="T59" fmla="*/ 11864 h 98"/>
                  <a:gd name="T60" fmla="+- 0 2893 2854"/>
                  <a:gd name="T61" fmla="*/ T60 w 83"/>
                  <a:gd name="T62" fmla="+- 0 11870 11783"/>
                  <a:gd name="T63" fmla="*/ 11870 h 98"/>
                  <a:gd name="T64" fmla="+- 0 2894 2854"/>
                  <a:gd name="T65" fmla="*/ T64 w 83"/>
                  <a:gd name="T66" fmla="+- 0 11870 11783"/>
                  <a:gd name="T67" fmla="*/ 11870 h 98"/>
                  <a:gd name="T68" fmla="+- 0 2925 2854"/>
                  <a:gd name="T69" fmla="*/ T68 w 83"/>
                  <a:gd name="T70" fmla="+- 0 11870 11783"/>
                  <a:gd name="T71" fmla="*/ 11870 h 98"/>
                  <a:gd name="T72" fmla="+- 0 2925 2854"/>
                  <a:gd name="T73" fmla="*/ T72 w 83"/>
                  <a:gd name="T74" fmla="+- 0 11871 11783"/>
                  <a:gd name="T75" fmla="*/ 11871 h 98"/>
                  <a:gd name="T76" fmla="+- 0 2908 2854"/>
                  <a:gd name="T77" fmla="*/ T76 w 83"/>
                  <a:gd name="T78" fmla="+- 0 11880 11783"/>
                  <a:gd name="T79" fmla="*/ 11880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83" h="98">
                    <a:moveTo>
                      <a:pt x="54" y="97"/>
                    </a:moveTo>
                    <a:lnTo>
                      <a:pt x="26" y="94"/>
                    </a:lnTo>
                    <a:lnTo>
                      <a:pt x="9" y="84"/>
                    </a:lnTo>
                    <a:lnTo>
                      <a:pt x="0" y="67"/>
                    </a:lnTo>
                    <a:lnTo>
                      <a:pt x="2" y="35"/>
                    </a:lnTo>
                    <a:lnTo>
                      <a:pt x="9" y="15"/>
                    </a:lnTo>
                    <a:lnTo>
                      <a:pt x="22" y="3"/>
                    </a:lnTo>
                    <a:lnTo>
                      <a:pt x="41" y="0"/>
                    </a:lnTo>
                    <a:lnTo>
                      <a:pt x="64" y="5"/>
                    </a:lnTo>
                    <a:lnTo>
                      <a:pt x="74" y="15"/>
                    </a:lnTo>
                    <a:lnTo>
                      <a:pt x="54" y="15"/>
                    </a:lnTo>
                    <a:lnTo>
                      <a:pt x="28" y="18"/>
                    </a:lnTo>
                    <a:lnTo>
                      <a:pt x="17" y="33"/>
                    </a:lnTo>
                    <a:lnTo>
                      <a:pt x="17" y="63"/>
                    </a:lnTo>
                    <a:lnTo>
                      <a:pt x="24" y="81"/>
                    </a:lnTo>
                    <a:lnTo>
                      <a:pt x="39" y="87"/>
                    </a:lnTo>
                    <a:lnTo>
                      <a:pt x="40" y="87"/>
                    </a:lnTo>
                    <a:lnTo>
                      <a:pt x="71" y="87"/>
                    </a:lnTo>
                    <a:lnTo>
                      <a:pt x="71" y="88"/>
                    </a:lnTo>
                    <a:lnTo>
                      <a:pt x="54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157"/>
              <p:cNvSpPr>
                <a:spLocks/>
              </p:cNvSpPr>
              <p:nvPr/>
            </p:nvSpPr>
            <p:spPr bwMode="auto">
              <a:xfrm>
                <a:off x="2854" y="11783"/>
                <a:ext cx="83" cy="98"/>
              </a:xfrm>
              <a:custGeom>
                <a:avLst/>
                <a:gdLst>
                  <a:gd name="T0" fmla="+- 0 2925 2854"/>
                  <a:gd name="T1" fmla="*/ T0 w 83"/>
                  <a:gd name="T2" fmla="+- 0 11870 11783"/>
                  <a:gd name="T3" fmla="*/ 11870 h 98"/>
                  <a:gd name="T4" fmla="+- 0 2894 2854"/>
                  <a:gd name="T5" fmla="*/ T4 w 83"/>
                  <a:gd name="T6" fmla="+- 0 11870 11783"/>
                  <a:gd name="T7" fmla="*/ 11870 h 98"/>
                  <a:gd name="T8" fmla="+- 0 2914 2854"/>
                  <a:gd name="T9" fmla="*/ T8 w 83"/>
                  <a:gd name="T10" fmla="+- 0 11862 11783"/>
                  <a:gd name="T11" fmla="*/ 11862 h 98"/>
                  <a:gd name="T12" fmla="+- 0 2920 2854"/>
                  <a:gd name="T13" fmla="*/ T12 w 83"/>
                  <a:gd name="T14" fmla="+- 0 11842 11783"/>
                  <a:gd name="T15" fmla="*/ 11842 h 98"/>
                  <a:gd name="T16" fmla="+- 0 2918 2854"/>
                  <a:gd name="T17" fmla="*/ T16 w 83"/>
                  <a:gd name="T18" fmla="+- 0 11813 11783"/>
                  <a:gd name="T19" fmla="*/ 11813 h 98"/>
                  <a:gd name="T20" fmla="+- 0 2908 2854"/>
                  <a:gd name="T21" fmla="*/ T20 w 83"/>
                  <a:gd name="T22" fmla="+- 0 11798 11783"/>
                  <a:gd name="T23" fmla="*/ 11798 h 98"/>
                  <a:gd name="T24" fmla="+- 0 2928 2854"/>
                  <a:gd name="T25" fmla="*/ T24 w 83"/>
                  <a:gd name="T26" fmla="+- 0 11798 11783"/>
                  <a:gd name="T27" fmla="*/ 11798 h 98"/>
                  <a:gd name="T28" fmla="+- 0 2931 2854"/>
                  <a:gd name="T29" fmla="*/ T28 w 83"/>
                  <a:gd name="T30" fmla="+- 0 11802 11783"/>
                  <a:gd name="T31" fmla="*/ 11802 h 98"/>
                  <a:gd name="T32" fmla="+- 0 2937 2854"/>
                  <a:gd name="T33" fmla="*/ T32 w 83"/>
                  <a:gd name="T34" fmla="+- 0 11824 11783"/>
                  <a:gd name="T35" fmla="*/ 11824 h 98"/>
                  <a:gd name="T36" fmla="+- 0 2934 2854"/>
                  <a:gd name="T37" fmla="*/ T36 w 83"/>
                  <a:gd name="T38" fmla="+- 0 11852 11783"/>
                  <a:gd name="T39" fmla="*/ 11852 h 98"/>
                  <a:gd name="T40" fmla="+- 0 2925 2854"/>
                  <a:gd name="T41" fmla="*/ T40 w 83"/>
                  <a:gd name="T42" fmla="+- 0 11870 11783"/>
                  <a:gd name="T43" fmla="*/ 11870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3" h="98">
                    <a:moveTo>
                      <a:pt x="71" y="87"/>
                    </a:moveTo>
                    <a:lnTo>
                      <a:pt x="40" y="87"/>
                    </a:lnTo>
                    <a:lnTo>
                      <a:pt x="60" y="79"/>
                    </a:lnTo>
                    <a:lnTo>
                      <a:pt x="66" y="59"/>
                    </a:lnTo>
                    <a:lnTo>
                      <a:pt x="64" y="30"/>
                    </a:lnTo>
                    <a:lnTo>
                      <a:pt x="54" y="15"/>
                    </a:lnTo>
                    <a:lnTo>
                      <a:pt x="74" y="15"/>
                    </a:lnTo>
                    <a:lnTo>
                      <a:pt x="77" y="19"/>
                    </a:lnTo>
                    <a:lnTo>
                      <a:pt x="83" y="41"/>
                    </a:lnTo>
                    <a:lnTo>
                      <a:pt x="80" y="69"/>
                    </a:lnTo>
                    <a:lnTo>
                      <a:pt x="71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" name="Group 158"/>
            <p:cNvGrpSpPr>
              <a:grpSpLocks/>
            </p:cNvGrpSpPr>
            <p:nvPr/>
          </p:nvGrpSpPr>
          <p:grpSpPr bwMode="auto">
            <a:xfrm>
              <a:off x="2957" y="11784"/>
              <a:ext cx="45" cy="97"/>
              <a:chOff x="2957" y="11784"/>
              <a:chExt cx="45" cy="97"/>
            </a:xfrm>
          </p:grpSpPr>
          <p:sp>
            <p:nvSpPr>
              <p:cNvPr id="1186" name="Freeform 159"/>
              <p:cNvSpPr>
                <a:spLocks/>
              </p:cNvSpPr>
              <p:nvPr/>
            </p:nvSpPr>
            <p:spPr bwMode="auto">
              <a:xfrm>
                <a:off x="2957" y="11784"/>
                <a:ext cx="45" cy="97"/>
              </a:xfrm>
              <a:custGeom>
                <a:avLst/>
                <a:gdLst>
                  <a:gd name="T0" fmla="+- 0 2981 2957"/>
                  <a:gd name="T1" fmla="*/ T0 w 45"/>
                  <a:gd name="T2" fmla="+- 0 11805 11784"/>
                  <a:gd name="T3" fmla="*/ 11805 h 97"/>
                  <a:gd name="T4" fmla="+- 0 2973 2957"/>
                  <a:gd name="T5" fmla="*/ T4 w 45"/>
                  <a:gd name="T6" fmla="+- 0 11805 11784"/>
                  <a:gd name="T7" fmla="*/ 11805 h 97"/>
                  <a:gd name="T8" fmla="+- 0 2982 2957"/>
                  <a:gd name="T9" fmla="*/ T8 w 45"/>
                  <a:gd name="T10" fmla="+- 0 11788 11784"/>
                  <a:gd name="T11" fmla="*/ 11788 h 97"/>
                  <a:gd name="T12" fmla="+- 0 3001 2957"/>
                  <a:gd name="T13" fmla="*/ T12 w 45"/>
                  <a:gd name="T14" fmla="+- 0 11784 11784"/>
                  <a:gd name="T15" fmla="*/ 11784 h 97"/>
                  <a:gd name="T16" fmla="+- 0 3002 2957"/>
                  <a:gd name="T17" fmla="*/ T16 w 45"/>
                  <a:gd name="T18" fmla="+- 0 11799 11784"/>
                  <a:gd name="T19" fmla="*/ 11799 h 97"/>
                  <a:gd name="T20" fmla="+- 0 2985 2957"/>
                  <a:gd name="T21" fmla="*/ T20 w 45"/>
                  <a:gd name="T22" fmla="+- 0 11800 11784"/>
                  <a:gd name="T23" fmla="*/ 11800 h 97"/>
                  <a:gd name="T24" fmla="+- 0 2981 2957"/>
                  <a:gd name="T25" fmla="*/ T24 w 45"/>
                  <a:gd name="T26" fmla="+- 0 11805 11784"/>
                  <a:gd name="T27" fmla="*/ 11805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5" h="97">
                    <a:moveTo>
                      <a:pt x="24" y="21"/>
                    </a:moveTo>
                    <a:lnTo>
                      <a:pt x="16" y="21"/>
                    </a:lnTo>
                    <a:lnTo>
                      <a:pt x="25" y="4"/>
                    </a:lnTo>
                    <a:lnTo>
                      <a:pt x="44" y="0"/>
                    </a:lnTo>
                    <a:lnTo>
                      <a:pt x="45" y="15"/>
                    </a:lnTo>
                    <a:lnTo>
                      <a:pt x="28" y="16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160"/>
              <p:cNvSpPr>
                <a:spLocks/>
              </p:cNvSpPr>
              <p:nvPr/>
            </p:nvSpPr>
            <p:spPr bwMode="auto">
              <a:xfrm>
                <a:off x="2957" y="11784"/>
                <a:ext cx="45" cy="97"/>
              </a:xfrm>
              <a:custGeom>
                <a:avLst/>
                <a:gdLst>
                  <a:gd name="T0" fmla="+- 0 2957 2957"/>
                  <a:gd name="T1" fmla="*/ T0 w 45"/>
                  <a:gd name="T2" fmla="+- 0 11880 11784"/>
                  <a:gd name="T3" fmla="*/ 11880 h 97"/>
                  <a:gd name="T4" fmla="+- 0 2957 2957"/>
                  <a:gd name="T5" fmla="*/ T4 w 45"/>
                  <a:gd name="T6" fmla="+- 0 11785 11784"/>
                  <a:gd name="T7" fmla="*/ 11785 h 97"/>
                  <a:gd name="T8" fmla="+- 0 2972 2957"/>
                  <a:gd name="T9" fmla="*/ T8 w 45"/>
                  <a:gd name="T10" fmla="+- 0 11785 11784"/>
                  <a:gd name="T11" fmla="*/ 11785 h 97"/>
                  <a:gd name="T12" fmla="+- 0 2972 2957"/>
                  <a:gd name="T13" fmla="*/ T12 w 45"/>
                  <a:gd name="T14" fmla="+- 0 11791 11784"/>
                  <a:gd name="T15" fmla="*/ 11791 h 97"/>
                  <a:gd name="T16" fmla="+- 0 2971 2957"/>
                  <a:gd name="T17" fmla="*/ T16 w 45"/>
                  <a:gd name="T18" fmla="+- 0 11800 11784"/>
                  <a:gd name="T19" fmla="*/ 11800 h 97"/>
                  <a:gd name="T20" fmla="+- 0 2973 2957"/>
                  <a:gd name="T21" fmla="*/ T20 w 45"/>
                  <a:gd name="T22" fmla="+- 0 11805 11784"/>
                  <a:gd name="T23" fmla="*/ 11805 h 97"/>
                  <a:gd name="T24" fmla="+- 0 2981 2957"/>
                  <a:gd name="T25" fmla="*/ T24 w 45"/>
                  <a:gd name="T26" fmla="+- 0 11805 11784"/>
                  <a:gd name="T27" fmla="*/ 11805 h 97"/>
                  <a:gd name="T28" fmla="+- 0 2976 2957"/>
                  <a:gd name="T29" fmla="*/ T28 w 45"/>
                  <a:gd name="T30" fmla="+- 0 11810 11784"/>
                  <a:gd name="T31" fmla="*/ 11810 h 97"/>
                  <a:gd name="T32" fmla="+- 0 2973 2957"/>
                  <a:gd name="T33" fmla="*/ T32 w 45"/>
                  <a:gd name="T34" fmla="+- 0 11827 11784"/>
                  <a:gd name="T35" fmla="*/ 11827 h 97"/>
                  <a:gd name="T36" fmla="+- 0 2973 2957"/>
                  <a:gd name="T37" fmla="*/ T36 w 45"/>
                  <a:gd name="T38" fmla="+- 0 11847 11784"/>
                  <a:gd name="T39" fmla="*/ 11847 h 97"/>
                  <a:gd name="T40" fmla="+- 0 2973 2957"/>
                  <a:gd name="T41" fmla="*/ T40 w 45"/>
                  <a:gd name="T42" fmla="+- 0 11869 11784"/>
                  <a:gd name="T43" fmla="*/ 11869 h 97"/>
                  <a:gd name="T44" fmla="+- 0 2957 2957"/>
                  <a:gd name="T45" fmla="*/ T44 w 45"/>
                  <a:gd name="T46" fmla="+- 0 11880 11784"/>
                  <a:gd name="T47" fmla="*/ 11880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5" h="97">
                    <a:moveTo>
                      <a:pt x="0" y="96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15" y="7"/>
                    </a:lnTo>
                    <a:lnTo>
                      <a:pt x="14" y="16"/>
                    </a:lnTo>
                    <a:lnTo>
                      <a:pt x="16" y="21"/>
                    </a:lnTo>
                    <a:lnTo>
                      <a:pt x="24" y="21"/>
                    </a:lnTo>
                    <a:lnTo>
                      <a:pt x="19" y="26"/>
                    </a:lnTo>
                    <a:lnTo>
                      <a:pt x="16" y="43"/>
                    </a:lnTo>
                    <a:lnTo>
                      <a:pt x="16" y="63"/>
                    </a:lnTo>
                    <a:lnTo>
                      <a:pt x="16" y="8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9" name="Group 161"/>
            <p:cNvGrpSpPr>
              <a:grpSpLocks/>
            </p:cNvGrpSpPr>
            <p:nvPr/>
          </p:nvGrpSpPr>
          <p:grpSpPr bwMode="auto">
            <a:xfrm>
              <a:off x="3016" y="11750"/>
              <a:ext cx="16" cy="131"/>
              <a:chOff x="3016" y="11750"/>
              <a:chExt cx="16" cy="131"/>
            </a:xfrm>
          </p:grpSpPr>
          <p:sp>
            <p:nvSpPr>
              <p:cNvPr id="1184" name="Freeform 162"/>
              <p:cNvSpPr>
                <a:spLocks/>
              </p:cNvSpPr>
              <p:nvPr/>
            </p:nvSpPr>
            <p:spPr bwMode="auto">
              <a:xfrm>
                <a:off x="3016" y="11750"/>
                <a:ext cx="16" cy="131"/>
              </a:xfrm>
              <a:custGeom>
                <a:avLst/>
                <a:gdLst>
                  <a:gd name="T0" fmla="+- 0 3032 3016"/>
                  <a:gd name="T1" fmla="*/ T0 w 16"/>
                  <a:gd name="T2" fmla="+- 0 11765 11750"/>
                  <a:gd name="T3" fmla="*/ 11765 h 131"/>
                  <a:gd name="T4" fmla="+- 0 3016 3016"/>
                  <a:gd name="T5" fmla="*/ T4 w 16"/>
                  <a:gd name="T6" fmla="+- 0 11765 11750"/>
                  <a:gd name="T7" fmla="*/ 11765 h 131"/>
                  <a:gd name="T8" fmla="+- 0 3016 3016"/>
                  <a:gd name="T9" fmla="*/ T8 w 16"/>
                  <a:gd name="T10" fmla="+- 0 11750 11750"/>
                  <a:gd name="T11" fmla="*/ 11750 h 131"/>
                  <a:gd name="T12" fmla="+- 0 3032 3016"/>
                  <a:gd name="T13" fmla="*/ T12 w 16"/>
                  <a:gd name="T14" fmla="+- 0 11750 11750"/>
                  <a:gd name="T15" fmla="*/ 11750 h 131"/>
                  <a:gd name="T16" fmla="+- 0 3032 3016"/>
                  <a:gd name="T17" fmla="*/ T16 w 16"/>
                  <a:gd name="T18" fmla="+- 0 11765 11750"/>
                  <a:gd name="T19" fmla="*/ 11765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163"/>
              <p:cNvSpPr>
                <a:spLocks/>
              </p:cNvSpPr>
              <p:nvPr/>
            </p:nvSpPr>
            <p:spPr bwMode="auto">
              <a:xfrm>
                <a:off x="3016" y="11750"/>
                <a:ext cx="16" cy="131"/>
              </a:xfrm>
              <a:custGeom>
                <a:avLst/>
                <a:gdLst>
                  <a:gd name="T0" fmla="+- 0 3032 3016"/>
                  <a:gd name="T1" fmla="*/ T0 w 16"/>
                  <a:gd name="T2" fmla="+- 0 11880 11750"/>
                  <a:gd name="T3" fmla="*/ 11880 h 131"/>
                  <a:gd name="T4" fmla="+- 0 3016 3016"/>
                  <a:gd name="T5" fmla="*/ T4 w 16"/>
                  <a:gd name="T6" fmla="+- 0 11880 11750"/>
                  <a:gd name="T7" fmla="*/ 11880 h 131"/>
                  <a:gd name="T8" fmla="+- 0 3016 3016"/>
                  <a:gd name="T9" fmla="*/ T8 w 16"/>
                  <a:gd name="T10" fmla="+- 0 11785 11750"/>
                  <a:gd name="T11" fmla="*/ 11785 h 131"/>
                  <a:gd name="T12" fmla="+- 0 3032 3016"/>
                  <a:gd name="T13" fmla="*/ T12 w 16"/>
                  <a:gd name="T14" fmla="+- 0 11785 11750"/>
                  <a:gd name="T15" fmla="*/ 11785 h 131"/>
                  <a:gd name="T16" fmla="+- 0 3032 3016"/>
                  <a:gd name="T17" fmla="*/ T16 w 16"/>
                  <a:gd name="T18" fmla="+- 0 11880 11750"/>
                  <a:gd name="T19" fmla="*/ 11880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30"/>
                    </a:moveTo>
                    <a:lnTo>
                      <a:pt x="0" y="130"/>
                    </a:lnTo>
                    <a:lnTo>
                      <a:pt x="0" y="35"/>
                    </a:lnTo>
                    <a:lnTo>
                      <a:pt x="16" y="35"/>
                    </a:lnTo>
                    <a:lnTo>
                      <a:pt x="16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164"/>
            <p:cNvGrpSpPr>
              <a:grpSpLocks/>
            </p:cNvGrpSpPr>
            <p:nvPr/>
          </p:nvGrpSpPr>
          <p:grpSpPr bwMode="auto">
            <a:xfrm>
              <a:off x="3046" y="11764"/>
              <a:ext cx="46" cy="118"/>
              <a:chOff x="3046" y="11764"/>
              <a:chExt cx="46" cy="118"/>
            </a:xfrm>
          </p:grpSpPr>
          <p:sp>
            <p:nvSpPr>
              <p:cNvPr id="1243" name="Freeform 165"/>
              <p:cNvSpPr>
                <a:spLocks/>
              </p:cNvSpPr>
              <p:nvPr/>
            </p:nvSpPr>
            <p:spPr bwMode="auto">
              <a:xfrm>
                <a:off x="3046" y="11764"/>
                <a:ext cx="46" cy="118"/>
              </a:xfrm>
              <a:custGeom>
                <a:avLst/>
                <a:gdLst>
                  <a:gd name="T0" fmla="+- 0 3073 3046"/>
                  <a:gd name="T1" fmla="*/ T0 w 46"/>
                  <a:gd name="T2" fmla="+- 0 11785 11764"/>
                  <a:gd name="T3" fmla="*/ 11785 h 118"/>
                  <a:gd name="T4" fmla="+- 0 3058 3046"/>
                  <a:gd name="T5" fmla="*/ T4 w 46"/>
                  <a:gd name="T6" fmla="+- 0 11785 11764"/>
                  <a:gd name="T7" fmla="*/ 11785 h 118"/>
                  <a:gd name="T8" fmla="+- 0 3063 3046"/>
                  <a:gd name="T9" fmla="*/ T8 w 46"/>
                  <a:gd name="T10" fmla="+- 0 11764 11764"/>
                  <a:gd name="T11" fmla="*/ 11764 h 118"/>
                  <a:gd name="T12" fmla="+- 0 3073 3046"/>
                  <a:gd name="T13" fmla="*/ T12 w 46"/>
                  <a:gd name="T14" fmla="+- 0 11764 11764"/>
                  <a:gd name="T15" fmla="*/ 11764 h 118"/>
                  <a:gd name="T16" fmla="+- 0 3073 3046"/>
                  <a:gd name="T17" fmla="*/ T16 w 46"/>
                  <a:gd name="T18" fmla="+- 0 11785 11764"/>
                  <a:gd name="T19" fmla="*/ 11785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118">
                    <a:moveTo>
                      <a:pt x="27" y="21"/>
                    </a:moveTo>
                    <a:lnTo>
                      <a:pt x="12" y="21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166"/>
              <p:cNvSpPr>
                <a:spLocks/>
              </p:cNvSpPr>
              <p:nvPr/>
            </p:nvSpPr>
            <p:spPr bwMode="auto">
              <a:xfrm>
                <a:off x="3046" y="11764"/>
                <a:ext cx="46" cy="118"/>
              </a:xfrm>
              <a:custGeom>
                <a:avLst/>
                <a:gdLst>
                  <a:gd name="T0" fmla="+- 0 3091 3046"/>
                  <a:gd name="T1" fmla="*/ T0 w 46"/>
                  <a:gd name="T2" fmla="+- 0 11797 11764"/>
                  <a:gd name="T3" fmla="*/ 11797 h 118"/>
                  <a:gd name="T4" fmla="+- 0 3046 3046"/>
                  <a:gd name="T5" fmla="*/ T4 w 46"/>
                  <a:gd name="T6" fmla="+- 0 11797 11764"/>
                  <a:gd name="T7" fmla="*/ 11797 h 118"/>
                  <a:gd name="T8" fmla="+- 0 3046 3046"/>
                  <a:gd name="T9" fmla="*/ T8 w 46"/>
                  <a:gd name="T10" fmla="+- 0 11785 11764"/>
                  <a:gd name="T11" fmla="*/ 11785 h 118"/>
                  <a:gd name="T12" fmla="+- 0 3091 3046"/>
                  <a:gd name="T13" fmla="*/ T12 w 46"/>
                  <a:gd name="T14" fmla="+- 0 11785 11764"/>
                  <a:gd name="T15" fmla="*/ 11785 h 118"/>
                  <a:gd name="T16" fmla="+- 0 3091 3046"/>
                  <a:gd name="T17" fmla="*/ T16 w 46"/>
                  <a:gd name="T18" fmla="+- 0 11797 11764"/>
                  <a:gd name="T19" fmla="*/ 11797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118">
                    <a:moveTo>
                      <a:pt x="45" y="33"/>
                    </a:moveTo>
                    <a:lnTo>
                      <a:pt x="0" y="33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167"/>
              <p:cNvSpPr>
                <a:spLocks/>
              </p:cNvSpPr>
              <p:nvPr/>
            </p:nvSpPr>
            <p:spPr bwMode="auto">
              <a:xfrm>
                <a:off x="3046" y="11764"/>
                <a:ext cx="46" cy="118"/>
              </a:xfrm>
              <a:custGeom>
                <a:avLst/>
                <a:gdLst>
                  <a:gd name="T0" fmla="+- 0 3071 3046"/>
                  <a:gd name="T1" fmla="*/ T0 w 46"/>
                  <a:gd name="T2" fmla="+- 0 11881 11764"/>
                  <a:gd name="T3" fmla="*/ 11881 h 118"/>
                  <a:gd name="T4" fmla="+- 0 3058 3046"/>
                  <a:gd name="T5" fmla="*/ T4 w 46"/>
                  <a:gd name="T6" fmla="+- 0 11867 11764"/>
                  <a:gd name="T7" fmla="*/ 11867 h 118"/>
                  <a:gd name="T8" fmla="+- 0 3057 3046"/>
                  <a:gd name="T9" fmla="*/ T8 w 46"/>
                  <a:gd name="T10" fmla="+- 0 11797 11764"/>
                  <a:gd name="T11" fmla="*/ 11797 h 118"/>
                  <a:gd name="T12" fmla="+- 0 3073 3046"/>
                  <a:gd name="T13" fmla="*/ T12 w 46"/>
                  <a:gd name="T14" fmla="+- 0 11797 11764"/>
                  <a:gd name="T15" fmla="*/ 11797 h 118"/>
                  <a:gd name="T16" fmla="+- 0 3073 3046"/>
                  <a:gd name="T17" fmla="*/ T16 w 46"/>
                  <a:gd name="T18" fmla="+- 0 11857 11764"/>
                  <a:gd name="T19" fmla="*/ 11857 h 118"/>
                  <a:gd name="T20" fmla="+- 0 3072 3046"/>
                  <a:gd name="T21" fmla="*/ T20 w 46"/>
                  <a:gd name="T22" fmla="+- 0 11869 11764"/>
                  <a:gd name="T23" fmla="*/ 11869 h 118"/>
                  <a:gd name="T24" fmla="+- 0 3082 3046"/>
                  <a:gd name="T25" fmla="*/ T24 w 46"/>
                  <a:gd name="T26" fmla="+- 0 11871 11764"/>
                  <a:gd name="T27" fmla="*/ 11871 h 118"/>
                  <a:gd name="T28" fmla="+- 0 3092 3046"/>
                  <a:gd name="T29" fmla="*/ T28 w 46"/>
                  <a:gd name="T30" fmla="+- 0 11871 11764"/>
                  <a:gd name="T31" fmla="*/ 11871 h 118"/>
                  <a:gd name="T32" fmla="+- 0 3092 3046"/>
                  <a:gd name="T33" fmla="*/ T32 w 46"/>
                  <a:gd name="T34" fmla="+- 0 11880 11764"/>
                  <a:gd name="T35" fmla="*/ 11880 h 118"/>
                  <a:gd name="T36" fmla="+- 0 3071 3046"/>
                  <a:gd name="T37" fmla="*/ T36 w 46"/>
                  <a:gd name="T38" fmla="+- 0 11881 11764"/>
                  <a:gd name="T39" fmla="*/ 11881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118">
                    <a:moveTo>
                      <a:pt x="25" y="117"/>
                    </a:moveTo>
                    <a:lnTo>
                      <a:pt x="12" y="103"/>
                    </a:lnTo>
                    <a:lnTo>
                      <a:pt x="11" y="33"/>
                    </a:lnTo>
                    <a:lnTo>
                      <a:pt x="27" y="33"/>
                    </a:lnTo>
                    <a:lnTo>
                      <a:pt x="27" y="93"/>
                    </a:lnTo>
                    <a:lnTo>
                      <a:pt x="26" y="105"/>
                    </a:lnTo>
                    <a:lnTo>
                      <a:pt x="36" y="107"/>
                    </a:lnTo>
                    <a:lnTo>
                      <a:pt x="46" y="107"/>
                    </a:lnTo>
                    <a:lnTo>
                      <a:pt x="46" y="116"/>
                    </a:lnTo>
                    <a:lnTo>
                      <a:pt x="25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168"/>
              <p:cNvSpPr>
                <a:spLocks/>
              </p:cNvSpPr>
              <p:nvPr/>
            </p:nvSpPr>
            <p:spPr bwMode="auto">
              <a:xfrm>
                <a:off x="3046" y="11764"/>
                <a:ext cx="46" cy="118"/>
              </a:xfrm>
              <a:custGeom>
                <a:avLst/>
                <a:gdLst>
                  <a:gd name="T0" fmla="+- 0 3092 3046"/>
                  <a:gd name="T1" fmla="*/ T0 w 46"/>
                  <a:gd name="T2" fmla="+- 0 11871 11764"/>
                  <a:gd name="T3" fmla="*/ 11871 h 118"/>
                  <a:gd name="T4" fmla="+- 0 3082 3046"/>
                  <a:gd name="T5" fmla="*/ T4 w 46"/>
                  <a:gd name="T6" fmla="+- 0 11871 11764"/>
                  <a:gd name="T7" fmla="*/ 11871 h 118"/>
                  <a:gd name="T8" fmla="+- 0 3092 3046"/>
                  <a:gd name="T9" fmla="*/ T8 w 46"/>
                  <a:gd name="T10" fmla="+- 0 11868 11764"/>
                  <a:gd name="T11" fmla="*/ 11868 h 118"/>
                  <a:gd name="T12" fmla="+- 0 3092 3046"/>
                  <a:gd name="T13" fmla="*/ T12 w 46"/>
                  <a:gd name="T14" fmla="+- 0 11871 11764"/>
                  <a:gd name="T15" fmla="*/ 11871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118">
                    <a:moveTo>
                      <a:pt x="46" y="107"/>
                    </a:moveTo>
                    <a:lnTo>
                      <a:pt x="36" y="107"/>
                    </a:lnTo>
                    <a:lnTo>
                      <a:pt x="46" y="104"/>
                    </a:lnTo>
                    <a:lnTo>
                      <a:pt x="46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" name="Group 169"/>
            <p:cNvGrpSpPr>
              <a:grpSpLocks/>
            </p:cNvGrpSpPr>
            <p:nvPr/>
          </p:nvGrpSpPr>
          <p:grpSpPr bwMode="auto">
            <a:xfrm>
              <a:off x="3106" y="11750"/>
              <a:ext cx="16" cy="131"/>
              <a:chOff x="3106" y="11750"/>
              <a:chExt cx="16" cy="131"/>
            </a:xfrm>
          </p:grpSpPr>
          <p:sp>
            <p:nvSpPr>
              <p:cNvPr id="1240" name="Freeform 170"/>
              <p:cNvSpPr>
                <a:spLocks/>
              </p:cNvSpPr>
              <p:nvPr/>
            </p:nvSpPr>
            <p:spPr bwMode="auto">
              <a:xfrm>
                <a:off x="3106" y="11750"/>
                <a:ext cx="16" cy="131"/>
              </a:xfrm>
              <a:custGeom>
                <a:avLst/>
                <a:gdLst>
                  <a:gd name="T0" fmla="+- 0 3122 3106"/>
                  <a:gd name="T1" fmla="*/ T0 w 16"/>
                  <a:gd name="T2" fmla="+- 0 11765 11750"/>
                  <a:gd name="T3" fmla="*/ 11765 h 131"/>
                  <a:gd name="T4" fmla="+- 0 3106 3106"/>
                  <a:gd name="T5" fmla="*/ T4 w 16"/>
                  <a:gd name="T6" fmla="+- 0 11765 11750"/>
                  <a:gd name="T7" fmla="*/ 11765 h 131"/>
                  <a:gd name="T8" fmla="+- 0 3106 3106"/>
                  <a:gd name="T9" fmla="*/ T8 w 16"/>
                  <a:gd name="T10" fmla="+- 0 11750 11750"/>
                  <a:gd name="T11" fmla="*/ 11750 h 131"/>
                  <a:gd name="T12" fmla="+- 0 3122 3106"/>
                  <a:gd name="T13" fmla="*/ T12 w 16"/>
                  <a:gd name="T14" fmla="+- 0 11750 11750"/>
                  <a:gd name="T15" fmla="*/ 11750 h 131"/>
                  <a:gd name="T16" fmla="+- 0 3122 3106"/>
                  <a:gd name="T17" fmla="*/ T16 w 16"/>
                  <a:gd name="T18" fmla="+- 0 11765 11750"/>
                  <a:gd name="T19" fmla="*/ 11765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171"/>
              <p:cNvSpPr>
                <a:spLocks/>
              </p:cNvSpPr>
              <p:nvPr/>
            </p:nvSpPr>
            <p:spPr bwMode="auto">
              <a:xfrm>
                <a:off x="3106" y="11750"/>
                <a:ext cx="16" cy="131"/>
              </a:xfrm>
              <a:custGeom>
                <a:avLst/>
                <a:gdLst>
                  <a:gd name="T0" fmla="+- 0 3122 3106"/>
                  <a:gd name="T1" fmla="*/ T0 w 16"/>
                  <a:gd name="T2" fmla="+- 0 11880 11750"/>
                  <a:gd name="T3" fmla="*/ 11880 h 131"/>
                  <a:gd name="T4" fmla="+- 0 3106 3106"/>
                  <a:gd name="T5" fmla="*/ T4 w 16"/>
                  <a:gd name="T6" fmla="+- 0 11880 11750"/>
                  <a:gd name="T7" fmla="*/ 11880 h 131"/>
                  <a:gd name="T8" fmla="+- 0 3106 3106"/>
                  <a:gd name="T9" fmla="*/ T8 w 16"/>
                  <a:gd name="T10" fmla="+- 0 11785 11750"/>
                  <a:gd name="T11" fmla="*/ 11785 h 131"/>
                  <a:gd name="T12" fmla="+- 0 3122 3106"/>
                  <a:gd name="T13" fmla="*/ T12 w 16"/>
                  <a:gd name="T14" fmla="+- 0 11785 11750"/>
                  <a:gd name="T15" fmla="*/ 11785 h 131"/>
                  <a:gd name="T16" fmla="+- 0 3122 3106"/>
                  <a:gd name="T17" fmla="*/ T16 w 16"/>
                  <a:gd name="T18" fmla="+- 0 11880 11750"/>
                  <a:gd name="T19" fmla="*/ 11880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30"/>
                    </a:moveTo>
                    <a:lnTo>
                      <a:pt x="0" y="130"/>
                    </a:lnTo>
                    <a:lnTo>
                      <a:pt x="0" y="35"/>
                    </a:lnTo>
                    <a:lnTo>
                      <a:pt x="16" y="35"/>
                    </a:lnTo>
                    <a:lnTo>
                      <a:pt x="16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2" name="Group 172"/>
            <p:cNvGrpSpPr>
              <a:grpSpLocks/>
            </p:cNvGrpSpPr>
            <p:nvPr/>
          </p:nvGrpSpPr>
          <p:grpSpPr bwMode="auto">
            <a:xfrm>
              <a:off x="3138" y="11785"/>
              <a:ext cx="79" cy="95"/>
              <a:chOff x="3138" y="11785"/>
              <a:chExt cx="79" cy="95"/>
            </a:xfrm>
          </p:grpSpPr>
          <p:sp>
            <p:nvSpPr>
              <p:cNvPr id="1239" name="Freeform 173"/>
              <p:cNvSpPr>
                <a:spLocks/>
              </p:cNvSpPr>
              <p:nvPr/>
            </p:nvSpPr>
            <p:spPr bwMode="auto">
              <a:xfrm>
                <a:off x="3138" y="11785"/>
                <a:ext cx="79" cy="95"/>
              </a:xfrm>
              <a:custGeom>
                <a:avLst/>
                <a:gdLst>
                  <a:gd name="T0" fmla="+- 0 3216 3138"/>
                  <a:gd name="T1" fmla="*/ T0 w 79"/>
                  <a:gd name="T2" fmla="+- 0 11880 11785"/>
                  <a:gd name="T3" fmla="*/ 11880 h 95"/>
                  <a:gd name="T4" fmla="+- 0 3138 3138"/>
                  <a:gd name="T5" fmla="*/ T4 w 79"/>
                  <a:gd name="T6" fmla="+- 0 11880 11785"/>
                  <a:gd name="T7" fmla="*/ 11880 h 95"/>
                  <a:gd name="T8" fmla="+- 0 3138 3138"/>
                  <a:gd name="T9" fmla="*/ T8 w 79"/>
                  <a:gd name="T10" fmla="+- 0 11868 11785"/>
                  <a:gd name="T11" fmla="*/ 11868 h 95"/>
                  <a:gd name="T12" fmla="+- 0 3195 3138"/>
                  <a:gd name="T13" fmla="*/ T12 w 79"/>
                  <a:gd name="T14" fmla="+- 0 11797 11785"/>
                  <a:gd name="T15" fmla="*/ 11797 h 95"/>
                  <a:gd name="T16" fmla="+- 0 3141 3138"/>
                  <a:gd name="T17" fmla="*/ T16 w 79"/>
                  <a:gd name="T18" fmla="+- 0 11797 11785"/>
                  <a:gd name="T19" fmla="*/ 11797 h 95"/>
                  <a:gd name="T20" fmla="+- 0 3141 3138"/>
                  <a:gd name="T21" fmla="*/ T20 w 79"/>
                  <a:gd name="T22" fmla="+- 0 11785 11785"/>
                  <a:gd name="T23" fmla="*/ 11785 h 95"/>
                  <a:gd name="T24" fmla="+- 0 3213 3138"/>
                  <a:gd name="T25" fmla="*/ T24 w 79"/>
                  <a:gd name="T26" fmla="+- 0 11785 11785"/>
                  <a:gd name="T27" fmla="*/ 11785 h 95"/>
                  <a:gd name="T28" fmla="+- 0 3213 3138"/>
                  <a:gd name="T29" fmla="*/ T28 w 79"/>
                  <a:gd name="T30" fmla="+- 0 11797 11785"/>
                  <a:gd name="T31" fmla="*/ 11797 h 95"/>
                  <a:gd name="T32" fmla="+- 0 3155 3138"/>
                  <a:gd name="T33" fmla="*/ T32 w 79"/>
                  <a:gd name="T34" fmla="+- 0 11868 11785"/>
                  <a:gd name="T35" fmla="*/ 11868 h 95"/>
                  <a:gd name="T36" fmla="+- 0 3216 3138"/>
                  <a:gd name="T37" fmla="*/ T36 w 79"/>
                  <a:gd name="T38" fmla="+- 0 11868 11785"/>
                  <a:gd name="T39" fmla="*/ 11868 h 95"/>
                  <a:gd name="T40" fmla="+- 0 3216 3138"/>
                  <a:gd name="T41" fmla="*/ T40 w 79"/>
                  <a:gd name="T42" fmla="+- 0 11880 11785"/>
                  <a:gd name="T43" fmla="*/ 11880 h 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9" h="95">
                    <a:moveTo>
                      <a:pt x="78" y="95"/>
                    </a:moveTo>
                    <a:lnTo>
                      <a:pt x="0" y="95"/>
                    </a:lnTo>
                    <a:lnTo>
                      <a:pt x="0" y="83"/>
                    </a:lnTo>
                    <a:lnTo>
                      <a:pt x="57" y="12"/>
                    </a:lnTo>
                    <a:lnTo>
                      <a:pt x="3" y="12"/>
                    </a:lnTo>
                    <a:lnTo>
                      <a:pt x="3" y="0"/>
                    </a:lnTo>
                    <a:lnTo>
                      <a:pt x="75" y="0"/>
                    </a:lnTo>
                    <a:lnTo>
                      <a:pt x="75" y="12"/>
                    </a:lnTo>
                    <a:lnTo>
                      <a:pt x="17" y="83"/>
                    </a:lnTo>
                    <a:lnTo>
                      <a:pt x="78" y="83"/>
                    </a:lnTo>
                    <a:lnTo>
                      <a:pt x="78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74"/>
            <p:cNvGrpSpPr>
              <a:grpSpLocks/>
            </p:cNvGrpSpPr>
            <p:nvPr/>
          </p:nvGrpSpPr>
          <p:grpSpPr bwMode="auto">
            <a:xfrm>
              <a:off x="3231" y="11783"/>
              <a:ext cx="84" cy="99"/>
              <a:chOff x="3231" y="11783"/>
              <a:chExt cx="84" cy="99"/>
            </a:xfrm>
          </p:grpSpPr>
          <p:sp>
            <p:nvSpPr>
              <p:cNvPr id="1236" name="Freeform 175"/>
              <p:cNvSpPr>
                <a:spLocks/>
              </p:cNvSpPr>
              <p:nvPr/>
            </p:nvSpPr>
            <p:spPr bwMode="auto">
              <a:xfrm>
                <a:off x="3231" y="11783"/>
                <a:ext cx="84" cy="99"/>
              </a:xfrm>
              <a:custGeom>
                <a:avLst/>
                <a:gdLst>
                  <a:gd name="T0" fmla="+- 0 3280 3231"/>
                  <a:gd name="T1" fmla="*/ T0 w 84"/>
                  <a:gd name="T2" fmla="+- 0 11882 11783"/>
                  <a:gd name="T3" fmla="*/ 11882 h 99"/>
                  <a:gd name="T4" fmla="+- 0 3255 3231"/>
                  <a:gd name="T5" fmla="*/ T4 w 84"/>
                  <a:gd name="T6" fmla="+- 0 11878 11783"/>
                  <a:gd name="T7" fmla="*/ 11878 h 99"/>
                  <a:gd name="T8" fmla="+- 0 3239 3231"/>
                  <a:gd name="T9" fmla="*/ T8 w 84"/>
                  <a:gd name="T10" fmla="+- 0 11865 11783"/>
                  <a:gd name="T11" fmla="*/ 11865 h 99"/>
                  <a:gd name="T12" fmla="+- 0 3231 3231"/>
                  <a:gd name="T13" fmla="*/ T12 w 84"/>
                  <a:gd name="T14" fmla="+- 0 11846 11783"/>
                  <a:gd name="T15" fmla="*/ 11846 h 99"/>
                  <a:gd name="T16" fmla="+- 0 3234 3231"/>
                  <a:gd name="T17" fmla="*/ T16 w 84"/>
                  <a:gd name="T18" fmla="+- 0 11816 11783"/>
                  <a:gd name="T19" fmla="*/ 11816 h 99"/>
                  <a:gd name="T20" fmla="+- 0 3242 3231"/>
                  <a:gd name="T21" fmla="*/ T20 w 84"/>
                  <a:gd name="T22" fmla="+- 0 11796 11783"/>
                  <a:gd name="T23" fmla="*/ 11796 h 99"/>
                  <a:gd name="T24" fmla="+- 0 3257 3231"/>
                  <a:gd name="T25" fmla="*/ T24 w 84"/>
                  <a:gd name="T26" fmla="+- 0 11786 11783"/>
                  <a:gd name="T27" fmla="*/ 11786 h 99"/>
                  <a:gd name="T28" fmla="+- 0 3273 3231"/>
                  <a:gd name="T29" fmla="*/ T28 w 84"/>
                  <a:gd name="T30" fmla="+- 0 11783 11783"/>
                  <a:gd name="T31" fmla="*/ 11783 h 99"/>
                  <a:gd name="T32" fmla="+- 0 3295 3231"/>
                  <a:gd name="T33" fmla="*/ T32 w 84"/>
                  <a:gd name="T34" fmla="+- 0 11788 11783"/>
                  <a:gd name="T35" fmla="*/ 11788 h 99"/>
                  <a:gd name="T36" fmla="+- 0 3303 3231"/>
                  <a:gd name="T37" fmla="*/ T36 w 84"/>
                  <a:gd name="T38" fmla="+- 0 11797 11783"/>
                  <a:gd name="T39" fmla="*/ 11797 h 99"/>
                  <a:gd name="T40" fmla="+- 0 3281 3231"/>
                  <a:gd name="T41" fmla="*/ T40 w 84"/>
                  <a:gd name="T42" fmla="+- 0 11797 11783"/>
                  <a:gd name="T43" fmla="*/ 11797 h 99"/>
                  <a:gd name="T44" fmla="+- 0 3265 3231"/>
                  <a:gd name="T45" fmla="*/ T44 w 84"/>
                  <a:gd name="T46" fmla="+- 0 11797 11783"/>
                  <a:gd name="T47" fmla="*/ 11797 h 99"/>
                  <a:gd name="T48" fmla="+- 0 3252 3231"/>
                  <a:gd name="T49" fmla="*/ T48 w 84"/>
                  <a:gd name="T50" fmla="+- 0 11807 11783"/>
                  <a:gd name="T51" fmla="*/ 11807 h 99"/>
                  <a:gd name="T52" fmla="+- 0 3249 3231"/>
                  <a:gd name="T53" fmla="*/ T52 w 84"/>
                  <a:gd name="T54" fmla="+- 0 11813 11783"/>
                  <a:gd name="T55" fmla="*/ 11813 h 99"/>
                  <a:gd name="T56" fmla="+- 0 3247 3231"/>
                  <a:gd name="T57" fmla="*/ T56 w 84"/>
                  <a:gd name="T58" fmla="+- 0 11818 11783"/>
                  <a:gd name="T59" fmla="*/ 11818 h 99"/>
                  <a:gd name="T60" fmla="+- 0 3247 3231"/>
                  <a:gd name="T61" fmla="*/ T60 w 84"/>
                  <a:gd name="T62" fmla="+- 0 11824 11783"/>
                  <a:gd name="T63" fmla="*/ 11824 h 99"/>
                  <a:gd name="T64" fmla="+- 0 3314 3231"/>
                  <a:gd name="T65" fmla="*/ T64 w 84"/>
                  <a:gd name="T66" fmla="+- 0 11824 11783"/>
                  <a:gd name="T67" fmla="*/ 11824 h 99"/>
                  <a:gd name="T68" fmla="+- 0 3315 3231"/>
                  <a:gd name="T69" fmla="*/ T68 w 84"/>
                  <a:gd name="T70" fmla="+- 0 11824 11783"/>
                  <a:gd name="T71" fmla="*/ 11824 h 99"/>
                  <a:gd name="T72" fmla="+- 0 3247 3231"/>
                  <a:gd name="T73" fmla="*/ T72 w 84"/>
                  <a:gd name="T74" fmla="+- 0 11836 11783"/>
                  <a:gd name="T75" fmla="*/ 11836 h 99"/>
                  <a:gd name="T76" fmla="+- 0 3252 3231"/>
                  <a:gd name="T77" fmla="*/ T76 w 84"/>
                  <a:gd name="T78" fmla="+- 0 11859 11783"/>
                  <a:gd name="T79" fmla="*/ 11859 h 99"/>
                  <a:gd name="T80" fmla="+- 0 3270 3231"/>
                  <a:gd name="T81" fmla="*/ T80 w 84"/>
                  <a:gd name="T82" fmla="+- 0 11870 11783"/>
                  <a:gd name="T83" fmla="*/ 11870 h 99"/>
                  <a:gd name="T84" fmla="+- 0 3287 3231"/>
                  <a:gd name="T85" fmla="*/ T84 w 84"/>
                  <a:gd name="T86" fmla="+- 0 11871 11783"/>
                  <a:gd name="T87" fmla="*/ 11871 h 99"/>
                  <a:gd name="T88" fmla="+- 0 3304 3231"/>
                  <a:gd name="T89" fmla="*/ T88 w 84"/>
                  <a:gd name="T90" fmla="+- 0 11871 11783"/>
                  <a:gd name="T91" fmla="*/ 11871 h 99"/>
                  <a:gd name="T92" fmla="+- 0 3300 3231"/>
                  <a:gd name="T93" fmla="*/ T92 w 84"/>
                  <a:gd name="T94" fmla="+- 0 11875 11783"/>
                  <a:gd name="T95" fmla="*/ 11875 h 99"/>
                  <a:gd name="T96" fmla="+- 0 3280 3231"/>
                  <a:gd name="T97" fmla="*/ T96 w 84"/>
                  <a:gd name="T98" fmla="+- 0 11882 11783"/>
                  <a:gd name="T99" fmla="*/ 11882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84" h="99">
                    <a:moveTo>
                      <a:pt x="49" y="99"/>
                    </a:moveTo>
                    <a:lnTo>
                      <a:pt x="24" y="95"/>
                    </a:lnTo>
                    <a:lnTo>
                      <a:pt x="8" y="82"/>
                    </a:lnTo>
                    <a:lnTo>
                      <a:pt x="0" y="63"/>
                    </a:lnTo>
                    <a:lnTo>
                      <a:pt x="3" y="33"/>
                    </a:lnTo>
                    <a:lnTo>
                      <a:pt x="11" y="13"/>
                    </a:lnTo>
                    <a:lnTo>
                      <a:pt x="26" y="3"/>
                    </a:lnTo>
                    <a:lnTo>
                      <a:pt x="42" y="0"/>
                    </a:lnTo>
                    <a:lnTo>
                      <a:pt x="64" y="5"/>
                    </a:lnTo>
                    <a:lnTo>
                      <a:pt x="72" y="14"/>
                    </a:lnTo>
                    <a:lnTo>
                      <a:pt x="50" y="14"/>
                    </a:lnTo>
                    <a:lnTo>
                      <a:pt x="34" y="14"/>
                    </a:lnTo>
                    <a:lnTo>
                      <a:pt x="21" y="24"/>
                    </a:lnTo>
                    <a:lnTo>
                      <a:pt x="18" y="30"/>
                    </a:lnTo>
                    <a:lnTo>
                      <a:pt x="16" y="35"/>
                    </a:lnTo>
                    <a:lnTo>
                      <a:pt x="16" y="41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16" y="53"/>
                    </a:lnTo>
                    <a:lnTo>
                      <a:pt x="21" y="76"/>
                    </a:lnTo>
                    <a:lnTo>
                      <a:pt x="39" y="87"/>
                    </a:lnTo>
                    <a:lnTo>
                      <a:pt x="56" y="88"/>
                    </a:lnTo>
                    <a:lnTo>
                      <a:pt x="73" y="88"/>
                    </a:lnTo>
                    <a:lnTo>
                      <a:pt x="69" y="92"/>
                    </a:lnTo>
                    <a:lnTo>
                      <a:pt x="49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176"/>
              <p:cNvSpPr>
                <a:spLocks/>
              </p:cNvSpPr>
              <p:nvPr/>
            </p:nvSpPr>
            <p:spPr bwMode="auto">
              <a:xfrm>
                <a:off x="3231" y="11783"/>
                <a:ext cx="84" cy="99"/>
              </a:xfrm>
              <a:custGeom>
                <a:avLst/>
                <a:gdLst>
                  <a:gd name="T0" fmla="+- 0 3314 3231"/>
                  <a:gd name="T1" fmla="*/ T0 w 84"/>
                  <a:gd name="T2" fmla="+- 0 11824 11783"/>
                  <a:gd name="T3" fmla="*/ 11824 h 99"/>
                  <a:gd name="T4" fmla="+- 0 3299 3231"/>
                  <a:gd name="T5" fmla="*/ T4 w 84"/>
                  <a:gd name="T6" fmla="+- 0 11824 11783"/>
                  <a:gd name="T7" fmla="*/ 11824 h 99"/>
                  <a:gd name="T8" fmla="+- 0 3294 3231"/>
                  <a:gd name="T9" fmla="*/ T8 w 84"/>
                  <a:gd name="T10" fmla="+- 0 11806 11783"/>
                  <a:gd name="T11" fmla="*/ 11806 h 99"/>
                  <a:gd name="T12" fmla="+- 0 3281 3231"/>
                  <a:gd name="T13" fmla="*/ T12 w 84"/>
                  <a:gd name="T14" fmla="+- 0 11797 11783"/>
                  <a:gd name="T15" fmla="*/ 11797 h 99"/>
                  <a:gd name="T16" fmla="+- 0 3303 3231"/>
                  <a:gd name="T17" fmla="*/ T16 w 84"/>
                  <a:gd name="T18" fmla="+- 0 11797 11783"/>
                  <a:gd name="T19" fmla="*/ 11797 h 99"/>
                  <a:gd name="T20" fmla="+- 0 3309 3231"/>
                  <a:gd name="T21" fmla="*/ T20 w 84"/>
                  <a:gd name="T22" fmla="+- 0 11802 11783"/>
                  <a:gd name="T23" fmla="*/ 11802 h 99"/>
                  <a:gd name="T24" fmla="+- 0 3314 3231"/>
                  <a:gd name="T25" fmla="*/ T24 w 84"/>
                  <a:gd name="T26" fmla="+- 0 11824 11783"/>
                  <a:gd name="T27" fmla="*/ 1182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4" h="99">
                    <a:moveTo>
                      <a:pt x="83" y="41"/>
                    </a:moveTo>
                    <a:lnTo>
                      <a:pt x="68" y="41"/>
                    </a:lnTo>
                    <a:lnTo>
                      <a:pt x="63" y="23"/>
                    </a:lnTo>
                    <a:lnTo>
                      <a:pt x="50" y="14"/>
                    </a:lnTo>
                    <a:lnTo>
                      <a:pt x="72" y="14"/>
                    </a:lnTo>
                    <a:lnTo>
                      <a:pt x="78" y="19"/>
                    </a:ln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177"/>
              <p:cNvSpPr>
                <a:spLocks/>
              </p:cNvSpPr>
              <p:nvPr/>
            </p:nvSpPr>
            <p:spPr bwMode="auto">
              <a:xfrm>
                <a:off x="3231" y="11783"/>
                <a:ext cx="84" cy="99"/>
              </a:xfrm>
              <a:custGeom>
                <a:avLst/>
                <a:gdLst>
                  <a:gd name="T0" fmla="+- 0 3304 3231"/>
                  <a:gd name="T1" fmla="*/ T0 w 84"/>
                  <a:gd name="T2" fmla="+- 0 11871 11783"/>
                  <a:gd name="T3" fmla="*/ 11871 h 99"/>
                  <a:gd name="T4" fmla="+- 0 3287 3231"/>
                  <a:gd name="T5" fmla="*/ T4 w 84"/>
                  <a:gd name="T6" fmla="+- 0 11871 11783"/>
                  <a:gd name="T7" fmla="*/ 11871 h 99"/>
                  <a:gd name="T8" fmla="+- 0 3295 3231"/>
                  <a:gd name="T9" fmla="*/ T8 w 84"/>
                  <a:gd name="T10" fmla="+- 0 11864 11783"/>
                  <a:gd name="T11" fmla="*/ 11864 h 99"/>
                  <a:gd name="T12" fmla="+- 0 3298 3231"/>
                  <a:gd name="T13" fmla="*/ T12 w 84"/>
                  <a:gd name="T14" fmla="+- 0 11856 11783"/>
                  <a:gd name="T15" fmla="*/ 11856 h 99"/>
                  <a:gd name="T16" fmla="+- 0 3312 3231"/>
                  <a:gd name="T17" fmla="*/ T16 w 84"/>
                  <a:gd name="T18" fmla="+- 0 11860 11783"/>
                  <a:gd name="T19" fmla="*/ 11860 h 99"/>
                  <a:gd name="T20" fmla="+- 0 3304 3231"/>
                  <a:gd name="T21" fmla="*/ T20 w 84"/>
                  <a:gd name="T22" fmla="+- 0 11871 11783"/>
                  <a:gd name="T23" fmla="*/ 11871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84" h="99">
                    <a:moveTo>
                      <a:pt x="73" y="88"/>
                    </a:moveTo>
                    <a:lnTo>
                      <a:pt x="56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81" y="77"/>
                    </a:lnTo>
                    <a:lnTo>
                      <a:pt x="73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178"/>
            <p:cNvGrpSpPr>
              <a:grpSpLocks/>
            </p:cNvGrpSpPr>
            <p:nvPr/>
          </p:nvGrpSpPr>
          <p:grpSpPr bwMode="auto">
            <a:xfrm>
              <a:off x="3330" y="11750"/>
              <a:ext cx="81" cy="133"/>
              <a:chOff x="3330" y="11750"/>
              <a:chExt cx="81" cy="133"/>
            </a:xfrm>
          </p:grpSpPr>
          <p:sp>
            <p:nvSpPr>
              <p:cNvPr id="1231" name="Freeform 179"/>
              <p:cNvSpPr>
                <a:spLocks/>
              </p:cNvSpPr>
              <p:nvPr/>
            </p:nvSpPr>
            <p:spPr bwMode="auto">
              <a:xfrm>
                <a:off x="3330" y="11750"/>
                <a:ext cx="81" cy="133"/>
              </a:xfrm>
              <a:custGeom>
                <a:avLst/>
                <a:gdLst>
                  <a:gd name="T0" fmla="+- 0 3411 3330"/>
                  <a:gd name="T1" fmla="*/ T0 w 81"/>
                  <a:gd name="T2" fmla="+- 0 11800 11750"/>
                  <a:gd name="T3" fmla="*/ 11800 h 133"/>
                  <a:gd name="T4" fmla="+- 0 3395 3330"/>
                  <a:gd name="T5" fmla="*/ T4 w 81"/>
                  <a:gd name="T6" fmla="+- 0 11800 11750"/>
                  <a:gd name="T7" fmla="*/ 11800 h 133"/>
                  <a:gd name="T8" fmla="+- 0 3395 3330"/>
                  <a:gd name="T9" fmla="*/ T8 w 81"/>
                  <a:gd name="T10" fmla="+- 0 11750 11750"/>
                  <a:gd name="T11" fmla="*/ 11750 h 133"/>
                  <a:gd name="T12" fmla="+- 0 3411 3330"/>
                  <a:gd name="T13" fmla="*/ T12 w 81"/>
                  <a:gd name="T14" fmla="+- 0 11750 11750"/>
                  <a:gd name="T15" fmla="*/ 11750 h 133"/>
                  <a:gd name="T16" fmla="+- 0 3411 3330"/>
                  <a:gd name="T17" fmla="*/ T16 w 81"/>
                  <a:gd name="T18" fmla="+- 0 11800 11750"/>
                  <a:gd name="T19" fmla="*/ 11800 h 1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1" h="133">
                    <a:moveTo>
                      <a:pt x="81" y="50"/>
                    </a:moveTo>
                    <a:lnTo>
                      <a:pt x="65" y="50"/>
                    </a:lnTo>
                    <a:lnTo>
                      <a:pt x="65" y="0"/>
                    </a:lnTo>
                    <a:lnTo>
                      <a:pt x="81" y="0"/>
                    </a:lnTo>
                    <a:lnTo>
                      <a:pt x="8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180"/>
              <p:cNvSpPr>
                <a:spLocks/>
              </p:cNvSpPr>
              <p:nvPr/>
            </p:nvSpPr>
            <p:spPr bwMode="auto">
              <a:xfrm>
                <a:off x="3330" y="11750"/>
                <a:ext cx="81" cy="133"/>
              </a:xfrm>
              <a:custGeom>
                <a:avLst/>
                <a:gdLst>
                  <a:gd name="T0" fmla="+- 0 3381 3330"/>
                  <a:gd name="T1" fmla="*/ T0 w 81"/>
                  <a:gd name="T2" fmla="+- 0 11882 11750"/>
                  <a:gd name="T3" fmla="*/ 11882 h 133"/>
                  <a:gd name="T4" fmla="+- 0 3365 3330"/>
                  <a:gd name="T5" fmla="*/ T4 w 81"/>
                  <a:gd name="T6" fmla="+- 0 11882 11750"/>
                  <a:gd name="T7" fmla="*/ 11882 h 133"/>
                  <a:gd name="T8" fmla="+- 0 3345 3330"/>
                  <a:gd name="T9" fmla="*/ T8 w 81"/>
                  <a:gd name="T10" fmla="+- 0 11876 11750"/>
                  <a:gd name="T11" fmla="*/ 11876 h 133"/>
                  <a:gd name="T12" fmla="+- 0 3334 3330"/>
                  <a:gd name="T13" fmla="*/ T12 w 81"/>
                  <a:gd name="T14" fmla="+- 0 11859 11750"/>
                  <a:gd name="T15" fmla="*/ 11859 h 133"/>
                  <a:gd name="T16" fmla="+- 0 3330 3330"/>
                  <a:gd name="T17" fmla="*/ T16 w 81"/>
                  <a:gd name="T18" fmla="+- 0 11833 11750"/>
                  <a:gd name="T19" fmla="*/ 11833 h 133"/>
                  <a:gd name="T20" fmla="+- 0 3334 3330"/>
                  <a:gd name="T21" fmla="*/ T20 w 81"/>
                  <a:gd name="T22" fmla="+- 0 11806 11750"/>
                  <a:gd name="T23" fmla="*/ 11806 h 133"/>
                  <a:gd name="T24" fmla="+- 0 3345 3330"/>
                  <a:gd name="T25" fmla="*/ T24 w 81"/>
                  <a:gd name="T26" fmla="+- 0 11789 11750"/>
                  <a:gd name="T27" fmla="*/ 11789 h 133"/>
                  <a:gd name="T28" fmla="+- 0 3364 3330"/>
                  <a:gd name="T29" fmla="*/ T28 w 81"/>
                  <a:gd name="T30" fmla="+- 0 11783 11750"/>
                  <a:gd name="T31" fmla="*/ 11783 h 133"/>
                  <a:gd name="T32" fmla="+- 0 3365 3330"/>
                  <a:gd name="T33" fmla="*/ T32 w 81"/>
                  <a:gd name="T34" fmla="+- 0 11783 11750"/>
                  <a:gd name="T35" fmla="*/ 11783 h 133"/>
                  <a:gd name="T36" fmla="+- 0 3381 3330"/>
                  <a:gd name="T37" fmla="*/ T36 w 81"/>
                  <a:gd name="T38" fmla="+- 0 11783 11750"/>
                  <a:gd name="T39" fmla="*/ 11783 h 133"/>
                  <a:gd name="T40" fmla="+- 0 3389 3330"/>
                  <a:gd name="T41" fmla="*/ T40 w 81"/>
                  <a:gd name="T42" fmla="+- 0 11790 11750"/>
                  <a:gd name="T43" fmla="*/ 11790 h 133"/>
                  <a:gd name="T44" fmla="+- 0 3393 3330"/>
                  <a:gd name="T45" fmla="*/ T44 w 81"/>
                  <a:gd name="T46" fmla="+- 0 11795 11750"/>
                  <a:gd name="T47" fmla="*/ 11795 h 133"/>
                  <a:gd name="T48" fmla="+- 0 3370 3330"/>
                  <a:gd name="T49" fmla="*/ T48 w 81"/>
                  <a:gd name="T50" fmla="+- 0 11795 11750"/>
                  <a:gd name="T51" fmla="*/ 11795 h 133"/>
                  <a:gd name="T52" fmla="+- 0 3352 3330"/>
                  <a:gd name="T53" fmla="*/ T52 w 81"/>
                  <a:gd name="T54" fmla="+- 0 11804 11750"/>
                  <a:gd name="T55" fmla="*/ 11804 h 133"/>
                  <a:gd name="T56" fmla="+- 0 3347 3330"/>
                  <a:gd name="T57" fmla="*/ T56 w 81"/>
                  <a:gd name="T58" fmla="+- 0 11827 11750"/>
                  <a:gd name="T59" fmla="*/ 11827 h 133"/>
                  <a:gd name="T60" fmla="+- 0 3349 3330"/>
                  <a:gd name="T61" fmla="*/ T60 w 81"/>
                  <a:gd name="T62" fmla="+- 0 11854 11750"/>
                  <a:gd name="T63" fmla="*/ 11854 h 133"/>
                  <a:gd name="T64" fmla="+- 0 3361 3330"/>
                  <a:gd name="T65" fmla="*/ T64 w 81"/>
                  <a:gd name="T66" fmla="+- 0 11868 11750"/>
                  <a:gd name="T67" fmla="*/ 11868 h 133"/>
                  <a:gd name="T68" fmla="+- 0 3393 3330"/>
                  <a:gd name="T69" fmla="*/ T68 w 81"/>
                  <a:gd name="T70" fmla="+- 0 11868 11750"/>
                  <a:gd name="T71" fmla="*/ 11868 h 133"/>
                  <a:gd name="T72" fmla="+- 0 3390 3330"/>
                  <a:gd name="T73" fmla="*/ T72 w 81"/>
                  <a:gd name="T74" fmla="+- 0 11876 11750"/>
                  <a:gd name="T75" fmla="*/ 11876 h 133"/>
                  <a:gd name="T76" fmla="+- 0 3381 3330"/>
                  <a:gd name="T77" fmla="*/ T76 w 81"/>
                  <a:gd name="T78" fmla="+- 0 11882 11750"/>
                  <a:gd name="T79" fmla="*/ 11882 h 1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81" h="133">
                    <a:moveTo>
                      <a:pt x="51" y="132"/>
                    </a:moveTo>
                    <a:lnTo>
                      <a:pt x="35" y="132"/>
                    </a:lnTo>
                    <a:lnTo>
                      <a:pt x="15" y="126"/>
                    </a:lnTo>
                    <a:lnTo>
                      <a:pt x="4" y="109"/>
                    </a:lnTo>
                    <a:lnTo>
                      <a:pt x="0" y="83"/>
                    </a:lnTo>
                    <a:lnTo>
                      <a:pt x="4" y="56"/>
                    </a:lnTo>
                    <a:lnTo>
                      <a:pt x="15" y="39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51" y="33"/>
                    </a:lnTo>
                    <a:lnTo>
                      <a:pt x="59" y="40"/>
                    </a:lnTo>
                    <a:lnTo>
                      <a:pt x="63" y="45"/>
                    </a:lnTo>
                    <a:lnTo>
                      <a:pt x="40" y="45"/>
                    </a:lnTo>
                    <a:lnTo>
                      <a:pt x="22" y="54"/>
                    </a:lnTo>
                    <a:lnTo>
                      <a:pt x="17" y="77"/>
                    </a:lnTo>
                    <a:lnTo>
                      <a:pt x="19" y="104"/>
                    </a:lnTo>
                    <a:lnTo>
                      <a:pt x="31" y="118"/>
                    </a:lnTo>
                    <a:lnTo>
                      <a:pt x="63" y="118"/>
                    </a:lnTo>
                    <a:lnTo>
                      <a:pt x="60" y="126"/>
                    </a:lnTo>
                    <a:lnTo>
                      <a:pt x="51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181"/>
              <p:cNvSpPr>
                <a:spLocks/>
              </p:cNvSpPr>
              <p:nvPr/>
            </p:nvSpPr>
            <p:spPr bwMode="auto">
              <a:xfrm>
                <a:off x="3330" y="11750"/>
                <a:ext cx="81" cy="133"/>
              </a:xfrm>
              <a:custGeom>
                <a:avLst/>
                <a:gdLst>
                  <a:gd name="T0" fmla="+- 0 3393 3330"/>
                  <a:gd name="T1" fmla="*/ T0 w 81"/>
                  <a:gd name="T2" fmla="+- 0 11868 11750"/>
                  <a:gd name="T3" fmla="*/ 11868 h 133"/>
                  <a:gd name="T4" fmla="+- 0 3361 3330"/>
                  <a:gd name="T5" fmla="*/ T4 w 81"/>
                  <a:gd name="T6" fmla="+- 0 11868 11750"/>
                  <a:gd name="T7" fmla="*/ 11868 h 133"/>
                  <a:gd name="T8" fmla="+- 0 3385 3330"/>
                  <a:gd name="T9" fmla="*/ T8 w 81"/>
                  <a:gd name="T10" fmla="+- 0 11863 11750"/>
                  <a:gd name="T11" fmla="*/ 11863 h 133"/>
                  <a:gd name="T12" fmla="+- 0 3394 3330"/>
                  <a:gd name="T13" fmla="*/ T12 w 81"/>
                  <a:gd name="T14" fmla="+- 0 11846 11750"/>
                  <a:gd name="T15" fmla="*/ 11846 h 133"/>
                  <a:gd name="T16" fmla="+- 0 3392 3330"/>
                  <a:gd name="T17" fmla="*/ T16 w 81"/>
                  <a:gd name="T18" fmla="+- 0 11816 11750"/>
                  <a:gd name="T19" fmla="*/ 11816 h 133"/>
                  <a:gd name="T20" fmla="+- 0 3384 3330"/>
                  <a:gd name="T21" fmla="*/ T20 w 81"/>
                  <a:gd name="T22" fmla="+- 0 11799 11750"/>
                  <a:gd name="T23" fmla="*/ 11799 h 133"/>
                  <a:gd name="T24" fmla="+- 0 3370 3330"/>
                  <a:gd name="T25" fmla="*/ T24 w 81"/>
                  <a:gd name="T26" fmla="+- 0 11795 11750"/>
                  <a:gd name="T27" fmla="*/ 11795 h 133"/>
                  <a:gd name="T28" fmla="+- 0 3393 3330"/>
                  <a:gd name="T29" fmla="*/ T28 w 81"/>
                  <a:gd name="T30" fmla="+- 0 11795 11750"/>
                  <a:gd name="T31" fmla="*/ 11795 h 133"/>
                  <a:gd name="T32" fmla="+- 0 3395 3330"/>
                  <a:gd name="T33" fmla="*/ T32 w 81"/>
                  <a:gd name="T34" fmla="+- 0 11800 11750"/>
                  <a:gd name="T35" fmla="*/ 11800 h 133"/>
                  <a:gd name="T36" fmla="+- 0 3411 3330"/>
                  <a:gd name="T37" fmla="*/ T36 w 81"/>
                  <a:gd name="T38" fmla="+- 0 11800 11750"/>
                  <a:gd name="T39" fmla="*/ 11800 h 133"/>
                  <a:gd name="T40" fmla="+- 0 3411 3330"/>
                  <a:gd name="T41" fmla="*/ T40 w 81"/>
                  <a:gd name="T42" fmla="+- 0 11865 11750"/>
                  <a:gd name="T43" fmla="*/ 11865 h 133"/>
                  <a:gd name="T44" fmla="+- 0 3395 3330"/>
                  <a:gd name="T45" fmla="*/ T44 w 81"/>
                  <a:gd name="T46" fmla="+- 0 11865 11750"/>
                  <a:gd name="T47" fmla="*/ 11865 h 133"/>
                  <a:gd name="T48" fmla="+- 0 3393 3330"/>
                  <a:gd name="T49" fmla="*/ T48 w 81"/>
                  <a:gd name="T50" fmla="+- 0 11868 11750"/>
                  <a:gd name="T51" fmla="*/ 11868 h 1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81" h="133">
                    <a:moveTo>
                      <a:pt x="63" y="118"/>
                    </a:moveTo>
                    <a:lnTo>
                      <a:pt x="31" y="118"/>
                    </a:lnTo>
                    <a:lnTo>
                      <a:pt x="55" y="113"/>
                    </a:lnTo>
                    <a:lnTo>
                      <a:pt x="64" y="96"/>
                    </a:lnTo>
                    <a:lnTo>
                      <a:pt x="62" y="66"/>
                    </a:lnTo>
                    <a:lnTo>
                      <a:pt x="54" y="49"/>
                    </a:lnTo>
                    <a:lnTo>
                      <a:pt x="40" y="45"/>
                    </a:lnTo>
                    <a:lnTo>
                      <a:pt x="63" y="45"/>
                    </a:lnTo>
                    <a:lnTo>
                      <a:pt x="65" y="50"/>
                    </a:lnTo>
                    <a:lnTo>
                      <a:pt x="81" y="50"/>
                    </a:lnTo>
                    <a:lnTo>
                      <a:pt x="81" y="115"/>
                    </a:lnTo>
                    <a:lnTo>
                      <a:pt x="65" y="115"/>
                    </a:lnTo>
                    <a:lnTo>
                      <a:pt x="63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182"/>
              <p:cNvSpPr>
                <a:spLocks/>
              </p:cNvSpPr>
              <p:nvPr/>
            </p:nvSpPr>
            <p:spPr bwMode="auto">
              <a:xfrm>
                <a:off x="3330" y="11750"/>
                <a:ext cx="81" cy="133"/>
              </a:xfrm>
              <a:custGeom>
                <a:avLst/>
                <a:gdLst>
                  <a:gd name="T0" fmla="+- 0 3411 3330"/>
                  <a:gd name="T1" fmla="*/ T0 w 81"/>
                  <a:gd name="T2" fmla="+- 0 11880 11750"/>
                  <a:gd name="T3" fmla="*/ 11880 h 133"/>
                  <a:gd name="T4" fmla="+- 0 3396 3330"/>
                  <a:gd name="T5" fmla="*/ T4 w 81"/>
                  <a:gd name="T6" fmla="+- 0 11880 11750"/>
                  <a:gd name="T7" fmla="*/ 11880 h 133"/>
                  <a:gd name="T8" fmla="+- 0 3395 3330"/>
                  <a:gd name="T9" fmla="*/ T8 w 81"/>
                  <a:gd name="T10" fmla="+- 0 11875 11750"/>
                  <a:gd name="T11" fmla="*/ 11875 h 133"/>
                  <a:gd name="T12" fmla="+- 0 3396 3330"/>
                  <a:gd name="T13" fmla="*/ T12 w 81"/>
                  <a:gd name="T14" fmla="+- 0 11869 11750"/>
                  <a:gd name="T15" fmla="*/ 11869 h 133"/>
                  <a:gd name="T16" fmla="+- 0 3395 3330"/>
                  <a:gd name="T17" fmla="*/ T16 w 81"/>
                  <a:gd name="T18" fmla="+- 0 11865 11750"/>
                  <a:gd name="T19" fmla="*/ 11865 h 133"/>
                  <a:gd name="T20" fmla="+- 0 3411 3330"/>
                  <a:gd name="T21" fmla="*/ T20 w 81"/>
                  <a:gd name="T22" fmla="+- 0 11865 11750"/>
                  <a:gd name="T23" fmla="*/ 11865 h 133"/>
                  <a:gd name="T24" fmla="+- 0 3411 3330"/>
                  <a:gd name="T25" fmla="*/ T24 w 81"/>
                  <a:gd name="T26" fmla="+- 0 11880 11750"/>
                  <a:gd name="T27" fmla="*/ 11880 h 1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1" h="133">
                    <a:moveTo>
                      <a:pt x="81" y="130"/>
                    </a:moveTo>
                    <a:lnTo>
                      <a:pt x="66" y="130"/>
                    </a:lnTo>
                    <a:lnTo>
                      <a:pt x="65" y="125"/>
                    </a:lnTo>
                    <a:lnTo>
                      <a:pt x="66" y="119"/>
                    </a:lnTo>
                    <a:lnTo>
                      <a:pt x="65" y="115"/>
                    </a:lnTo>
                    <a:lnTo>
                      <a:pt x="81" y="115"/>
                    </a:lnTo>
                    <a:lnTo>
                      <a:pt x="81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5" name="Group 183"/>
            <p:cNvGrpSpPr>
              <a:grpSpLocks/>
            </p:cNvGrpSpPr>
            <p:nvPr/>
          </p:nvGrpSpPr>
          <p:grpSpPr bwMode="auto">
            <a:xfrm>
              <a:off x="3489" y="11755"/>
              <a:ext cx="106" cy="125"/>
              <a:chOff x="3489" y="11755"/>
              <a:chExt cx="106" cy="125"/>
            </a:xfrm>
          </p:grpSpPr>
          <p:sp>
            <p:nvSpPr>
              <p:cNvPr id="1229" name="Freeform 184"/>
              <p:cNvSpPr>
                <a:spLocks/>
              </p:cNvSpPr>
              <p:nvPr/>
            </p:nvSpPr>
            <p:spPr bwMode="auto">
              <a:xfrm>
                <a:off x="3489" y="11755"/>
                <a:ext cx="106" cy="125"/>
              </a:xfrm>
              <a:custGeom>
                <a:avLst/>
                <a:gdLst>
                  <a:gd name="T0" fmla="+- 0 3489 3489"/>
                  <a:gd name="T1" fmla="*/ T0 w 106"/>
                  <a:gd name="T2" fmla="+- 0 11880 11755"/>
                  <a:gd name="T3" fmla="*/ 11880 h 125"/>
                  <a:gd name="T4" fmla="+- 0 3489 3489"/>
                  <a:gd name="T5" fmla="*/ T4 w 106"/>
                  <a:gd name="T6" fmla="+- 0 11756 11755"/>
                  <a:gd name="T7" fmla="*/ 11756 h 125"/>
                  <a:gd name="T8" fmla="+- 0 3516 3489"/>
                  <a:gd name="T9" fmla="*/ T8 w 106"/>
                  <a:gd name="T10" fmla="+- 0 11755 11755"/>
                  <a:gd name="T11" fmla="*/ 11755 h 125"/>
                  <a:gd name="T12" fmla="+- 0 3540 3489"/>
                  <a:gd name="T13" fmla="*/ T12 w 106"/>
                  <a:gd name="T14" fmla="+- 0 11757 11755"/>
                  <a:gd name="T15" fmla="*/ 11757 h 125"/>
                  <a:gd name="T16" fmla="+- 0 3561 3489"/>
                  <a:gd name="T17" fmla="*/ T16 w 106"/>
                  <a:gd name="T18" fmla="+- 0 11762 11755"/>
                  <a:gd name="T19" fmla="*/ 11762 h 125"/>
                  <a:gd name="T20" fmla="+- 0 3574 3489"/>
                  <a:gd name="T21" fmla="*/ T20 w 106"/>
                  <a:gd name="T22" fmla="+- 0 11769 11755"/>
                  <a:gd name="T23" fmla="*/ 11769 h 125"/>
                  <a:gd name="T24" fmla="+- 0 3507 3489"/>
                  <a:gd name="T25" fmla="*/ T24 w 106"/>
                  <a:gd name="T26" fmla="+- 0 11769 11755"/>
                  <a:gd name="T27" fmla="*/ 11769 h 125"/>
                  <a:gd name="T28" fmla="+- 0 3505 3489"/>
                  <a:gd name="T29" fmla="*/ T28 w 106"/>
                  <a:gd name="T30" fmla="+- 0 11867 11755"/>
                  <a:gd name="T31" fmla="*/ 11867 h 125"/>
                  <a:gd name="T32" fmla="+- 0 3573 3489"/>
                  <a:gd name="T33" fmla="*/ T32 w 106"/>
                  <a:gd name="T34" fmla="+- 0 11867 11755"/>
                  <a:gd name="T35" fmla="*/ 11867 h 125"/>
                  <a:gd name="T36" fmla="+- 0 3570 3489"/>
                  <a:gd name="T37" fmla="*/ T36 w 106"/>
                  <a:gd name="T38" fmla="+- 0 11870 11755"/>
                  <a:gd name="T39" fmla="*/ 11870 h 125"/>
                  <a:gd name="T40" fmla="+- 0 3552 3489"/>
                  <a:gd name="T41" fmla="*/ T40 w 106"/>
                  <a:gd name="T42" fmla="+- 0 11878 11755"/>
                  <a:gd name="T43" fmla="*/ 11878 h 125"/>
                  <a:gd name="T44" fmla="+- 0 3489 3489"/>
                  <a:gd name="T45" fmla="*/ T44 w 106"/>
                  <a:gd name="T46" fmla="+- 0 11880 11755"/>
                  <a:gd name="T47" fmla="*/ 11880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6" h="125">
                    <a:moveTo>
                      <a:pt x="0" y="125"/>
                    </a:moveTo>
                    <a:lnTo>
                      <a:pt x="0" y="1"/>
                    </a:lnTo>
                    <a:lnTo>
                      <a:pt x="27" y="0"/>
                    </a:lnTo>
                    <a:lnTo>
                      <a:pt x="51" y="2"/>
                    </a:lnTo>
                    <a:lnTo>
                      <a:pt x="72" y="7"/>
                    </a:lnTo>
                    <a:lnTo>
                      <a:pt x="85" y="14"/>
                    </a:lnTo>
                    <a:lnTo>
                      <a:pt x="18" y="14"/>
                    </a:lnTo>
                    <a:lnTo>
                      <a:pt x="16" y="112"/>
                    </a:lnTo>
                    <a:lnTo>
                      <a:pt x="84" y="112"/>
                    </a:lnTo>
                    <a:lnTo>
                      <a:pt x="81" y="115"/>
                    </a:lnTo>
                    <a:lnTo>
                      <a:pt x="63" y="123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185"/>
              <p:cNvSpPr>
                <a:spLocks/>
              </p:cNvSpPr>
              <p:nvPr/>
            </p:nvSpPr>
            <p:spPr bwMode="auto">
              <a:xfrm>
                <a:off x="3489" y="11755"/>
                <a:ext cx="106" cy="125"/>
              </a:xfrm>
              <a:custGeom>
                <a:avLst/>
                <a:gdLst>
                  <a:gd name="T0" fmla="+- 0 3573 3489"/>
                  <a:gd name="T1" fmla="*/ T0 w 106"/>
                  <a:gd name="T2" fmla="+- 0 11867 11755"/>
                  <a:gd name="T3" fmla="*/ 11867 h 125"/>
                  <a:gd name="T4" fmla="+- 0 3532 3489"/>
                  <a:gd name="T5" fmla="*/ T4 w 106"/>
                  <a:gd name="T6" fmla="+- 0 11867 11755"/>
                  <a:gd name="T7" fmla="*/ 11867 h 125"/>
                  <a:gd name="T8" fmla="+- 0 3553 3489"/>
                  <a:gd name="T9" fmla="*/ T8 w 106"/>
                  <a:gd name="T10" fmla="+- 0 11862 11755"/>
                  <a:gd name="T11" fmla="*/ 11862 h 125"/>
                  <a:gd name="T12" fmla="+- 0 3568 3489"/>
                  <a:gd name="T13" fmla="*/ T12 w 106"/>
                  <a:gd name="T14" fmla="+- 0 11851 11755"/>
                  <a:gd name="T15" fmla="*/ 11851 h 125"/>
                  <a:gd name="T16" fmla="+- 0 3577 3489"/>
                  <a:gd name="T17" fmla="*/ T16 w 106"/>
                  <a:gd name="T18" fmla="+- 0 11833 11755"/>
                  <a:gd name="T19" fmla="*/ 11833 h 125"/>
                  <a:gd name="T20" fmla="+- 0 3574 3489"/>
                  <a:gd name="T21" fmla="*/ T20 w 106"/>
                  <a:gd name="T22" fmla="+- 0 11804 11755"/>
                  <a:gd name="T23" fmla="*/ 11804 h 125"/>
                  <a:gd name="T24" fmla="+- 0 3565 3489"/>
                  <a:gd name="T25" fmla="*/ T24 w 106"/>
                  <a:gd name="T26" fmla="+- 0 11785 11755"/>
                  <a:gd name="T27" fmla="*/ 11785 h 125"/>
                  <a:gd name="T28" fmla="+- 0 3550 3489"/>
                  <a:gd name="T29" fmla="*/ T28 w 106"/>
                  <a:gd name="T30" fmla="+- 0 11774 11755"/>
                  <a:gd name="T31" fmla="*/ 11774 h 125"/>
                  <a:gd name="T32" fmla="+- 0 3531 3489"/>
                  <a:gd name="T33" fmla="*/ T32 w 106"/>
                  <a:gd name="T34" fmla="+- 0 11770 11755"/>
                  <a:gd name="T35" fmla="*/ 11770 h 125"/>
                  <a:gd name="T36" fmla="+- 0 3507 3489"/>
                  <a:gd name="T37" fmla="*/ T36 w 106"/>
                  <a:gd name="T38" fmla="+- 0 11769 11755"/>
                  <a:gd name="T39" fmla="*/ 11769 h 125"/>
                  <a:gd name="T40" fmla="+- 0 3574 3489"/>
                  <a:gd name="T41" fmla="*/ T40 w 106"/>
                  <a:gd name="T42" fmla="+- 0 11769 11755"/>
                  <a:gd name="T43" fmla="*/ 11769 h 125"/>
                  <a:gd name="T44" fmla="+- 0 3578 3489"/>
                  <a:gd name="T45" fmla="*/ T44 w 106"/>
                  <a:gd name="T46" fmla="+- 0 11772 11755"/>
                  <a:gd name="T47" fmla="*/ 11772 h 125"/>
                  <a:gd name="T48" fmla="+- 0 3589 3489"/>
                  <a:gd name="T49" fmla="*/ T48 w 106"/>
                  <a:gd name="T50" fmla="+- 0 11786 11755"/>
                  <a:gd name="T51" fmla="*/ 11786 h 125"/>
                  <a:gd name="T52" fmla="+- 0 3595 3489"/>
                  <a:gd name="T53" fmla="*/ T52 w 106"/>
                  <a:gd name="T54" fmla="+- 0 11806 11755"/>
                  <a:gd name="T55" fmla="*/ 11806 h 125"/>
                  <a:gd name="T56" fmla="+- 0 3592 3489"/>
                  <a:gd name="T57" fmla="*/ T56 w 106"/>
                  <a:gd name="T58" fmla="+- 0 11834 11755"/>
                  <a:gd name="T59" fmla="*/ 11834 h 125"/>
                  <a:gd name="T60" fmla="+- 0 3584 3489"/>
                  <a:gd name="T61" fmla="*/ T60 w 106"/>
                  <a:gd name="T62" fmla="+- 0 11855 11755"/>
                  <a:gd name="T63" fmla="*/ 11855 h 125"/>
                  <a:gd name="T64" fmla="+- 0 3573 3489"/>
                  <a:gd name="T65" fmla="*/ T64 w 106"/>
                  <a:gd name="T66" fmla="+- 0 11867 11755"/>
                  <a:gd name="T67" fmla="*/ 11867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6" h="125">
                    <a:moveTo>
                      <a:pt x="84" y="112"/>
                    </a:moveTo>
                    <a:lnTo>
                      <a:pt x="43" y="112"/>
                    </a:lnTo>
                    <a:lnTo>
                      <a:pt x="64" y="107"/>
                    </a:lnTo>
                    <a:lnTo>
                      <a:pt x="79" y="96"/>
                    </a:lnTo>
                    <a:lnTo>
                      <a:pt x="88" y="78"/>
                    </a:lnTo>
                    <a:lnTo>
                      <a:pt x="85" y="49"/>
                    </a:lnTo>
                    <a:lnTo>
                      <a:pt x="76" y="30"/>
                    </a:lnTo>
                    <a:lnTo>
                      <a:pt x="61" y="19"/>
                    </a:lnTo>
                    <a:lnTo>
                      <a:pt x="42" y="15"/>
                    </a:lnTo>
                    <a:lnTo>
                      <a:pt x="18" y="14"/>
                    </a:lnTo>
                    <a:lnTo>
                      <a:pt x="85" y="14"/>
                    </a:lnTo>
                    <a:lnTo>
                      <a:pt x="89" y="17"/>
                    </a:lnTo>
                    <a:lnTo>
                      <a:pt x="100" y="31"/>
                    </a:lnTo>
                    <a:lnTo>
                      <a:pt x="106" y="51"/>
                    </a:lnTo>
                    <a:lnTo>
                      <a:pt x="103" y="79"/>
                    </a:lnTo>
                    <a:lnTo>
                      <a:pt x="95" y="100"/>
                    </a:lnTo>
                    <a:lnTo>
                      <a:pt x="84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6" name="Group 186"/>
            <p:cNvGrpSpPr>
              <a:grpSpLocks/>
            </p:cNvGrpSpPr>
            <p:nvPr/>
          </p:nvGrpSpPr>
          <p:grpSpPr bwMode="auto">
            <a:xfrm>
              <a:off x="3618" y="11756"/>
              <a:ext cx="120" cy="124"/>
              <a:chOff x="3618" y="11756"/>
              <a:chExt cx="120" cy="124"/>
            </a:xfrm>
          </p:grpSpPr>
          <p:sp>
            <p:nvSpPr>
              <p:cNvPr id="1225" name="Freeform 187"/>
              <p:cNvSpPr>
                <a:spLocks/>
              </p:cNvSpPr>
              <p:nvPr/>
            </p:nvSpPr>
            <p:spPr bwMode="auto">
              <a:xfrm>
                <a:off x="3618" y="11756"/>
                <a:ext cx="120" cy="124"/>
              </a:xfrm>
              <a:custGeom>
                <a:avLst/>
                <a:gdLst>
                  <a:gd name="T0" fmla="+- 0 3633 3618"/>
                  <a:gd name="T1" fmla="*/ T0 w 120"/>
                  <a:gd name="T2" fmla="+- 0 11880 11756"/>
                  <a:gd name="T3" fmla="*/ 11880 h 124"/>
                  <a:gd name="T4" fmla="+- 0 3618 3618"/>
                  <a:gd name="T5" fmla="*/ T4 w 120"/>
                  <a:gd name="T6" fmla="+- 0 11880 11756"/>
                  <a:gd name="T7" fmla="*/ 11880 h 124"/>
                  <a:gd name="T8" fmla="+- 0 3618 3618"/>
                  <a:gd name="T9" fmla="*/ T8 w 120"/>
                  <a:gd name="T10" fmla="+- 0 11756 11756"/>
                  <a:gd name="T11" fmla="*/ 11756 h 124"/>
                  <a:gd name="T12" fmla="+- 0 3640 3618"/>
                  <a:gd name="T13" fmla="*/ T12 w 120"/>
                  <a:gd name="T14" fmla="+- 0 11756 11756"/>
                  <a:gd name="T15" fmla="*/ 11756 h 124"/>
                  <a:gd name="T16" fmla="+- 0 3646 3618"/>
                  <a:gd name="T17" fmla="*/ T16 w 120"/>
                  <a:gd name="T18" fmla="+- 0 11771 11756"/>
                  <a:gd name="T19" fmla="*/ 11771 h 124"/>
                  <a:gd name="T20" fmla="+- 0 3632 3618"/>
                  <a:gd name="T21" fmla="*/ T20 w 120"/>
                  <a:gd name="T22" fmla="+- 0 11771 11756"/>
                  <a:gd name="T23" fmla="*/ 11771 h 124"/>
                  <a:gd name="T24" fmla="+- 0 3633 3618"/>
                  <a:gd name="T25" fmla="*/ T24 w 120"/>
                  <a:gd name="T26" fmla="+- 0 11880 11756"/>
                  <a:gd name="T27" fmla="*/ 11880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20" h="124">
                    <a:moveTo>
                      <a:pt x="15" y="124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8" y="15"/>
                    </a:lnTo>
                    <a:lnTo>
                      <a:pt x="14" y="15"/>
                    </a:lnTo>
                    <a:lnTo>
                      <a:pt x="15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188"/>
              <p:cNvSpPr>
                <a:spLocks/>
              </p:cNvSpPr>
              <p:nvPr/>
            </p:nvSpPr>
            <p:spPr bwMode="auto">
              <a:xfrm>
                <a:off x="3618" y="11756"/>
                <a:ext cx="120" cy="124"/>
              </a:xfrm>
              <a:custGeom>
                <a:avLst/>
                <a:gdLst>
                  <a:gd name="T0" fmla="+- 0 3691 3618"/>
                  <a:gd name="T1" fmla="*/ T0 w 120"/>
                  <a:gd name="T2" fmla="+- 0 11862 11756"/>
                  <a:gd name="T3" fmla="*/ 11862 h 124"/>
                  <a:gd name="T4" fmla="+- 0 3679 3618"/>
                  <a:gd name="T5" fmla="*/ T4 w 120"/>
                  <a:gd name="T6" fmla="+- 0 11862 11756"/>
                  <a:gd name="T7" fmla="*/ 11862 h 124"/>
                  <a:gd name="T8" fmla="+- 0 3685 3618"/>
                  <a:gd name="T9" fmla="*/ T8 w 120"/>
                  <a:gd name="T10" fmla="+- 0 11842 11756"/>
                  <a:gd name="T11" fmla="*/ 11842 h 124"/>
                  <a:gd name="T12" fmla="+- 0 3691 3618"/>
                  <a:gd name="T13" fmla="*/ T12 w 120"/>
                  <a:gd name="T14" fmla="+- 0 11823 11756"/>
                  <a:gd name="T15" fmla="*/ 11823 h 124"/>
                  <a:gd name="T16" fmla="+- 0 3698 3618"/>
                  <a:gd name="T17" fmla="*/ T16 w 120"/>
                  <a:gd name="T18" fmla="+- 0 11804 11756"/>
                  <a:gd name="T19" fmla="*/ 11804 h 124"/>
                  <a:gd name="T20" fmla="+- 0 3706 3618"/>
                  <a:gd name="T21" fmla="*/ T20 w 120"/>
                  <a:gd name="T22" fmla="+- 0 11786 11756"/>
                  <a:gd name="T23" fmla="*/ 11786 h 124"/>
                  <a:gd name="T24" fmla="+- 0 3713 3618"/>
                  <a:gd name="T25" fmla="*/ T24 w 120"/>
                  <a:gd name="T26" fmla="+- 0 11767 11756"/>
                  <a:gd name="T27" fmla="*/ 11767 h 124"/>
                  <a:gd name="T28" fmla="+- 0 3738 3618"/>
                  <a:gd name="T29" fmla="*/ T28 w 120"/>
                  <a:gd name="T30" fmla="+- 0 11756 11756"/>
                  <a:gd name="T31" fmla="*/ 11756 h 124"/>
                  <a:gd name="T32" fmla="+- 0 3738 3618"/>
                  <a:gd name="T33" fmla="*/ T32 w 120"/>
                  <a:gd name="T34" fmla="+- 0 11771 11756"/>
                  <a:gd name="T35" fmla="*/ 11771 h 124"/>
                  <a:gd name="T36" fmla="+- 0 3724 3618"/>
                  <a:gd name="T37" fmla="*/ T36 w 120"/>
                  <a:gd name="T38" fmla="+- 0 11771 11756"/>
                  <a:gd name="T39" fmla="*/ 11771 h 124"/>
                  <a:gd name="T40" fmla="+- 0 3718 3618"/>
                  <a:gd name="T41" fmla="*/ T40 w 120"/>
                  <a:gd name="T42" fmla="+- 0 11790 11756"/>
                  <a:gd name="T43" fmla="*/ 11790 h 124"/>
                  <a:gd name="T44" fmla="+- 0 3711 3618"/>
                  <a:gd name="T45" fmla="*/ T44 w 120"/>
                  <a:gd name="T46" fmla="+- 0 11809 11756"/>
                  <a:gd name="T47" fmla="*/ 11809 h 124"/>
                  <a:gd name="T48" fmla="+- 0 3704 3618"/>
                  <a:gd name="T49" fmla="*/ T48 w 120"/>
                  <a:gd name="T50" fmla="+- 0 11828 11756"/>
                  <a:gd name="T51" fmla="*/ 11828 h 124"/>
                  <a:gd name="T52" fmla="+- 0 3697 3618"/>
                  <a:gd name="T53" fmla="*/ T52 w 120"/>
                  <a:gd name="T54" fmla="+- 0 11846 11756"/>
                  <a:gd name="T55" fmla="*/ 11846 h 124"/>
                  <a:gd name="T56" fmla="+- 0 3691 3618"/>
                  <a:gd name="T57" fmla="*/ T56 w 120"/>
                  <a:gd name="T58" fmla="+- 0 11862 11756"/>
                  <a:gd name="T59" fmla="*/ 11862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20" h="124">
                    <a:moveTo>
                      <a:pt x="73" y="106"/>
                    </a:moveTo>
                    <a:lnTo>
                      <a:pt x="61" y="106"/>
                    </a:lnTo>
                    <a:lnTo>
                      <a:pt x="67" y="86"/>
                    </a:lnTo>
                    <a:lnTo>
                      <a:pt x="73" y="67"/>
                    </a:lnTo>
                    <a:lnTo>
                      <a:pt x="80" y="48"/>
                    </a:lnTo>
                    <a:lnTo>
                      <a:pt x="88" y="30"/>
                    </a:lnTo>
                    <a:lnTo>
                      <a:pt x="95" y="11"/>
                    </a:lnTo>
                    <a:lnTo>
                      <a:pt x="120" y="0"/>
                    </a:lnTo>
                    <a:lnTo>
                      <a:pt x="120" y="15"/>
                    </a:lnTo>
                    <a:lnTo>
                      <a:pt x="106" y="15"/>
                    </a:lnTo>
                    <a:lnTo>
                      <a:pt x="100" y="34"/>
                    </a:lnTo>
                    <a:lnTo>
                      <a:pt x="93" y="53"/>
                    </a:lnTo>
                    <a:lnTo>
                      <a:pt x="86" y="72"/>
                    </a:lnTo>
                    <a:lnTo>
                      <a:pt x="79" y="90"/>
                    </a:lnTo>
                    <a:lnTo>
                      <a:pt x="73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189"/>
              <p:cNvSpPr>
                <a:spLocks/>
              </p:cNvSpPr>
              <p:nvPr/>
            </p:nvSpPr>
            <p:spPr bwMode="auto">
              <a:xfrm>
                <a:off x="3618" y="11756"/>
                <a:ext cx="120" cy="124"/>
              </a:xfrm>
              <a:custGeom>
                <a:avLst/>
                <a:gdLst>
                  <a:gd name="T0" fmla="+- 0 3673 3618"/>
                  <a:gd name="T1" fmla="*/ T0 w 120"/>
                  <a:gd name="T2" fmla="+- 0 11880 11756"/>
                  <a:gd name="T3" fmla="*/ 11880 h 124"/>
                  <a:gd name="T4" fmla="+- 0 3632 3618"/>
                  <a:gd name="T5" fmla="*/ T4 w 120"/>
                  <a:gd name="T6" fmla="+- 0 11771 11756"/>
                  <a:gd name="T7" fmla="*/ 11771 h 124"/>
                  <a:gd name="T8" fmla="+- 0 3646 3618"/>
                  <a:gd name="T9" fmla="*/ T8 w 120"/>
                  <a:gd name="T10" fmla="+- 0 11771 11756"/>
                  <a:gd name="T11" fmla="*/ 11771 h 124"/>
                  <a:gd name="T12" fmla="+- 0 3679 3618"/>
                  <a:gd name="T13" fmla="*/ T12 w 120"/>
                  <a:gd name="T14" fmla="+- 0 11862 11756"/>
                  <a:gd name="T15" fmla="*/ 11862 h 124"/>
                  <a:gd name="T16" fmla="+- 0 3691 3618"/>
                  <a:gd name="T17" fmla="*/ T16 w 120"/>
                  <a:gd name="T18" fmla="+- 0 11862 11756"/>
                  <a:gd name="T19" fmla="*/ 11862 h 124"/>
                  <a:gd name="T20" fmla="+- 0 3690 3618"/>
                  <a:gd name="T21" fmla="*/ T20 w 120"/>
                  <a:gd name="T22" fmla="+- 0 11865 11756"/>
                  <a:gd name="T23" fmla="*/ 11865 h 124"/>
                  <a:gd name="T24" fmla="+- 0 3673 3618"/>
                  <a:gd name="T25" fmla="*/ T24 w 120"/>
                  <a:gd name="T26" fmla="+- 0 11880 11756"/>
                  <a:gd name="T27" fmla="*/ 11880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20" h="124">
                    <a:moveTo>
                      <a:pt x="55" y="124"/>
                    </a:moveTo>
                    <a:lnTo>
                      <a:pt x="14" y="15"/>
                    </a:lnTo>
                    <a:lnTo>
                      <a:pt x="28" y="15"/>
                    </a:lnTo>
                    <a:lnTo>
                      <a:pt x="61" y="106"/>
                    </a:lnTo>
                    <a:lnTo>
                      <a:pt x="73" y="106"/>
                    </a:lnTo>
                    <a:lnTo>
                      <a:pt x="72" y="109"/>
                    </a:lnTo>
                    <a:lnTo>
                      <a:pt x="55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190"/>
              <p:cNvSpPr>
                <a:spLocks/>
              </p:cNvSpPr>
              <p:nvPr/>
            </p:nvSpPr>
            <p:spPr bwMode="auto">
              <a:xfrm>
                <a:off x="3618" y="11756"/>
                <a:ext cx="120" cy="124"/>
              </a:xfrm>
              <a:custGeom>
                <a:avLst/>
                <a:gdLst>
                  <a:gd name="T0" fmla="+- 0 3738 3618"/>
                  <a:gd name="T1" fmla="*/ T0 w 120"/>
                  <a:gd name="T2" fmla="+- 0 11880 11756"/>
                  <a:gd name="T3" fmla="*/ 11880 h 124"/>
                  <a:gd name="T4" fmla="+- 0 3723 3618"/>
                  <a:gd name="T5" fmla="*/ T4 w 120"/>
                  <a:gd name="T6" fmla="+- 0 11880 11756"/>
                  <a:gd name="T7" fmla="*/ 11880 h 124"/>
                  <a:gd name="T8" fmla="+- 0 3724 3618"/>
                  <a:gd name="T9" fmla="*/ T8 w 120"/>
                  <a:gd name="T10" fmla="+- 0 11771 11756"/>
                  <a:gd name="T11" fmla="*/ 11771 h 124"/>
                  <a:gd name="T12" fmla="+- 0 3738 3618"/>
                  <a:gd name="T13" fmla="*/ T12 w 120"/>
                  <a:gd name="T14" fmla="+- 0 11771 11756"/>
                  <a:gd name="T15" fmla="*/ 11771 h 124"/>
                  <a:gd name="T16" fmla="+- 0 3738 3618"/>
                  <a:gd name="T17" fmla="*/ T16 w 120"/>
                  <a:gd name="T18" fmla="+- 0 11880 11756"/>
                  <a:gd name="T19" fmla="*/ 11880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0" h="124">
                    <a:moveTo>
                      <a:pt x="120" y="124"/>
                    </a:moveTo>
                    <a:lnTo>
                      <a:pt x="105" y="124"/>
                    </a:lnTo>
                    <a:lnTo>
                      <a:pt x="106" y="15"/>
                    </a:lnTo>
                    <a:lnTo>
                      <a:pt x="120" y="15"/>
                    </a:lnTo>
                    <a:lnTo>
                      <a:pt x="120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15" name="Picture 19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8" y="11747"/>
                <a:ext cx="407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7" name="Group 192"/>
            <p:cNvGrpSpPr>
              <a:grpSpLocks/>
            </p:cNvGrpSpPr>
            <p:nvPr/>
          </p:nvGrpSpPr>
          <p:grpSpPr bwMode="auto">
            <a:xfrm>
              <a:off x="2780" y="11438"/>
              <a:ext cx="2" cy="128"/>
              <a:chOff x="2780" y="11438"/>
              <a:chExt cx="2" cy="128"/>
            </a:xfrm>
          </p:grpSpPr>
          <p:sp>
            <p:nvSpPr>
              <p:cNvPr id="1224" name="Freeform 193"/>
              <p:cNvSpPr>
                <a:spLocks/>
              </p:cNvSpPr>
              <p:nvPr/>
            </p:nvSpPr>
            <p:spPr bwMode="auto">
              <a:xfrm>
                <a:off x="2780" y="11438"/>
                <a:ext cx="2" cy="128"/>
              </a:xfrm>
              <a:custGeom>
                <a:avLst/>
                <a:gdLst>
                  <a:gd name="T0" fmla="+- 0 11438 11438"/>
                  <a:gd name="T1" fmla="*/ 11438 h 128"/>
                  <a:gd name="T2" fmla="+- 0 11566 11438"/>
                  <a:gd name="T3" fmla="*/ 11566 h 12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8">
                    <a:moveTo>
                      <a:pt x="0" y="0"/>
                    </a:moveTo>
                    <a:lnTo>
                      <a:pt x="0" y="128"/>
                    </a:lnTo>
                  </a:path>
                </a:pathLst>
              </a:custGeom>
              <a:noFill/>
              <a:ln w="2144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oup 194"/>
            <p:cNvGrpSpPr>
              <a:grpSpLocks/>
            </p:cNvGrpSpPr>
            <p:nvPr/>
          </p:nvGrpSpPr>
          <p:grpSpPr bwMode="auto">
            <a:xfrm>
              <a:off x="2764" y="11578"/>
              <a:ext cx="114" cy="2"/>
              <a:chOff x="2764" y="11578"/>
              <a:chExt cx="114" cy="2"/>
            </a:xfrm>
          </p:grpSpPr>
          <p:sp>
            <p:nvSpPr>
              <p:cNvPr id="1223" name="Freeform 195"/>
              <p:cNvSpPr>
                <a:spLocks/>
              </p:cNvSpPr>
              <p:nvPr/>
            </p:nvSpPr>
            <p:spPr bwMode="auto">
              <a:xfrm>
                <a:off x="2764" y="11578"/>
                <a:ext cx="114" cy="2"/>
              </a:xfrm>
              <a:custGeom>
                <a:avLst/>
                <a:gdLst>
                  <a:gd name="T0" fmla="+- 0 2764 2764"/>
                  <a:gd name="T1" fmla="*/ T0 w 114"/>
                  <a:gd name="T2" fmla="+- 0 2877 2764"/>
                  <a:gd name="T3" fmla="*/ T2 w 1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4">
                    <a:moveTo>
                      <a:pt x="0" y="0"/>
                    </a:moveTo>
                    <a:lnTo>
                      <a:pt x="113" y="0"/>
                    </a:lnTo>
                  </a:path>
                </a:pathLst>
              </a:custGeom>
              <a:noFill/>
              <a:ln w="1651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Group 196"/>
            <p:cNvGrpSpPr>
              <a:grpSpLocks/>
            </p:cNvGrpSpPr>
            <p:nvPr/>
          </p:nvGrpSpPr>
          <p:grpSpPr bwMode="auto">
            <a:xfrm>
              <a:off x="2898" y="11438"/>
              <a:ext cx="132" cy="152"/>
              <a:chOff x="2898" y="11438"/>
              <a:chExt cx="132" cy="152"/>
            </a:xfrm>
          </p:grpSpPr>
          <p:sp>
            <p:nvSpPr>
              <p:cNvPr id="1219" name="Freeform 197"/>
              <p:cNvSpPr>
                <a:spLocks/>
              </p:cNvSpPr>
              <p:nvPr/>
            </p:nvSpPr>
            <p:spPr bwMode="auto">
              <a:xfrm>
                <a:off x="2898" y="11438"/>
                <a:ext cx="132" cy="152"/>
              </a:xfrm>
              <a:custGeom>
                <a:avLst/>
                <a:gdLst>
                  <a:gd name="T0" fmla="+- 0 2972 2898"/>
                  <a:gd name="T1" fmla="*/ T0 w 132"/>
                  <a:gd name="T2" fmla="+- 0 11439 11438"/>
                  <a:gd name="T3" fmla="*/ 11439 h 152"/>
                  <a:gd name="T4" fmla="+- 0 2920 2898"/>
                  <a:gd name="T5" fmla="*/ T4 w 132"/>
                  <a:gd name="T6" fmla="+- 0 11439 11438"/>
                  <a:gd name="T7" fmla="*/ 11439 h 152"/>
                  <a:gd name="T8" fmla="+- 0 2943 2898"/>
                  <a:gd name="T9" fmla="*/ T8 w 132"/>
                  <a:gd name="T10" fmla="+- 0 11438 11438"/>
                  <a:gd name="T11" fmla="*/ 11438 h 152"/>
                  <a:gd name="T12" fmla="+- 0 2966 2898"/>
                  <a:gd name="T13" fmla="*/ T12 w 132"/>
                  <a:gd name="T14" fmla="+- 0 11438 11438"/>
                  <a:gd name="T15" fmla="*/ 11438 h 152"/>
                  <a:gd name="T16" fmla="+- 0 2972 2898"/>
                  <a:gd name="T17" fmla="*/ T16 w 132"/>
                  <a:gd name="T18" fmla="+- 0 11439 11438"/>
                  <a:gd name="T19" fmla="*/ 11439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2" h="152">
                    <a:moveTo>
                      <a:pt x="74" y="1"/>
                    </a:moveTo>
                    <a:lnTo>
                      <a:pt x="22" y="1"/>
                    </a:lnTo>
                    <a:lnTo>
                      <a:pt x="45" y="0"/>
                    </a:lnTo>
                    <a:lnTo>
                      <a:pt x="68" y="0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198"/>
              <p:cNvSpPr>
                <a:spLocks/>
              </p:cNvSpPr>
              <p:nvPr/>
            </p:nvSpPr>
            <p:spPr bwMode="auto">
              <a:xfrm>
                <a:off x="2898" y="11438"/>
                <a:ext cx="132" cy="152"/>
              </a:xfrm>
              <a:custGeom>
                <a:avLst/>
                <a:gdLst>
                  <a:gd name="T0" fmla="+- 0 2946 2898"/>
                  <a:gd name="T1" fmla="*/ T0 w 132"/>
                  <a:gd name="T2" fmla="+- 0 11590 11438"/>
                  <a:gd name="T3" fmla="*/ 11590 h 152"/>
                  <a:gd name="T4" fmla="+- 0 2924 2898"/>
                  <a:gd name="T5" fmla="*/ T4 w 132"/>
                  <a:gd name="T6" fmla="+- 0 11590 11438"/>
                  <a:gd name="T7" fmla="*/ 11590 h 152"/>
                  <a:gd name="T8" fmla="+- 0 2902 2898"/>
                  <a:gd name="T9" fmla="*/ T8 w 132"/>
                  <a:gd name="T10" fmla="+- 0 11590 11438"/>
                  <a:gd name="T11" fmla="*/ 11590 h 152"/>
                  <a:gd name="T12" fmla="+- 0 2898 2898"/>
                  <a:gd name="T13" fmla="*/ T12 w 132"/>
                  <a:gd name="T14" fmla="+- 0 11439 11438"/>
                  <a:gd name="T15" fmla="*/ 11439 h 152"/>
                  <a:gd name="T16" fmla="+- 0 2920 2898"/>
                  <a:gd name="T17" fmla="*/ T16 w 132"/>
                  <a:gd name="T18" fmla="+- 0 11439 11438"/>
                  <a:gd name="T19" fmla="*/ 11439 h 152"/>
                  <a:gd name="T20" fmla="+- 0 2972 2898"/>
                  <a:gd name="T21" fmla="*/ T20 w 132"/>
                  <a:gd name="T22" fmla="+- 0 11439 11438"/>
                  <a:gd name="T23" fmla="*/ 11439 h 152"/>
                  <a:gd name="T24" fmla="+- 0 2987 2898"/>
                  <a:gd name="T25" fmla="*/ T24 w 132"/>
                  <a:gd name="T26" fmla="+- 0 11440 11438"/>
                  <a:gd name="T27" fmla="*/ 11440 h 152"/>
                  <a:gd name="T28" fmla="+- 0 3004 2898"/>
                  <a:gd name="T29" fmla="*/ T28 w 132"/>
                  <a:gd name="T30" fmla="+- 0 11446 11438"/>
                  <a:gd name="T31" fmla="*/ 11446 h 152"/>
                  <a:gd name="T32" fmla="+- 0 3017 2898"/>
                  <a:gd name="T33" fmla="*/ T32 w 132"/>
                  <a:gd name="T34" fmla="+- 0 11456 11438"/>
                  <a:gd name="T35" fmla="*/ 11456 h 152"/>
                  <a:gd name="T36" fmla="+- 0 3019 2898"/>
                  <a:gd name="T37" fmla="*/ T36 w 132"/>
                  <a:gd name="T38" fmla="+- 0 11463 11438"/>
                  <a:gd name="T39" fmla="*/ 11463 h 152"/>
                  <a:gd name="T40" fmla="+- 0 2931 2898"/>
                  <a:gd name="T41" fmla="*/ T40 w 132"/>
                  <a:gd name="T42" fmla="+- 0 11463 11438"/>
                  <a:gd name="T43" fmla="*/ 11463 h 152"/>
                  <a:gd name="T44" fmla="+- 0 2930 2898"/>
                  <a:gd name="T45" fmla="*/ T44 w 132"/>
                  <a:gd name="T46" fmla="+- 0 11500 11438"/>
                  <a:gd name="T47" fmla="*/ 11500 h 152"/>
                  <a:gd name="T48" fmla="+- 0 3013 2898"/>
                  <a:gd name="T49" fmla="*/ T48 w 132"/>
                  <a:gd name="T50" fmla="+- 0 11500 11438"/>
                  <a:gd name="T51" fmla="*/ 11500 h 152"/>
                  <a:gd name="T52" fmla="+- 0 3003 2898"/>
                  <a:gd name="T53" fmla="*/ T52 w 132"/>
                  <a:gd name="T54" fmla="+- 0 11508 11438"/>
                  <a:gd name="T55" fmla="*/ 11508 h 152"/>
                  <a:gd name="T56" fmla="+- 0 2995 2898"/>
                  <a:gd name="T57" fmla="*/ T56 w 132"/>
                  <a:gd name="T58" fmla="+- 0 11511 11438"/>
                  <a:gd name="T59" fmla="*/ 11511 h 152"/>
                  <a:gd name="T60" fmla="+- 0 3017 2898"/>
                  <a:gd name="T61" fmla="*/ T60 w 132"/>
                  <a:gd name="T62" fmla="+- 0 11517 11438"/>
                  <a:gd name="T63" fmla="*/ 11517 h 152"/>
                  <a:gd name="T64" fmla="+- 0 3022 2898"/>
                  <a:gd name="T65" fmla="*/ T64 w 132"/>
                  <a:gd name="T66" fmla="+- 0 11523 11438"/>
                  <a:gd name="T67" fmla="*/ 11523 h 152"/>
                  <a:gd name="T68" fmla="+- 0 2956 2898"/>
                  <a:gd name="T69" fmla="*/ T68 w 132"/>
                  <a:gd name="T70" fmla="+- 0 11523 11438"/>
                  <a:gd name="T71" fmla="*/ 11523 h 152"/>
                  <a:gd name="T72" fmla="+- 0 2934 2898"/>
                  <a:gd name="T73" fmla="*/ T72 w 132"/>
                  <a:gd name="T74" fmla="+- 0 11523 11438"/>
                  <a:gd name="T75" fmla="*/ 11523 h 152"/>
                  <a:gd name="T76" fmla="+- 0 2930 2898"/>
                  <a:gd name="T77" fmla="*/ T76 w 132"/>
                  <a:gd name="T78" fmla="+- 0 11567 11438"/>
                  <a:gd name="T79" fmla="*/ 11567 h 152"/>
                  <a:gd name="T80" fmla="+- 0 3021 2898"/>
                  <a:gd name="T81" fmla="*/ T80 w 132"/>
                  <a:gd name="T82" fmla="+- 0 11567 11438"/>
                  <a:gd name="T83" fmla="*/ 11567 h 152"/>
                  <a:gd name="T84" fmla="+- 0 3019 2898"/>
                  <a:gd name="T85" fmla="*/ T84 w 132"/>
                  <a:gd name="T86" fmla="+- 0 11571 11438"/>
                  <a:gd name="T87" fmla="*/ 11571 h 152"/>
                  <a:gd name="T88" fmla="+- 0 3005 2898"/>
                  <a:gd name="T89" fmla="*/ T88 w 132"/>
                  <a:gd name="T90" fmla="+- 0 11581 11438"/>
                  <a:gd name="T91" fmla="*/ 11581 h 152"/>
                  <a:gd name="T92" fmla="+- 0 2988 2898"/>
                  <a:gd name="T93" fmla="*/ T92 w 132"/>
                  <a:gd name="T94" fmla="+- 0 11587 11438"/>
                  <a:gd name="T95" fmla="*/ 11587 h 152"/>
                  <a:gd name="T96" fmla="+- 0 2968 2898"/>
                  <a:gd name="T97" fmla="*/ T96 w 132"/>
                  <a:gd name="T98" fmla="+- 0 11590 11438"/>
                  <a:gd name="T99" fmla="*/ 11590 h 152"/>
                  <a:gd name="T100" fmla="+- 0 2955 2898"/>
                  <a:gd name="T101" fmla="*/ T100 w 132"/>
                  <a:gd name="T102" fmla="+- 0 11590 11438"/>
                  <a:gd name="T103" fmla="*/ 11590 h 152"/>
                  <a:gd name="T104" fmla="+- 0 2924 2898"/>
                  <a:gd name="T105" fmla="*/ T104 w 132"/>
                  <a:gd name="T106" fmla="+- 0 11590 11438"/>
                  <a:gd name="T107" fmla="*/ 11590 h 152"/>
                  <a:gd name="T108" fmla="+- 0 2953 2898"/>
                  <a:gd name="T109" fmla="*/ T108 w 132"/>
                  <a:gd name="T110" fmla="+- 0 11590 11438"/>
                  <a:gd name="T111" fmla="*/ 11590 h 152"/>
                  <a:gd name="T112" fmla="+- 0 2946 2898"/>
                  <a:gd name="T113" fmla="*/ T112 w 132"/>
                  <a:gd name="T114" fmla="+- 0 11590 11438"/>
                  <a:gd name="T115" fmla="*/ 11590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32" h="152">
                    <a:moveTo>
                      <a:pt x="48" y="152"/>
                    </a:moveTo>
                    <a:lnTo>
                      <a:pt x="26" y="152"/>
                    </a:lnTo>
                    <a:lnTo>
                      <a:pt x="4" y="152"/>
                    </a:lnTo>
                    <a:lnTo>
                      <a:pt x="0" y="1"/>
                    </a:lnTo>
                    <a:lnTo>
                      <a:pt x="22" y="1"/>
                    </a:lnTo>
                    <a:lnTo>
                      <a:pt x="74" y="1"/>
                    </a:lnTo>
                    <a:lnTo>
                      <a:pt x="89" y="2"/>
                    </a:lnTo>
                    <a:lnTo>
                      <a:pt x="106" y="8"/>
                    </a:lnTo>
                    <a:lnTo>
                      <a:pt x="119" y="18"/>
                    </a:lnTo>
                    <a:lnTo>
                      <a:pt x="121" y="25"/>
                    </a:lnTo>
                    <a:lnTo>
                      <a:pt x="33" y="25"/>
                    </a:lnTo>
                    <a:lnTo>
                      <a:pt x="32" y="62"/>
                    </a:lnTo>
                    <a:lnTo>
                      <a:pt x="115" y="62"/>
                    </a:lnTo>
                    <a:lnTo>
                      <a:pt x="105" y="70"/>
                    </a:lnTo>
                    <a:lnTo>
                      <a:pt x="97" y="73"/>
                    </a:lnTo>
                    <a:lnTo>
                      <a:pt x="119" y="79"/>
                    </a:lnTo>
                    <a:lnTo>
                      <a:pt x="124" y="85"/>
                    </a:lnTo>
                    <a:lnTo>
                      <a:pt x="58" y="85"/>
                    </a:lnTo>
                    <a:lnTo>
                      <a:pt x="36" y="85"/>
                    </a:lnTo>
                    <a:lnTo>
                      <a:pt x="32" y="129"/>
                    </a:lnTo>
                    <a:lnTo>
                      <a:pt x="123" y="129"/>
                    </a:lnTo>
                    <a:lnTo>
                      <a:pt x="121" y="133"/>
                    </a:lnTo>
                    <a:lnTo>
                      <a:pt x="107" y="143"/>
                    </a:lnTo>
                    <a:lnTo>
                      <a:pt x="90" y="149"/>
                    </a:lnTo>
                    <a:lnTo>
                      <a:pt x="70" y="152"/>
                    </a:lnTo>
                    <a:lnTo>
                      <a:pt x="57" y="152"/>
                    </a:lnTo>
                    <a:lnTo>
                      <a:pt x="26" y="152"/>
                    </a:lnTo>
                    <a:lnTo>
                      <a:pt x="55" y="152"/>
                    </a:lnTo>
                    <a:lnTo>
                      <a:pt x="48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199"/>
              <p:cNvSpPr>
                <a:spLocks/>
              </p:cNvSpPr>
              <p:nvPr/>
            </p:nvSpPr>
            <p:spPr bwMode="auto">
              <a:xfrm>
                <a:off x="2898" y="11438"/>
                <a:ext cx="132" cy="152"/>
              </a:xfrm>
              <a:custGeom>
                <a:avLst/>
                <a:gdLst>
                  <a:gd name="T0" fmla="+- 0 3013 2898"/>
                  <a:gd name="T1" fmla="*/ T0 w 132"/>
                  <a:gd name="T2" fmla="+- 0 11500 11438"/>
                  <a:gd name="T3" fmla="*/ 11500 h 152"/>
                  <a:gd name="T4" fmla="+- 0 2952 2898"/>
                  <a:gd name="T5" fmla="*/ T4 w 132"/>
                  <a:gd name="T6" fmla="+- 0 11500 11438"/>
                  <a:gd name="T7" fmla="*/ 11500 h 152"/>
                  <a:gd name="T8" fmla="+- 0 2974 2898"/>
                  <a:gd name="T9" fmla="*/ T8 w 132"/>
                  <a:gd name="T10" fmla="+- 0 11499 11438"/>
                  <a:gd name="T11" fmla="*/ 11499 h 152"/>
                  <a:gd name="T12" fmla="+- 0 2988 2898"/>
                  <a:gd name="T13" fmla="*/ T12 w 132"/>
                  <a:gd name="T14" fmla="+- 0 11492 11438"/>
                  <a:gd name="T15" fmla="*/ 11492 h 152"/>
                  <a:gd name="T16" fmla="+- 0 2984 2898"/>
                  <a:gd name="T17" fmla="*/ T16 w 132"/>
                  <a:gd name="T18" fmla="+- 0 11472 11438"/>
                  <a:gd name="T19" fmla="*/ 11472 h 152"/>
                  <a:gd name="T20" fmla="+- 0 2970 2898"/>
                  <a:gd name="T21" fmla="*/ T20 w 132"/>
                  <a:gd name="T22" fmla="+- 0 11464 11438"/>
                  <a:gd name="T23" fmla="*/ 11464 h 152"/>
                  <a:gd name="T24" fmla="+- 0 2951 2898"/>
                  <a:gd name="T25" fmla="*/ T24 w 132"/>
                  <a:gd name="T26" fmla="+- 0 11463 11438"/>
                  <a:gd name="T27" fmla="*/ 11463 h 152"/>
                  <a:gd name="T28" fmla="+- 0 2931 2898"/>
                  <a:gd name="T29" fmla="*/ T28 w 132"/>
                  <a:gd name="T30" fmla="+- 0 11463 11438"/>
                  <a:gd name="T31" fmla="*/ 11463 h 152"/>
                  <a:gd name="T32" fmla="+- 0 3019 2898"/>
                  <a:gd name="T33" fmla="*/ T32 w 132"/>
                  <a:gd name="T34" fmla="+- 0 11463 11438"/>
                  <a:gd name="T35" fmla="*/ 11463 h 152"/>
                  <a:gd name="T36" fmla="+- 0 3023 2898"/>
                  <a:gd name="T37" fmla="*/ T36 w 132"/>
                  <a:gd name="T38" fmla="+- 0 11472 11438"/>
                  <a:gd name="T39" fmla="*/ 11472 h 152"/>
                  <a:gd name="T40" fmla="+- 0 3018 2898"/>
                  <a:gd name="T41" fmla="*/ T40 w 132"/>
                  <a:gd name="T42" fmla="+- 0 11496 11438"/>
                  <a:gd name="T43" fmla="*/ 11496 h 152"/>
                  <a:gd name="T44" fmla="+- 0 3013 2898"/>
                  <a:gd name="T45" fmla="*/ T44 w 132"/>
                  <a:gd name="T46" fmla="+- 0 11500 11438"/>
                  <a:gd name="T47" fmla="*/ 11500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32" h="152">
                    <a:moveTo>
                      <a:pt x="115" y="62"/>
                    </a:moveTo>
                    <a:lnTo>
                      <a:pt x="54" y="62"/>
                    </a:lnTo>
                    <a:lnTo>
                      <a:pt x="76" y="61"/>
                    </a:lnTo>
                    <a:lnTo>
                      <a:pt x="90" y="54"/>
                    </a:lnTo>
                    <a:lnTo>
                      <a:pt x="86" y="34"/>
                    </a:lnTo>
                    <a:lnTo>
                      <a:pt x="72" y="26"/>
                    </a:lnTo>
                    <a:lnTo>
                      <a:pt x="53" y="25"/>
                    </a:lnTo>
                    <a:lnTo>
                      <a:pt x="33" y="25"/>
                    </a:lnTo>
                    <a:lnTo>
                      <a:pt x="121" y="25"/>
                    </a:lnTo>
                    <a:lnTo>
                      <a:pt x="125" y="34"/>
                    </a:lnTo>
                    <a:lnTo>
                      <a:pt x="120" y="58"/>
                    </a:lnTo>
                    <a:lnTo>
                      <a:pt x="115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200"/>
              <p:cNvSpPr>
                <a:spLocks/>
              </p:cNvSpPr>
              <p:nvPr/>
            </p:nvSpPr>
            <p:spPr bwMode="auto">
              <a:xfrm>
                <a:off x="2898" y="11438"/>
                <a:ext cx="132" cy="152"/>
              </a:xfrm>
              <a:custGeom>
                <a:avLst/>
                <a:gdLst>
                  <a:gd name="T0" fmla="+- 0 3021 2898"/>
                  <a:gd name="T1" fmla="*/ T0 w 132"/>
                  <a:gd name="T2" fmla="+- 0 11567 11438"/>
                  <a:gd name="T3" fmla="*/ 11567 h 152"/>
                  <a:gd name="T4" fmla="+- 0 2952 2898"/>
                  <a:gd name="T5" fmla="*/ T4 w 132"/>
                  <a:gd name="T6" fmla="+- 0 11567 11438"/>
                  <a:gd name="T7" fmla="*/ 11567 h 152"/>
                  <a:gd name="T8" fmla="+- 0 2975 2898"/>
                  <a:gd name="T9" fmla="*/ T8 w 132"/>
                  <a:gd name="T10" fmla="+- 0 11567 11438"/>
                  <a:gd name="T11" fmla="*/ 11567 h 152"/>
                  <a:gd name="T12" fmla="+- 0 2992 2898"/>
                  <a:gd name="T13" fmla="*/ T12 w 132"/>
                  <a:gd name="T14" fmla="+- 0 11562 11438"/>
                  <a:gd name="T15" fmla="*/ 11562 h 152"/>
                  <a:gd name="T16" fmla="+- 0 3000 2898"/>
                  <a:gd name="T17" fmla="*/ T16 w 132"/>
                  <a:gd name="T18" fmla="+- 0 11548 11438"/>
                  <a:gd name="T19" fmla="*/ 11548 h 152"/>
                  <a:gd name="T20" fmla="+- 0 2994 2898"/>
                  <a:gd name="T21" fmla="*/ T20 w 132"/>
                  <a:gd name="T22" fmla="+- 0 11531 11438"/>
                  <a:gd name="T23" fmla="*/ 11531 h 152"/>
                  <a:gd name="T24" fmla="+- 0 2978 2898"/>
                  <a:gd name="T25" fmla="*/ T24 w 132"/>
                  <a:gd name="T26" fmla="+- 0 11524 11438"/>
                  <a:gd name="T27" fmla="*/ 11524 h 152"/>
                  <a:gd name="T28" fmla="+- 0 2956 2898"/>
                  <a:gd name="T29" fmla="*/ T28 w 132"/>
                  <a:gd name="T30" fmla="+- 0 11523 11438"/>
                  <a:gd name="T31" fmla="*/ 11523 h 152"/>
                  <a:gd name="T32" fmla="+- 0 3022 2898"/>
                  <a:gd name="T33" fmla="*/ T32 w 132"/>
                  <a:gd name="T34" fmla="+- 0 11523 11438"/>
                  <a:gd name="T35" fmla="*/ 11523 h 152"/>
                  <a:gd name="T36" fmla="+- 0 3030 2898"/>
                  <a:gd name="T37" fmla="*/ T36 w 132"/>
                  <a:gd name="T38" fmla="+- 0 11533 11438"/>
                  <a:gd name="T39" fmla="*/ 11533 h 152"/>
                  <a:gd name="T40" fmla="+- 0 3027 2898"/>
                  <a:gd name="T41" fmla="*/ T40 w 132"/>
                  <a:gd name="T42" fmla="+- 0 11555 11438"/>
                  <a:gd name="T43" fmla="*/ 11555 h 152"/>
                  <a:gd name="T44" fmla="+- 0 3021 2898"/>
                  <a:gd name="T45" fmla="*/ T44 w 132"/>
                  <a:gd name="T46" fmla="+- 0 11567 11438"/>
                  <a:gd name="T47" fmla="*/ 11567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32" h="152">
                    <a:moveTo>
                      <a:pt x="123" y="129"/>
                    </a:moveTo>
                    <a:lnTo>
                      <a:pt x="54" y="129"/>
                    </a:lnTo>
                    <a:lnTo>
                      <a:pt x="77" y="129"/>
                    </a:lnTo>
                    <a:lnTo>
                      <a:pt x="94" y="124"/>
                    </a:lnTo>
                    <a:lnTo>
                      <a:pt x="102" y="110"/>
                    </a:lnTo>
                    <a:lnTo>
                      <a:pt x="96" y="93"/>
                    </a:lnTo>
                    <a:lnTo>
                      <a:pt x="80" y="86"/>
                    </a:lnTo>
                    <a:lnTo>
                      <a:pt x="58" y="85"/>
                    </a:lnTo>
                    <a:lnTo>
                      <a:pt x="124" y="85"/>
                    </a:lnTo>
                    <a:lnTo>
                      <a:pt x="132" y="95"/>
                    </a:lnTo>
                    <a:lnTo>
                      <a:pt x="129" y="117"/>
                    </a:lnTo>
                    <a:lnTo>
                      <a:pt x="123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Group 201"/>
            <p:cNvGrpSpPr>
              <a:grpSpLocks/>
            </p:cNvGrpSpPr>
            <p:nvPr/>
          </p:nvGrpSpPr>
          <p:grpSpPr bwMode="auto">
            <a:xfrm>
              <a:off x="3055" y="11439"/>
              <a:ext cx="132" cy="154"/>
              <a:chOff x="3055" y="11439"/>
              <a:chExt cx="132" cy="154"/>
            </a:xfrm>
          </p:grpSpPr>
          <p:sp>
            <p:nvSpPr>
              <p:cNvPr id="1217" name="Freeform 202"/>
              <p:cNvSpPr>
                <a:spLocks/>
              </p:cNvSpPr>
              <p:nvPr/>
            </p:nvSpPr>
            <p:spPr bwMode="auto">
              <a:xfrm>
                <a:off x="3055" y="11439"/>
                <a:ext cx="132" cy="154"/>
              </a:xfrm>
              <a:custGeom>
                <a:avLst/>
                <a:gdLst>
                  <a:gd name="T0" fmla="+- 0 3133 3055"/>
                  <a:gd name="T1" fmla="*/ T0 w 132"/>
                  <a:gd name="T2" fmla="+- 0 11592 11439"/>
                  <a:gd name="T3" fmla="*/ 11592 h 154"/>
                  <a:gd name="T4" fmla="+- 0 3067 3055"/>
                  <a:gd name="T5" fmla="*/ T4 w 132"/>
                  <a:gd name="T6" fmla="+- 0 11572 11439"/>
                  <a:gd name="T7" fmla="*/ 11572 h 154"/>
                  <a:gd name="T8" fmla="+- 0 3055 3055"/>
                  <a:gd name="T9" fmla="*/ T8 w 132"/>
                  <a:gd name="T10" fmla="+- 0 11439 11439"/>
                  <a:gd name="T11" fmla="*/ 11439 h 154"/>
                  <a:gd name="T12" fmla="+- 0 3086 3055"/>
                  <a:gd name="T13" fmla="*/ T12 w 132"/>
                  <a:gd name="T14" fmla="+- 0 11439 11439"/>
                  <a:gd name="T15" fmla="*/ 11439 h 154"/>
                  <a:gd name="T16" fmla="+- 0 3086 3055"/>
                  <a:gd name="T17" fmla="*/ T16 w 132"/>
                  <a:gd name="T18" fmla="+- 0 11531 11439"/>
                  <a:gd name="T19" fmla="*/ 11531 h 154"/>
                  <a:gd name="T20" fmla="+- 0 3091 3055"/>
                  <a:gd name="T21" fmla="*/ T20 w 132"/>
                  <a:gd name="T22" fmla="+- 0 11553 11439"/>
                  <a:gd name="T23" fmla="*/ 11553 h 154"/>
                  <a:gd name="T24" fmla="+- 0 3107 3055"/>
                  <a:gd name="T25" fmla="*/ T24 w 132"/>
                  <a:gd name="T26" fmla="+- 0 11566 11439"/>
                  <a:gd name="T27" fmla="*/ 11566 h 154"/>
                  <a:gd name="T28" fmla="+- 0 3178 3055"/>
                  <a:gd name="T29" fmla="*/ T28 w 132"/>
                  <a:gd name="T30" fmla="+- 0 11566 11439"/>
                  <a:gd name="T31" fmla="*/ 11566 h 154"/>
                  <a:gd name="T32" fmla="+- 0 3173 3055"/>
                  <a:gd name="T33" fmla="*/ T32 w 132"/>
                  <a:gd name="T34" fmla="+- 0 11574 11439"/>
                  <a:gd name="T35" fmla="*/ 11574 h 154"/>
                  <a:gd name="T36" fmla="+- 0 3156 3055"/>
                  <a:gd name="T37" fmla="*/ T36 w 132"/>
                  <a:gd name="T38" fmla="+- 0 11586 11439"/>
                  <a:gd name="T39" fmla="*/ 11586 h 154"/>
                  <a:gd name="T40" fmla="+- 0 3133 3055"/>
                  <a:gd name="T41" fmla="*/ T40 w 132"/>
                  <a:gd name="T42" fmla="+- 0 11592 11439"/>
                  <a:gd name="T43" fmla="*/ 11592 h 1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2" h="154">
                    <a:moveTo>
                      <a:pt x="78" y="153"/>
                    </a:moveTo>
                    <a:lnTo>
                      <a:pt x="12" y="13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92"/>
                    </a:lnTo>
                    <a:lnTo>
                      <a:pt x="36" y="114"/>
                    </a:lnTo>
                    <a:lnTo>
                      <a:pt x="52" y="127"/>
                    </a:lnTo>
                    <a:lnTo>
                      <a:pt x="123" y="127"/>
                    </a:lnTo>
                    <a:lnTo>
                      <a:pt x="118" y="135"/>
                    </a:lnTo>
                    <a:lnTo>
                      <a:pt x="101" y="147"/>
                    </a:lnTo>
                    <a:lnTo>
                      <a:pt x="78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203"/>
              <p:cNvSpPr>
                <a:spLocks/>
              </p:cNvSpPr>
              <p:nvPr/>
            </p:nvSpPr>
            <p:spPr bwMode="auto">
              <a:xfrm>
                <a:off x="3055" y="11439"/>
                <a:ext cx="132" cy="154"/>
              </a:xfrm>
              <a:custGeom>
                <a:avLst/>
                <a:gdLst>
                  <a:gd name="T0" fmla="+- 0 3178 3055"/>
                  <a:gd name="T1" fmla="*/ T0 w 132"/>
                  <a:gd name="T2" fmla="+- 0 11566 11439"/>
                  <a:gd name="T3" fmla="*/ 11566 h 154"/>
                  <a:gd name="T4" fmla="+- 0 3107 3055"/>
                  <a:gd name="T5" fmla="*/ T4 w 132"/>
                  <a:gd name="T6" fmla="+- 0 11566 11439"/>
                  <a:gd name="T7" fmla="*/ 11566 h 154"/>
                  <a:gd name="T8" fmla="+- 0 3128 3055"/>
                  <a:gd name="T9" fmla="*/ T8 w 132"/>
                  <a:gd name="T10" fmla="+- 0 11563 11439"/>
                  <a:gd name="T11" fmla="*/ 11563 h 154"/>
                  <a:gd name="T12" fmla="+- 0 3142 3055"/>
                  <a:gd name="T13" fmla="*/ T12 w 132"/>
                  <a:gd name="T14" fmla="+- 0 11554 11439"/>
                  <a:gd name="T15" fmla="*/ 11554 h 154"/>
                  <a:gd name="T16" fmla="+- 0 3150 3055"/>
                  <a:gd name="T17" fmla="*/ T16 w 132"/>
                  <a:gd name="T18" fmla="+- 0 11541 11439"/>
                  <a:gd name="T19" fmla="*/ 11541 h 154"/>
                  <a:gd name="T20" fmla="+- 0 3154 3055"/>
                  <a:gd name="T21" fmla="*/ T20 w 132"/>
                  <a:gd name="T22" fmla="+- 0 11524 11439"/>
                  <a:gd name="T23" fmla="*/ 11524 h 154"/>
                  <a:gd name="T24" fmla="+- 0 3155 3055"/>
                  <a:gd name="T25" fmla="*/ T24 w 132"/>
                  <a:gd name="T26" fmla="+- 0 11504 11439"/>
                  <a:gd name="T27" fmla="*/ 11504 h 154"/>
                  <a:gd name="T28" fmla="+- 0 3155 3055"/>
                  <a:gd name="T29" fmla="*/ T28 w 132"/>
                  <a:gd name="T30" fmla="+- 0 11483 11439"/>
                  <a:gd name="T31" fmla="*/ 11483 h 154"/>
                  <a:gd name="T32" fmla="+- 0 3154 3055"/>
                  <a:gd name="T33" fmla="*/ T32 w 132"/>
                  <a:gd name="T34" fmla="+- 0 11462 11439"/>
                  <a:gd name="T35" fmla="*/ 11462 h 154"/>
                  <a:gd name="T36" fmla="+- 0 3155 3055"/>
                  <a:gd name="T37" fmla="*/ T36 w 132"/>
                  <a:gd name="T38" fmla="+- 0 11443 11439"/>
                  <a:gd name="T39" fmla="*/ 11443 h 154"/>
                  <a:gd name="T40" fmla="+- 0 3187 3055"/>
                  <a:gd name="T41" fmla="*/ T40 w 132"/>
                  <a:gd name="T42" fmla="+- 0 11439 11439"/>
                  <a:gd name="T43" fmla="*/ 11439 h 154"/>
                  <a:gd name="T44" fmla="+- 0 3187 3055"/>
                  <a:gd name="T45" fmla="*/ T44 w 132"/>
                  <a:gd name="T46" fmla="+- 0 11532 11439"/>
                  <a:gd name="T47" fmla="*/ 11532 h 154"/>
                  <a:gd name="T48" fmla="+- 0 3183 3055"/>
                  <a:gd name="T49" fmla="*/ T48 w 132"/>
                  <a:gd name="T50" fmla="+- 0 11557 11439"/>
                  <a:gd name="T51" fmla="*/ 11557 h 154"/>
                  <a:gd name="T52" fmla="+- 0 3178 3055"/>
                  <a:gd name="T53" fmla="*/ T52 w 132"/>
                  <a:gd name="T54" fmla="+- 0 11566 11439"/>
                  <a:gd name="T55" fmla="*/ 11566 h 1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32" h="154">
                    <a:moveTo>
                      <a:pt x="123" y="127"/>
                    </a:moveTo>
                    <a:lnTo>
                      <a:pt x="52" y="127"/>
                    </a:lnTo>
                    <a:lnTo>
                      <a:pt x="73" y="124"/>
                    </a:lnTo>
                    <a:lnTo>
                      <a:pt x="87" y="115"/>
                    </a:lnTo>
                    <a:lnTo>
                      <a:pt x="95" y="102"/>
                    </a:lnTo>
                    <a:lnTo>
                      <a:pt x="99" y="85"/>
                    </a:lnTo>
                    <a:lnTo>
                      <a:pt x="100" y="65"/>
                    </a:lnTo>
                    <a:lnTo>
                      <a:pt x="100" y="44"/>
                    </a:lnTo>
                    <a:lnTo>
                      <a:pt x="99" y="23"/>
                    </a:lnTo>
                    <a:lnTo>
                      <a:pt x="100" y="4"/>
                    </a:lnTo>
                    <a:lnTo>
                      <a:pt x="132" y="0"/>
                    </a:lnTo>
                    <a:lnTo>
                      <a:pt x="132" y="93"/>
                    </a:lnTo>
                    <a:lnTo>
                      <a:pt x="128" y="118"/>
                    </a:lnTo>
                    <a:lnTo>
                      <a:pt x="123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204"/>
            <p:cNvGrpSpPr>
              <a:grpSpLocks/>
            </p:cNvGrpSpPr>
            <p:nvPr/>
          </p:nvGrpSpPr>
          <p:grpSpPr bwMode="auto">
            <a:xfrm>
              <a:off x="3206" y="11437"/>
              <a:ext cx="132" cy="156"/>
              <a:chOff x="3206" y="11437"/>
              <a:chExt cx="132" cy="156"/>
            </a:xfrm>
          </p:grpSpPr>
          <p:sp>
            <p:nvSpPr>
              <p:cNvPr id="1950" name="Freeform 205"/>
              <p:cNvSpPr>
                <a:spLocks/>
              </p:cNvSpPr>
              <p:nvPr/>
            </p:nvSpPr>
            <p:spPr bwMode="auto">
              <a:xfrm>
                <a:off x="3206" y="11437"/>
                <a:ext cx="132" cy="156"/>
              </a:xfrm>
              <a:custGeom>
                <a:avLst/>
                <a:gdLst>
                  <a:gd name="T0" fmla="+- 0 3328 3206"/>
                  <a:gd name="T1" fmla="*/ T0 w 132"/>
                  <a:gd name="T2" fmla="+- 0 11569 11437"/>
                  <a:gd name="T3" fmla="*/ 11569 h 156"/>
                  <a:gd name="T4" fmla="+- 0 3284 3206"/>
                  <a:gd name="T5" fmla="*/ T4 w 132"/>
                  <a:gd name="T6" fmla="+- 0 11569 11437"/>
                  <a:gd name="T7" fmla="*/ 11569 h 156"/>
                  <a:gd name="T8" fmla="+- 0 3301 3206"/>
                  <a:gd name="T9" fmla="*/ T8 w 132"/>
                  <a:gd name="T10" fmla="+- 0 11561 11437"/>
                  <a:gd name="T11" fmla="*/ 11561 h 156"/>
                  <a:gd name="T12" fmla="+- 0 3297 3206"/>
                  <a:gd name="T13" fmla="*/ T12 w 132"/>
                  <a:gd name="T14" fmla="+- 0 11546 11437"/>
                  <a:gd name="T15" fmla="*/ 11546 h 156"/>
                  <a:gd name="T16" fmla="+- 0 3288 3206"/>
                  <a:gd name="T17" fmla="*/ T16 w 132"/>
                  <a:gd name="T18" fmla="+- 0 11536 11437"/>
                  <a:gd name="T19" fmla="*/ 11536 h 156"/>
                  <a:gd name="T20" fmla="+- 0 3277 3206"/>
                  <a:gd name="T21" fmla="*/ T20 w 132"/>
                  <a:gd name="T22" fmla="+- 0 11530 11437"/>
                  <a:gd name="T23" fmla="*/ 11530 h 156"/>
                  <a:gd name="T24" fmla="+- 0 3263 3206"/>
                  <a:gd name="T25" fmla="*/ T24 w 132"/>
                  <a:gd name="T26" fmla="+- 0 11525 11437"/>
                  <a:gd name="T27" fmla="*/ 11525 h 156"/>
                  <a:gd name="T28" fmla="+- 0 3249 3206"/>
                  <a:gd name="T29" fmla="*/ T28 w 132"/>
                  <a:gd name="T30" fmla="+- 0 11521 11437"/>
                  <a:gd name="T31" fmla="*/ 11521 h 156"/>
                  <a:gd name="T32" fmla="+- 0 3235 3206"/>
                  <a:gd name="T33" fmla="*/ T32 w 132"/>
                  <a:gd name="T34" fmla="+- 0 11516 11437"/>
                  <a:gd name="T35" fmla="*/ 11516 h 156"/>
                  <a:gd name="T36" fmla="+- 0 3224 3206"/>
                  <a:gd name="T37" fmla="*/ T36 w 132"/>
                  <a:gd name="T38" fmla="+- 0 11508 11437"/>
                  <a:gd name="T39" fmla="*/ 11508 h 156"/>
                  <a:gd name="T40" fmla="+- 0 3216 3206"/>
                  <a:gd name="T41" fmla="*/ T40 w 132"/>
                  <a:gd name="T42" fmla="+- 0 11495 11437"/>
                  <a:gd name="T43" fmla="*/ 11495 h 156"/>
                  <a:gd name="T44" fmla="+- 0 3219 3206"/>
                  <a:gd name="T45" fmla="*/ T44 w 132"/>
                  <a:gd name="T46" fmla="+- 0 11472 11437"/>
                  <a:gd name="T47" fmla="*/ 11472 h 156"/>
                  <a:gd name="T48" fmla="+- 0 3229 3206"/>
                  <a:gd name="T49" fmla="*/ T48 w 132"/>
                  <a:gd name="T50" fmla="+- 0 11455 11437"/>
                  <a:gd name="T51" fmla="*/ 11455 h 156"/>
                  <a:gd name="T52" fmla="+- 0 3244 3206"/>
                  <a:gd name="T53" fmla="*/ T52 w 132"/>
                  <a:gd name="T54" fmla="+- 0 11444 11437"/>
                  <a:gd name="T55" fmla="*/ 11444 h 156"/>
                  <a:gd name="T56" fmla="+- 0 3262 3206"/>
                  <a:gd name="T57" fmla="*/ T56 w 132"/>
                  <a:gd name="T58" fmla="+- 0 11438 11437"/>
                  <a:gd name="T59" fmla="*/ 11438 h 156"/>
                  <a:gd name="T60" fmla="+- 0 3282 3206"/>
                  <a:gd name="T61" fmla="*/ T60 w 132"/>
                  <a:gd name="T62" fmla="+- 0 11437 11437"/>
                  <a:gd name="T63" fmla="*/ 11437 h 156"/>
                  <a:gd name="T64" fmla="+- 0 3301 3206"/>
                  <a:gd name="T65" fmla="*/ T64 w 132"/>
                  <a:gd name="T66" fmla="+- 0 11440 11437"/>
                  <a:gd name="T67" fmla="*/ 11440 h 156"/>
                  <a:gd name="T68" fmla="+- 0 3317 3206"/>
                  <a:gd name="T69" fmla="*/ T68 w 132"/>
                  <a:gd name="T70" fmla="+- 0 11447 11437"/>
                  <a:gd name="T71" fmla="*/ 11447 h 156"/>
                  <a:gd name="T72" fmla="+- 0 3327 3206"/>
                  <a:gd name="T73" fmla="*/ T72 w 132"/>
                  <a:gd name="T74" fmla="+- 0 11458 11437"/>
                  <a:gd name="T75" fmla="*/ 11458 h 156"/>
                  <a:gd name="T76" fmla="+- 0 3274 3206"/>
                  <a:gd name="T77" fmla="*/ T76 w 132"/>
                  <a:gd name="T78" fmla="+- 0 11458 11437"/>
                  <a:gd name="T79" fmla="*/ 11458 h 156"/>
                  <a:gd name="T80" fmla="+- 0 3254 3206"/>
                  <a:gd name="T81" fmla="*/ T80 w 132"/>
                  <a:gd name="T82" fmla="+- 0 11462 11437"/>
                  <a:gd name="T83" fmla="*/ 11462 h 156"/>
                  <a:gd name="T84" fmla="+- 0 3244 3206"/>
                  <a:gd name="T85" fmla="*/ T84 w 132"/>
                  <a:gd name="T86" fmla="+- 0 11477 11437"/>
                  <a:gd name="T87" fmla="*/ 11477 h 156"/>
                  <a:gd name="T88" fmla="+- 0 3251 3206"/>
                  <a:gd name="T89" fmla="*/ T88 w 132"/>
                  <a:gd name="T90" fmla="+- 0 11488 11437"/>
                  <a:gd name="T91" fmla="*/ 11488 h 156"/>
                  <a:gd name="T92" fmla="+- 0 3262 3206"/>
                  <a:gd name="T93" fmla="*/ T92 w 132"/>
                  <a:gd name="T94" fmla="+- 0 11495 11437"/>
                  <a:gd name="T95" fmla="*/ 11495 h 156"/>
                  <a:gd name="T96" fmla="+- 0 3276 3206"/>
                  <a:gd name="T97" fmla="*/ T96 w 132"/>
                  <a:gd name="T98" fmla="+- 0 11500 11437"/>
                  <a:gd name="T99" fmla="*/ 11500 h 156"/>
                  <a:gd name="T100" fmla="+- 0 3291 3206"/>
                  <a:gd name="T101" fmla="*/ T100 w 132"/>
                  <a:gd name="T102" fmla="+- 0 11503 11437"/>
                  <a:gd name="T103" fmla="*/ 11503 h 156"/>
                  <a:gd name="T104" fmla="+- 0 3307 3206"/>
                  <a:gd name="T105" fmla="*/ T104 w 132"/>
                  <a:gd name="T106" fmla="+- 0 11506 11437"/>
                  <a:gd name="T107" fmla="*/ 11506 h 156"/>
                  <a:gd name="T108" fmla="+- 0 3321 3206"/>
                  <a:gd name="T109" fmla="*/ T108 w 132"/>
                  <a:gd name="T110" fmla="+- 0 11512 11437"/>
                  <a:gd name="T111" fmla="*/ 11512 h 156"/>
                  <a:gd name="T112" fmla="+- 0 3331 3206"/>
                  <a:gd name="T113" fmla="*/ T112 w 132"/>
                  <a:gd name="T114" fmla="+- 0 11523 11437"/>
                  <a:gd name="T115" fmla="*/ 11523 h 156"/>
                  <a:gd name="T116" fmla="+- 0 3337 3206"/>
                  <a:gd name="T117" fmla="*/ T116 w 132"/>
                  <a:gd name="T118" fmla="+- 0 11539 11437"/>
                  <a:gd name="T119" fmla="*/ 11539 h 156"/>
                  <a:gd name="T120" fmla="+- 0 3334 3206"/>
                  <a:gd name="T121" fmla="*/ T120 w 132"/>
                  <a:gd name="T122" fmla="+- 0 11560 11437"/>
                  <a:gd name="T123" fmla="*/ 11560 h 156"/>
                  <a:gd name="T124" fmla="+- 0 3328 3206"/>
                  <a:gd name="T125" fmla="*/ T124 w 132"/>
                  <a:gd name="T126" fmla="+- 0 11569 11437"/>
                  <a:gd name="T127" fmla="*/ 11569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132" h="156">
                    <a:moveTo>
                      <a:pt x="122" y="132"/>
                    </a:moveTo>
                    <a:lnTo>
                      <a:pt x="78" y="132"/>
                    </a:lnTo>
                    <a:lnTo>
                      <a:pt x="95" y="124"/>
                    </a:lnTo>
                    <a:lnTo>
                      <a:pt x="91" y="109"/>
                    </a:lnTo>
                    <a:lnTo>
                      <a:pt x="82" y="99"/>
                    </a:lnTo>
                    <a:lnTo>
                      <a:pt x="71" y="93"/>
                    </a:lnTo>
                    <a:lnTo>
                      <a:pt x="57" y="88"/>
                    </a:lnTo>
                    <a:lnTo>
                      <a:pt x="43" y="84"/>
                    </a:lnTo>
                    <a:lnTo>
                      <a:pt x="29" y="79"/>
                    </a:lnTo>
                    <a:lnTo>
                      <a:pt x="18" y="71"/>
                    </a:lnTo>
                    <a:lnTo>
                      <a:pt x="10" y="58"/>
                    </a:lnTo>
                    <a:lnTo>
                      <a:pt x="13" y="35"/>
                    </a:lnTo>
                    <a:lnTo>
                      <a:pt x="23" y="18"/>
                    </a:lnTo>
                    <a:lnTo>
                      <a:pt x="38" y="7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95" y="3"/>
                    </a:lnTo>
                    <a:lnTo>
                      <a:pt x="111" y="10"/>
                    </a:lnTo>
                    <a:lnTo>
                      <a:pt x="121" y="21"/>
                    </a:lnTo>
                    <a:lnTo>
                      <a:pt x="68" y="21"/>
                    </a:lnTo>
                    <a:lnTo>
                      <a:pt x="48" y="25"/>
                    </a:lnTo>
                    <a:lnTo>
                      <a:pt x="38" y="40"/>
                    </a:lnTo>
                    <a:lnTo>
                      <a:pt x="45" y="51"/>
                    </a:lnTo>
                    <a:lnTo>
                      <a:pt x="56" y="58"/>
                    </a:lnTo>
                    <a:lnTo>
                      <a:pt x="70" y="63"/>
                    </a:lnTo>
                    <a:lnTo>
                      <a:pt x="85" y="66"/>
                    </a:lnTo>
                    <a:lnTo>
                      <a:pt x="101" y="69"/>
                    </a:lnTo>
                    <a:lnTo>
                      <a:pt x="115" y="75"/>
                    </a:lnTo>
                    <a:lnTo>
                      <a:pt x="125" y="86"/>
                    </a:lnTo>
                    <a:lnTo>
                      <a:pt x="131" y="102"/>
                    </a:lnTo>
                    <a:lnTo>
                      <a:pt x="128" y="123"/>
                    </a:lnTo>
                    <a:lnTo>
                      <a:pt x="122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Freeform 206"/>
              <p:cNvSpPr>
                <a:spLocks/>
              </p:cNvSpPr>
              <p:nvPr/>
            </p:nvSpPr>
            <p:spPr bwMode="auto">
              <a:xfrm>
                <a:off x="3206" y="11437"/>
                <a:ext cx="132" cy="156"/>
              </a:xfrm>
              <a:custGeom>
                <a:avLst/>
                <a:gdLst>
                  <a:gd name="T0" fmla="+- 0 3303 3206"/>
                  <a:gd name="T1" fmla="*/ T0 w 132"/>
                  <a:gd name="T2" fmla="+- 0 11479 11437"/>
                  <a:gd name="T3" fmla="*/ 11479 h 156"/>
                  <a:gd name="T4" fmla="+- 0 3294 3206"/>
                  <a:gd name="T5" fmla="*/ T4 w 132"/>
                  <a:gd name="T6" fmla="+- 0 11464 11437"/>
                  <a:gd name="T7" fmla="*/ 11464 h 156"/>
                  <a:gd name="T8" fmla="+- 0 3274 3206"/>
                  <a:gd name="T9" fmla="*/ T8 w 132"/>
                  <a:gd name="T10" fmla="+- 0 11458 11437"/>
                  <a:gd name="T11" fmla="*/ 11458 h 156"/>
                  <a:gd name="T12" fmla="+- 0 3327 3206"/>
                  <a:gd name="T13" fmla="*/ T12 w 132"/>
                  <a:gd name="T14" fmla="+- 0 11458 11437"/>
                  <a:gd name="T15" fmla="*/ 11458 h 156"/>
                  <a:gd name="T16" fmla="+- 0 3331 3206"/>
                  <a:gd name="T17" fmla="*/ T16 w 132"/>
                  <a:gd name="T18" fmla="+- 0 11462 11437"/>
                  <a:gd name="T19" fmla="*/ 11462 h 156"/>
                  <a:gd name="T20" fmla="+- 0 3333 3206"/>
                  <a:gd name="T21" fmla="*/ T20 w 132"/>
                  <a:gd name="T22" fmla="+- 0 11469 11437"/>
                  <a:gd name="T23" fmla="*/ 11469 h 156"/>
                  <a:gd name="T24" fmla="+- 0 3334 3206"/>
                  <a:gd name="T25" fmla="*/ T24 w 132"/>
                  <a:gd name="T26" fmla="+- 0 11475 11437"/>
                  <a:gd name="T27" fmla="*/ 11475 h 156"/>
                  <a:gd name="T28" fmla="+- 0 3303 3206"/>
                  <a:gd name="T29" fmla="*/ T28 w 132"/>
                  <a:gd name="T30" fmla="+- 0 11479 11437"/>
                  <a:gd name="T31" fmla="*/ 11479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2" h="156">
                    <a:moveTo>
                      <a:pt x="97" y="42"/>
                    </a:moveTo>
                    <a:lnTo>
                      <a:pt x="88" y="27"/>
                    </a:lnTo>
                    <a:lnTo>
                      <a:pt x="68" y="21"/>
                    </a:lnTo>
                    <a:lnTo>
                      <a:pt x="121" y="21"/>
                    </a:lnTo>
                    <a:lnTo>
                      <a:pt x="125" y="25"/>
                    </a:lnTo>
                    <a:lnTo>
                      <a:pt x="127" y="32"/>
                    </a:lnTo>
                    <a:lnTo>
                      <a:pt x="128" y="38"/>
                    </a:lnTo>
                    <a:lnTo>
                      <a:pt x="97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207"/>
              <p:cNvSpPr>
                <a:spLocks/>
              </p:cNvSpPr>
              <p:nvPr/>
            </p:nvSpPr>
            <p:spPr bwMode="auto">
              <a:xfrm>
                <a:off x="3206" y="11437"/>
                <a:ext cx="132" cy="156"/>
              </a:xfrm>
              <a:custGeom>
                <a:avLst/>
                <a:gdLst>
                  <a:gd name="T0" fmla="+- 0 3267 3206"/>
                  <a:gd name="T1" fmla="*/ T0 w 132"/>
                  <a:gd name="T2" fmla="+- 0 11592 11437"/>
                  <a:gd name="T3" fmla="*/ 11592 h 156"/>
                  <a:gd name="T4" fmla="+- 0 3210 3206"/>
                  <a:gd name="T5" fmla="*/ T4 w 132"/>
                  <a:gd name="T6" fmla="+- 0 11564 11437"/>
                  <a:gd name="T7" fmla="*/ 11564 h 156"/>
                  <a:gd name="T8" fmla="+- 0 3206 3206"/>
                  <a:gd name="T9" fmla="*/ T8 w 132"/>
                  <a:gd name="T10" fmla="+- 0 11550 11437"/>
                  <a:gd name="T11" fmla="*/ 11550 h 156"/>
                  <a:gd name="T12" fmla="+- 0 3237 3206"/>
                  <a:gd name="T13" fmla="*/ T12 w 132"/>
                  <a:gd name="T14" fmla="+- 0 11546 11437"/>
                  <a:gd name="T15" fmla="*/ 11546 h 156"/>
                  <a:gd name="T16" fmla="+- 0 3245 3206"/>
                  <a:gd name="T17" fmla="*/ T16 w 132"/>
                  <a:gd name="T18" fmla="+- 0 11560 11437"/>
                  <a:gd name="T19" fmla="*/ 11560 h 156"/>
                  <a:gd name="T20" fmla="+- 0 3263 3206"/>
                  <a:gd name="T21" fmla="*/ T20 w 132"/>
                  <a:gd name="T22" fmla="+- 0 11568 11437"/>
                  <a:gd name="T23" fmla="*/ 11568 h 156"/>
                  <a:gd name="T24" fmla="+- 0 3284 3206"/>
                  <a:gd name="T25" fmla="*/ T24 w 132"/>
                  <a:gd name="T26" fmla="+- 0 11569 11437"/>
                  <a:gd name="T27" fmla="*/ 11569 h 156"/>
                  <a:gd name="T28" fmla="+- 0 3328 3206"/>
                  <a:gd name="T29" fmla="*/ T28 w 132"/>
                  <a:gd name="T30" fmla="+- 0 11569 11437"/>
                  <a:gd name="T31" fmla="*/ 11569 h 156"/>
                  <a:gd name="T32" fmla="+- 0 3323 3206"/>
                  <a:gd name="T33" fmla="*/ T32 w 132"/>
                  <a:gd name="T34" fmla="+- 0 11576 11437"/>
                  <a:gd name="T35" fmla="*/ 11576 h 156"/>
                  <a:gd name="T36" fmla="+- 0 3307 3206"/>
                  <a:gd name="T37" fmla="*/ T36 w 132"/>
                  <a:gd name="T38" fmla="+- 0 11586 11437"/>
                  <a:gd name="T39" fmla="*/ 11586 h 156"/>
                  <a:gd name="T40" fmla="+- 0 3288 3206"/>
                  <a:gd name="T41" fmla="*/ T40 w 132"/>
                  <a:gd name="T42" fmla="+- 0 11591 11437"/>
                  <a:gd name="T43" fmla="*/ 11591 h 156"/>
                  <a:gd name="T44" fmla="+- 0 3267 3206"/>
                  <a:gd name="T45" fmla="*/ T44 w 132"/>
                  <a:gd name="T46" fmla="+- 0 11592 11437"/>
                  <a:gd name="T47" fmla="*/ 11592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32" h="156">
                    <a:moveTo>
                      <a:pt x="61" y="155"/>
                    </a:moveTo>
                    <a:lnTo>
                      <a:pt x="4" y="127"/>
                    </a:lnTo>
                    <a:lnTo>
                      <a:pt x="0" y="113"/>
                    </a:lnTo>
                    <a:lnTo>
                      <a:pt x="31" y="109"/>
                    </a:lnTo>
                    <a:lnTo>
                      <a:pt x="39" y="123"/>
                    </a:lnTo>
                    <a:lnTo>
                      <a:pt x="57" y="131"/>
                    </a:lnTo>
                    <a:lnTo>
                      <a:pt x="78" y="132"/>
                    </a:lnTo>
                    <a:lnTo>
                      <a:pt x="122" y="132"/>
                    </a:lnTo>
                    <a:lnTo>
                      <a:pt x="117" y="139"/>
                    </a:lnTo>
                    <a:lnTo>
                      <a:pt x="101" y="149"/>
                    </a:lnTo>
                    <a:lnTo>
                      <a:pt x="82" y="154"/>
                    </a:lnTo>
                    <a:lnTo>
                      <a:pt x="61" y="1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208"/>
            <p:cNvGrpSpPr>
              <a:grpSpLocks/>
            </p:cNvGrpSpPr>
            <p:nvPr/>
          </p:nvGrpSpPr>
          <p:grpSpPr bwMode="auto">
            <a:xfrm>
              <a:off x="3361" y="11438"/>
              <a:ext cx="136" cy="153"/>
              <a:chOff x="3361" y="11438"/>
              <a:chExt cx="136" cy="153"/>
            </a:xfrm>
          </p:grpSpPr>
          <p:sp>
            <p:nvSpPr>
              <p:cNvPr id="1948" name="Freeform 209"/>
              <p:cNvSpPr>
                <a:spLocks/>
              </p:cNvSpPr>
              <p:nvPr/>
            </p:nvSpPr>
            <p:spPr bwMode="auto">
              <a:xfrm>
                <a:off x="3361" y="11438"/>
                <a:ext cx="136" cy="153"/>
              </a:xfrm>
              <a:custGeom>
                <a:avLst/>
                <a:gdLst>
                  <a:gd name="T0" fmla="+- 0 3361 3361"/>
                  <a:gd name="T1" fmla="*/ T0 w 136"/>
                  <a:gd name="T2" fmla="+- 0 11590 11438"/>
                  <a:gd name="T3" fmla="*/ 11590 h 153"/>
                  <a:gd name="T4" fmla="+- 0 3361 3361"/>
                  <a:gd name="T5" fmla="*/ T4 w 136"/>
                  <a:gd name="T6" fmla="+- 0 11439 11438"/>
                  <a:gd name="T7" fmla="*/ 11439 h 153"/>
                  <a:gd name="T8" fmla="+- 0 3388 3361"/>
                  <a:gd name="T9" fmla="*/ T8 w 136"/>
                  <a:gd name="T10" fmla="+- 0 11438 11438"/>
                  <a:gd name="T11" fmla="*/ 11438 h 153"/>
                  <a:gd name="T12" fmla="+- 0 3456 3361"/>
                  <a:gd name="T13" fmla="*/ T12 w 136"/>
                  <a:gd name="T14" fmla="+- 0 11447 11438"/>
                  <a:gd name="T15" fmla="*/ 11447 h 153"/>
                  <a:gd name="T16" fmla="+- 0 3479 3361"/>
                  <a:gd name="T17" fmla="*/ T16 w 136"/>
                  <a:gd name="T18" fmla="+- 0 11463 11438"/>
                  <a:gd name="T19" fmla="*/ 11463 h 153"/>
                  <a:gd name="T20" fmla="+- 0 3398 3361"/>
                  <a:gd name="T21" fmla="*/ T20 w 136"/>
                  <a:gd name="T22" fmla="+- 0 11463 11438"/>
                  <a:gd name="T23" fmla="*/ 11463 h 153"/>
                  <a:gd name="T24" fmla="+- 0 3393 3361"/>
                  <a:gd name="T25" fmla="*/ T24 w 136"/>
                  <a:gd name="T26" fmla="+- 0 11566 11438"/>
                  <a:gd name="T27" fmla="*/ 11566 h 153"/>
                  <a:gd name="T28" fmla="+- 0 3479 3361"/>
                  <a:gd name="T29" fmla="*/ T28 w 136"/>
                  <a:gd name="T30" fmla="+- 0 11566 11438"/>
                  <a:gd name="T31" fmla="*/ 11566 h 153"/>
                  <a:gd name="T32" fmla="+- 0 3472 3361"/>
                  <a:gd name="T33" fmla="*/ T32 w 136"/>
                  <a:gd name="T34" fmla="+- 0 11574 11438"/>
                  <a:gd name="T35" fmla="*/ 11574 h 153"/>
                  <a:gd name="T36" fmla="+- 0 3454 3361"/>
                  <a:gd name="T37" fmla="*/ T36 w 136"/>
                  <a:gd name="T38" fmla="+- 0 11585 11438"/>
                  <a:gd name="T39" fmla="*/ 11585 h 153"/>
                  <a:gd name="T40" fmla="+- 0 3432 3361"/>
                  <a:gd name="T41" fmla="*/ T40 w 136"/>
                  <a:gd name="T42" fmla="+- 0 11590 11438"/>
                  <a:gd name="T43" fmla="*/ 11590 h 153"/>
                  <a:gd name="T44" fmla="+- 0 3361 3361"/>
                  <a:gd name="T45" fmla="*/ T44 w 136"/>
                  <a:gd name="T46" fmla="+- 0 11590 11438"/>
                  <a:gd name="T47" fmla="*/ 11590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36" h="153">
                    <a:moveTo>
                      <a:pt x="0" y="152"/>
                    </a:moveTo>
                    <a:lnTo>
                      <a:pt x="0" y="1"/>
                    </a:lnTo>
                    <a:lnTo>
                      <a:pt x="27" y="0"/>
                    </a:lnTo>
                    <a:lnTo>
                      <a:pt x="95" y="9"/>
                    </a:lnTo>
                    <a:lnTo>
                      <a:pt x="118" y="25"/>
                    </a:lnTo>
                    <a:lnTo>
                      <a:pt x="37" y="25"/>
                    </a:lnTo>
                    <a:lnTo>
                      <a:pt x="32" y="128"/>
                    </a:lnTo>
                    <a:lnTo>
                      <a:pt x="118" y="128"/>
                    </a:lnTo>
                    <a:lnTo>
                      <a:pt x="111" y="136"/>
                    </a:lnTo>
                    <a:lnTo>
                      <a:pt x="93" y="147"/>
                    </a:lnTo>
                    <a:lnTo>
                      <a:pt x="71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Freeform 210"/>
              <p:cNvSpPr>
                <a:spLocks/>
              </p:cNvSpPr>
              <p:nvPr/>
            </p:nvSpPr>
            <p:spPr bwMode="auto">
              <a:xfrm>
                <a:off x="3361" y="11438"/>
                <a:ext cx="136" cy="153"/>
              </a:xfrm>
              <a:custGeom>
                <a:avLst/>
                <a:gdLst>
                  <a:gd name="T0" fmla="+- 0 3479 3361"/>
                  <a:gd name="T1" fmla="*/ T0 w 136"/>
                  <a:gd name="T2" fmla="+- 0 11566 11438"/>
                  <a:gd name="T3" fmla="*/ 11566 h 153"/>
                  <a:gd name="T4" fmla="+- 0 3419 3361"/>
                  <a:gd name="T5" fmla="*/ T4 w 136"/>
                  <a:gd name="T6" fmla="+- 0 11566 11438"/>
                  <a:gd name="T7" fmla="*/ 11566 h 153"/>
                  <a:gd name="T8" fmla="+- 0 3440 3361"/>
                  <a:gd name="T9" fmla="*/ T8 w 136"/>
                  <a:gd name="T10" fmla="+- 0 11560 11438"/>
                  <a:gd name="T11" fmla="*/ 11560 h 153"/>
                  <a:gd name="T12" fmla="+- 0 3454 3361"/>
                  <a:gd name="T13" fmla="*/ T12 w 136"/>
                  <a:gd name="T14" fmla="+- 0 11548 11438"/>
                  <a:gd name="T15" fmla="*/ 11548 h 153"/>
                  <a:gd name="T16" fmla="+- 0 3463 3361"/>
                  <a:gd name="T17" fmla="*/ T16 w 136"/>
                  <a:gd name="T18" fmla="+- 0 11530 11438"/>
                  <a:gd name="T19" fmla="*/ 11530 h 153"/>
                  <a:gd name="T20" fmla="+- 0 3461 3361"/>
                  <a:gd name="T21" fmla="*/ T20 w 136"/>
                  <a:gd name="T22" fmla="+- 0 11502 11438"/>
                  <a:gd name="T23" fmla="*/ 11502 h 153"/>
                  <a:gd name="T24" fmla="+- 0 3453 3361"/>
                  <a:gd name="T25" fmla="*/ T24 w 136"/>
                  <a:gd name="T26" fmla="+- 0 11482 11438"/>
                  <a:gd name="T27" fmla="*/ 11482 h 153"/>
                  <a:gd name="T28" fmla="+- 0 3439 3361"/>
                  <a:gd name="T29" fmla="*/ T28 w 136"/>
                  <a:gd name="T30" fmla="+- 0 11470 11438"/>
                  <a:gd name="T31" fmla="*/ 11470 h 153"/>
                  <a:gd name="T32" fmla="+- 0 3421 3361"/>
                  <a:gd name="T33" fmla="*/ T32 w 136"/>
                  <a:gd name="T34" fmla="+- 0 11464 11438"/>
                  <a:gd name="T35" fmla="*/ 11464 h 153"/>
                  <a:gd name="T36" fmla="+- 0 3398 3361"/>
                  <a:gd name="T37" fmla="*/ T36 w 136"/>
                  <a:gd name="T38" fmla="+- 0 11463 11438"/>
                  <a:gd name="T39" fmla="*/ 11463 h 153"/>
                  <a:gd name="T40" fmla="+- 0 3479 3361"/>
                  <a:gd name="T41" fmla="*/ T40 w 136"/>
                  <a:gd name="T42" fmla="+- 0 11463 11438"/>
                  <a:gd name="T43" fmla="*/ 11463 h 153"/>
                  <a:gd name="T44" fmla="+- 0 3486 3361"/>
                  <a:gd name="T45" fmla="*/ T44 w 136"/>
                  <a:gd name="T46" fmla="+- 0 11470 11438"/>
                  <a:gd name="T47" fmla="*/ 11470 h 153"/>
                  <a:gd name="T48" fmla="+- 0 3494 3361"/>
                  <a:gd name="T49" fmla="*/ T48 w 136"/>
                  <a:gd name="T50" fmla="+- 0 11489 11438"/>
                  <a:gd name="T51" fmla="*/ 11489 h 153"/>
                  <a:gd name="T52" fmla="+- 0 3496 3361"/>
                  <a:gd name="T53" fmla="*/ T52 w 136"/>
                  <a:gd name="T54" fmla="+- 0 11512 11438"/>
                  <a:gd name="T55" fmla="*/ 11512 h 153"/>
                  <a:gd name="T56" fmla="+- 0 3493 3361"/>
                  <a:gd name="T57" fmla="*/ T56 w 136"/>
                  <a:gd name="T58" fmla="+- 0 11538 11438"/>
                  <a:gd name="T59" fmla="*/ 11538 h 153"/>
                  <a:gd name="T60" fmla="+- 0 3485 3361"/>
                  <a:gd name="T61" fmla="*/ T60 w 136"/>
                  <a:gd name="T62" fmla="+- 0 11559 11438"/>
                  <a:gd name="T63" fmla="*/ 11559 h 153"/>
                  <a:gd name="T64" fmla="+- 0 3479 3361"/>
                  <a:gd name="T65" fmla="*/ T64 w 136"/>
                  <a:gd name="T66" fmla="+- 0 11566 11438"/>
                  <a:gd name="T67" fmla="*/ 11566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36" h="153">
                    <a:moveTo>
                      <a:pt x="118" y="128"/>
                    </a:moveTo>
                    <a:lnTo>
                      <a:pt x="58" y="128"/>
                    </a:lnTo>
                    <a:lnTo>
                      <a:pt x="79" y="122"/>
                    </a:lnTo>
                    <a:lnTo>
                      <a:pt x="93" y="110"/>
                    </a:lnTo>
                    <a:lnTo>
                      <a:pt x="102" y="92"/>
                    </a:lnTo>
                    <a:lnTo>
                      <a:pt x="100" y="64"/>
                    </a:lnTo>
                    <a:lnTo>
                      <a:pt x="92" y="44"/>
                    </a:lnTo>
                    <a:lnTo>
                      <a:pt x="78" y="32"/>
                    </a:lnTo>
                    <a:lnTo>
                      <a:pt x="60" y="26"/>
                    </a:lnTo>
                    <a:lnTo>
                      <a:pt x="37" y="25"/>
                    </a:lnTo>
                    <a:lnTo>
                      <a:pt x="118" y="25"/>
                    </a:lnTo>
                    <a:lnTo>
                      <a:pt x="125" y="32"/>
                    </a:lnTo>
                    <a:lnTo>
                      <a:pt x="133" y="51"/>
                    </a:lnTo>
                    <a:lnTo>
                      <a:pt x="135" y="74"/>
                    </a:lnTo>
                    <a:lnTo>
                      <a:pt x="132" y="100"/>
                    </a:lnTo>
                    <a:lnTo>
                      <a:pt x="124" y="121"/>
                    </a:lnTo>
                    <a:lnTo>
                      <a:pt x="118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35" name="Picture 21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7" y="11407"/>
                <a:ext cx="2863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Group 212"/>
            <p:cNvGrpSpPr>
              <a:grpSpLocks/>
            </p:cNvGrpSpPr>
            <p:nvPr/>
          </p:nvGrpSpPr>
          <p:grpSpPr bwMode="auto">
            <a:xfrm>
              <a:off x="7915" y="11378"/>
              <a:ext cx="428" cy="750"/>
              <a:chOff x="7915" y="11378"/>
              <a:chExt cx="428" cy="750"/>
            </a:xfrm>
          </p:grpSpPr>
          <p:sp>
            <p:nvSpPr>
              <p:cNvPr id="1947" name="Freeform 213"/>
              <p:cNvSpPr>
                <a:spLocks/>
              </p:cNvSpPr>
              <p:nvPr/>
            </p:nvSpPr>
            <p:spPr bwMode="auto">
              <a:xfrm>
                <a:off x="7915" y="11378"/>
                <a:ext cx="428" cy="750"/>
              </a:xfrm>
              <a:custGeom>
                <a:avLst/>
                <a:gdLst>
                  <a:gd name="T0" fmla="+- 0 8343 7915"/>
                  <a:gd name="T1" fmla="*/ T0 w 428"/>
                  <a:gd name="T2" fmla="+- 0 11757 11378"/>
                  <a:gd name="T3" fmla="*/ 11757 h 750"/>
                  <a:gd name="T4" fmla="+- 0 8337 7915"/>
                  <a:gd name="T5" fmla="*/ T4 w 428"/>
                  <a:gd name="T6" fmla="+- 0 11775 11378"/>
                  <a:gd name="T7" fmla="*/ 11775 h 750"/>
                  <a:gd name="T8" fmla="+- 0 7949 7915"/>
                  <a:gd name="T9" fmla="*/ T8 w 428"/>
                  <a:gd name="T10" fmla="+- 0 12119 11378"/>
                  <a:gd name="T11" fmla="*/ 12119 h 750"/>
                  <a:gd name="T12" fmla="+- 0 7931 7915"/>
                  <a:gd name="T13" fmla="*/ T12 w 428"/>
                  <a:gd name="T14" fmla="+- 0 12127 11378"/>
                  <a:gd name="T15" fmla="*/ 12127 h 750"/>
                  <a:gd name="T16" fmla="+- 0 7919 7915"/>
                  <a:gd name="T17" fmla="*/ T16 w 428"/>
                  <a:gd name="T18" fmla="+- 0 12121 11378"/>
                  <a:gd name="T19" fmla="*/ 12121 h 750"/>
                  <a:gd name="T20" fmla="+- 0 7915 7915"/>
                  <a:gd name="T21" fmla="*/ T20 w 428"/>
                  <a:gd name="T22" fmla="+- 0 11402 11378"/>
                  <a:gd name="T23" fmla="*/ 11402 h 750"/>
                  <a:gd name="T24" fmla="+- 0 7920 7915"/>
                  <a:gd name="T25" fmla="*/ T24 w 428"/>
                  <a:gd name="T26" fmla="+- 0 11383 11378"/>
                  <a:gd name="T27" fmla="*/ 11383 h 750"/>
                  <a:gd name="T28" fmla="+- 0 7933 7915"/>
                  <a:gd name="T29" fmla="*/ T28 w 428"/>
                  <a:gd name="T30" fmla="+- 0 11378 11378"/>
                  <a:gd name="T31" fmla="*/ 11378 h 750"/>
                  <a:gd name="T32" fmla="+- 0 8329 7915"/>
                  <a:gd name="T33" fmla="*/ T32 w 428"/>
                  <a:gd name="T34" fmla="+- 0 11723 11378"/>
                  <a:gd name="T35" fmla="*/ 11723 h 750"/>
                  <a:gd name="T36" fmla="+- 0 8341 7915"/>
                  <a:gd name="T37" fmla="*/ T36 w 428"/>
                  <a:gd name="T38" fmla="+- 0 11739 11378"/>
                  <a:gd name="T39" fmla="*/ 11739 h 750"/>
                  <a:gd name="T40" fmla="+- 0 8343 7915"/>
                  <a:gd name="T41" fmla="*/ T40 w 428"/>
                  <a:gd name="T42" fmla="+- 0 11757 11378"/>
                  <a:gd name="T43" fmla="*/ 11757 h 7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28" h="750">
                    <a:moveTo>
                      <a:pt x="428" y="379"/>
                    </a:moveTo>
                    <a:lnTo>
                      <a:pt x="422" y="397"/>
                    </a:lnTo>
                    <a:lnTo>
                      <a:pt x="34" y="741"/>
                    </a:lnTo>
                    <a:lnTo>
                      <a:pt x="16" y="749"/>
                    </a:lnTo>
                    <a:lnTo>
                      <a:pt x="4" y="743"/>
                    </a:lnTo>
                    <a:lnTo>
                      <a:pt x="0" y="24"/>
                    </a:lnTo>
                    <a:lnTo>
                      <a:pt x="5" y="5"/>
                    </a:lnTo>
                    <a:lnTo>
                      <a:pt x="18" y="0"/>
                    </a:lnTo>
                    <a:lnTo>
                      <a:pt x="414" y="345"/>
                    </a:lnTo>
                    <a:lnTo>
                      <a:pt x="426" y="361"/>
                    </a:lnTo>
                    <a:lnTo>
                      <a:pt x="428" y="3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" name="Group 214"/>
            <p:cNvGrpSpPr>
              <a:grpSpLocks/>
            </p:cNvGrpSpPr>
            <p:nvPr/>
          </p:nvGrpSpPr>
          <p:grpSpPr bwMode="auto">
            <a:xfrm>
              <a:off x="7915" y="11378"/>
              <a:ext cx="428" cy="750"/>
              <a:chOff x="7915" y="11378"/>
              <a:chExt cx="428" cy="750"/>
            </a:xfrm>
          </p:grpSpPr>
          <p:sp>
            <p:nvSpPr>
              <p:cNvPr id="1946" name="Freeform 215"/>
              <p:cNvSpPr>
                <a:spLocks/>
              </p:cNvSpPr>
              <p:nvPr/>
            </p:nvSpPr>
            <p:spPr bwMode="auto">
              <a:xfrm>
                <a:off x="7915" y="11378"/>
                <a:ext cx="428" cy="750"/>
              </a:xfrm>
              <a:custGeom>
                <a:avLst/>
                <a:gdLst>
                  <a:gd name="T0" fmla="+- 0 7949 7915"/>
                  <a:gd name="T1" fmla="*/ T0 w 428"/>
                  <a:gd name="T2" fmla="+- 0 12119 11378"/>
                  <a:gd name="T3" fmla="*/ 12119 h 750"/>
                  <a:gd name="T4" fmla="+- 0 7931 7915"/>
                  <a:gd name="T5" fmla="*/ T4 w 428"/>
                  <a:gd name="T6" fmla="+- 0 12127 11378"/>
                  <a:gd name="T7" fmla="*/ 12127 h 750"/>
                  <a:gd name="T8" fmla="+- 0 7919 7915"/>
                  <a:gd name="T9" fmla="*/ T8 w 428"/>
                  <a:gd name="T10" fmla="+- 0 12121 11378"/>
                  <a:gd name="T11" fmla="*/ 12121 h 750"/>
                  <a:gd name="T12" fmla="+- 0 7915 7915"/>
                  <a:gd name="T13" fmla="*/ T12 w 428"/>
                  <a:gd name="T14" fmla="+- 0 11402 11378"/>
                  <a:gd name="T15" fmla="*/ 11402 h 750"/>
                  <a:gd name="T16" fmla="+- 0 7920 7915"/>
                  <a:gd name="T17" fmla="*/ T16 w 428"/>
                  <a:gd name="T18" fmla="+- 0 11383 11378"/>
                  <a:gd name="T19" fmla="*/ 11383 h 750"/>
                  <a:gd name="T20" fmla="+- 0 7933 7915"/>
                  <a:gd name="T21" fmla="*/ T20 w 428"/>
                  <a:gd name="T22" fmla="+- 0 11378 11378"/>
                  <a:gd name="T23" fmla="*/ 11378 h 750"/>
                  <a:gd name="T24" fmla="+- 0 8329 7915"/>
                  <a:gd name="T25" fmla="*/ T24 w 428"/>
                  <a:gd name="T26" fmla="+- 0 11723 11378"/>
                  <a:gd name="T27" fmla="*/ 11723 h 750"/>
                  <a:gd name="T28" fmla="+- 0 8341 7915"/>
                  <a:gd name="T29" fmla="*/ T28 w 428"/>
                  <a:gd name="T30" fmla="+- 0 11739 11378"/>
                  <a:gd name="T31" fmla="*/ 11739 h 750"/>
                  <a:gd name="T32" fmla="+- 0 8343 7915"/>
                  <a:gd name="T33" fmla="*/ T32 w 428"/>
                  <a:gd name="T34" fmla="+- 0 11757 11378"/>
                  <a:gd name="T35" fmla="*/ 11757 h 750"/>
                  <a:gd name="T36" fmla="+- 0 8337 7915"/>
                  <a:gd name="T37" fmla="*/ T36 w 428"/>
                  <a:gd name="T38" fmla="+- 0 11775 11378"/>
                  <a:gd name="T39" fmla="*/ 11775 h 750"/>
                  <a:gd name="T40" fmla="+- 0 7949 7915"/>
                  <a:gd name="T41" fmla="*/ T40 w 428"/>
                  <a:gd name="T42" fmla="+- 0 12119 11378"/>
                  <a:gd name="T43" fmla="*/ 12119 h 7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28" h="750">
                    <a:moveTo>
                      <a:pt x="34" y="741"/>
                    </a:moveTo>
                    <a:lnTo>
                      <a:pt x="16" y="749"/>
                    </a:lnTo>
                    <a:lnTo>
                      <a:pt x="4" y="743"/>
                    </a:lnTo>
                    <a:lnTo>
                      <a:pt x="0" y="24"/>
                    </a:lnTo>
                    <a:lnTo>
                      <a:pt x="5" y="5"/>
                    </a:lnTo>
                    <a:lnTo>
                      <a:pt x="18" y="0"/>
                    </a:lnTo>
                    <a:lnTo>
                      <a:pt x="414" y="345"/>
                    </a:lnTo>
                    <a:lnTo>
                      <a:pt x="426" y="361"/>
                    </a:lnTo>
                    <a:lnTo>
                      <a:pt x="428" y="379"/>
                    </a:lnTo>
                    <a:lnTo>
                      <a:pt x="422" y="397"/>
                    </a:lnTo>
                    <a:lnTo>
                      <a:pt x="34" y="741"/>
                    </a:lnTo>
                    <a:close/>
                  </a:path>
                </a:pathLst>
              </a:custGeom>
              <a:noFill/>
              <a:ln w="114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5" name="Group 216"/>
            <p:cNvGrpSpPr>
              <a:grpSpLocks/>
            </p:cNvGrpSpPr>
            <p:nvPr/>
          </p:nvGrpSpPr>
          <p:grpSpPr bwMode="auto">
            <a:xfrm>
              <a:off x="243" y="1364"/>
              <a:ext cx="11538" cy="392"/>
              <a:chOff x="243" y="1364"/>
              <a:chExt cx="11538" cy="392"/>
            </a:xfrm>
          </p:grpSpPr>
          <p:sp>
            <p:nvSpPr>
              <p:cNvPr id="1945" name="Freeform 217"/>
              <p:cNvSpPr>
                <a:spLocks/>
              </p:cNvSpPr>
              <p:nvPr/>
            </p:nvSpPr>
            <p:spPr bwMode="auto">
              <a:xfrm>
                <a:off x="243" y="1364"/>
                <a:ext cx="11538" cy="392"/>
              </a:xfrm>
              <a:custGeom>
                <a:avLst/>
                <a:gdLst>
                  <a:gd name="T0" fmla="+- 0 243 243"/>
                  <a:gd name="T1" fmla="*/ T0 w 11538"/>
                  <a:gd name="T2" fmla="+- 0 1409 1364"/>
                  <a:gd name="T3" fmla="*/ 1409 h 392"/>
                  <a:gd name="T4" fmla="+- 0 248 243"/>
                  <a:gd name="T5" fmla="*/ T4 w 11538"/>
                  <a:gd name="T6" fmla="+- 0 1388 1364"/>
                  <a:gd name="T7" fmla="*/ 1388 h 392"/>
                  <a:gd name="T8" fmla="+- 0 263 243"/>
                  <a:gd name="T9" fmla="*/ T8 w 11538"/>
                  <a:gd name="T10" fmla="+- 0 1372 1364"/>
                  <a:gd name="T11" fmla="*/ 1372 h 392"/>
                  <a:gd name="T12" fmla="+- 0 284 243"/>
                  <a:gd name="T13" fmla="*/ T12 w 11538"/>
                  <a:gd name="T14" fmla="+- 0 1365 1364"/>
                  <a:gd name="T15" fmla="*/ 1365 h 392"/>
                  <a:gd name="T16" fmla="+- 0 11736 243"/>
                  <a:gd name="T17" fmla="*/ T16 w 11538"/>
                  <a:gd name="T18" fmla="+- 0 1364 1364"/>
                  <a:gd name="T19" fmla="*/ 1364 h 392"/>
                  <a:gd name="T20" fmla="+- 0 11758 243"/>
                  <a:gd name="T21" fmla="*/ T20 w 11538"/>
                  <a:gd name="T22" fmla="+- 0 1370 1364"/>
                  <a:gd name="T23" fmla="*/ 1370 h 392"/>
                  <a:gd name="T24" fmla="+- 0 11774 243"/>
                  <a:gd name="T25" fmla="*/ T24 w 11538"/>
                  <a:gd name="T26" fmla="+- 0 1384 1364"/>
                  <a:gd name="T27" fmla="*/ 1384 h 392"/>
                  <a:gd name="T28" fmla="+- 0 11781 243"/>
                  <a:gd name="T29" fmla="*/ T28 w 11538"/>
                  <a:gd name="T30" fmla="+- 0 1405 1364"/>
                  <a:gd name="T31" fmla="*/ 1405 h 392"/>
                  <a:gd name="T32" fmla="+- 0 11781 243"/>
                  <a:gd name="T33" fmla="*/ T32 w 11538"/>
                  <a:gd name="T34" fmla="+- 0 1711 1364"/>
                  <a:gd name="T35" fmla="*/ 1711 h 392"/>
                  <a:gd name="T36" fmla="+- 0 11776 243"/>
                  <a:gd name="T37" fmla="*/ T36 w 11538"/>
                  <a:gd name="T38" fmla="+- 0 1733 1364"/>
                  <a:gd name="T39" fmla="*/ 1733 h 392"/>
                  <a:gd name="T40" fmla="+- 0 11761 243"/>
                  <a:gd name="T41" fmla="*/ T40 w 11538"/>
                  <a:gd name="T42" fmla="+- 0 1748 1364"/>
                  <a:gd name="T43" fmla="*/ 1748 h 392"/>
                  <a:gd name="T44" fmla="+- 0 11740 243"/>
                  <a:gd name="T45" fmla="*/ T44 w 11538"/>
                  <a:gd name="T46" fmla="+- 0 1756 1364"/>
                  <a:gd name="T47" fmla="*/ 1756 h 392"/>
                  <a:gd name="T48" fmla="+- 0 288 243"/>
                  <a:gd name="T49" fmla="*/ T48 w 11538"/>
                  <a:gd name="T50" fmla="+- 0 1756 1364"/>
                  <a:gd name="T51" fmla="*/ 1756 h 392"/>
                  <a:gd name="T52" fmla="+- 0 266 243"/>
                  <a:gd name="T53" fmla="*/ T52 w 11538"/>
                  <a:gd name="T54" fmla="+- 0 1750 1364"/>
                  <a:gd name="T55" fmla="*/ 1750 h 392"/>
                  <a:gd name="T56" fmla="+- 0 250 243"/>
                  <a:gd name="T57" fmla="*/ T56 w 11538"/>
                  <a:gd name="T58" fmla="+- 0 1736 1364"/>
                  <a:gd name="T59" fmla="*/ 1736 h 392"/>
                  <a:gd name="T60" fmla="+- 0 243 243"/>
                  <a:gd name="T61" fmla="*/ T60 w 11538"/>
                  <a:gd name="T62" fmla="+- 0 1715 1364"/>
                  <a:gd name="T63" fmla="*/ 1715 h 392"/>
                  <a:gd name="T64" fmla="+- 0 243 243"/>
                  <a:gd name="T65" fmla="*/ T64 w 11538"/>
                  <a:gd name="T66" fmla="+- 0 1409 1364"/>
                  <a:gd name="T67" fmla="*/ 1409 h 3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38" h="392">
                    <a:moveTo>
                      <a:pt x="0" y="45"/>
                    </a:moveTo>
                    <a:lnTo>
                      <a:pt x="5" y="24"/>
                    </a:lnTo>
                    <a:lnTo>
                      <a:pt x="20" y="8"/>
                    </a:lnTo>
                    <a:lnTo>
                      <a:pt x="41" y="1"/>
                    </a:lnTo>
                    <a:lnTo>
                      <a:pt x="11493" y="0"/>
                    </a:lnTo>
                    <a:lnTo>
                      <a:pt x="11515" y="6"/>
                    </a:lnTo>
                    <a:lnTo>
                      <a:pt x="11531" y="20"/>
                    </a:lnTo>
                    <a:lnTo>
                      <a:pt x="11538" y="41"/>
                    </a:lnTo>
                    <a:lnTo>
                      <a:pt x="11538" y="347"/>
                    </a:lnTo>
                    <a:lnTo>
                      <a:pt x="11533" y="369"/>
                    </a:lnTo>
                    <a:lnTo>
                      <a:pt x="11518" y="384"/>
                    </a:lnTo>
                    <a:lnTo>
                      <a:pt x="11497" y="392"/>
                    </a:lnTo>
                    <a:lnTo>
                      <a:pt x="45" y="392"/>
                    </a:lnTo>
                    <a:lnTo>
                      <a:pt x="23" y="386"/>
                    </a:lnTo>
                    <a:lnTo>
                      <a:pt x="7" y="372"/>
                    </a:lnTo>
                    <a:lnTo>
                      <a:pt x="0" y="351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42" name="Picture 2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" y="1475"/>
                <a:ext cx="2509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" name="Group 219"/>
            <p:cNvGrpSpPr>
              <a:grpSpLocks/>
            </p:cNvGrpSpPr>
            <p:nvPr/>
          </p:nvGrpSpPr>
          <p:grpSpPr bwMode="auto">
            <a:xfrm>
              <a:off x="6003" y="864"/>
              <a:ext cx="5778" cy="441"/>
              <a:chOff x="6003" y="864"/>
              <a:chExt cx="5778" cy="441"/>
            </a:xfrm>
          </p:grpSpPr>
          <p:sp>
            <p:nvSpPr>
              <p:cNvPr id="1944" name="Freeform 220"/>
              <p:cNvSpPr>
                <a:spLocks/>
              </p:cNvSpPr>
              <p:nvPr/>
            </p:nvSpPr>
            <p:spPr bwMode="auto">
              <a:xfrm>
                <a:off x="6003" y="864"/>
                <a:ext cx="5778" cy="441"/>
              </a:xfrm>
              <a:custGeom>
                <a:avLst/>
                <a:gdLst>
                  <a:gd name="T0" fmla="+- 0 6003 6003"/>
                  <a:gd name="T1" fmla="*/ T0 w 5778"/>
                  <a:gd name="T2" fmla="+- 0 909 864"/>
                  <a:gd name="T3" fmla="*/ 909 h 441"/>
                  <a:gd name="T4" fmla="+- 0 6008 6003"/>
                  <a:gd name="T5" fmla="*/ T4 w 5778"/>
                  <a:gd name="T6" fmla="+- 0 887 864"/>
                  <a:gd name="T7" fmla="*/ 887 h 441"/>
                  <a:gd name="T8" fmla="+- 0 6023 6003"/>
                  <a:gd name="T9" fmla="*/ T8 w 5778"/>
                  <a:gd name="T10" fmla="+- 0 871 864"/>
                  <a:gd name="T11" fmla="*/ 871 h 441"/>
                  <a:gd name="T12" fmla="+- 0 6044 6003"/>
                  <a:gd name="T13" fmla="*/ T12 w 5778"/>
                  <a:gd name="T14" fmla="+- 0 864 864"/>
                  <a:gd name="T15" fmla="*/ 864 h 441"/>
                  <a:gd name="T16" fmla="+- 0 11736 6003"/>
                  <a:gd name="T17" fmla="*/ T16 w 5778"/>
                  <a:gd name="T18" fmla="+- 0 864 864"/>
                  <a:gd name="T19" fmla="*/ 864 h 441"/>
                  <a:gd name="T20" fmla="+- 0 11758 6003"/>
                  <a:gd name="T21" fmla="*/ T20 w 5778"/>
                  <a:gd name="T22" fmla="+- 0 869 864"/>
                  <a:gd name="T23" fmla="*/ 869 h 441"/>
                  <a:gd name="T24" fmla="+- 0 11774 6003"/>
                  <a:gd name="T25" fmla="*/ T24 w 5778"/>
                  <a:gd name="T26" fmla="+- 0 884 864"/>
                  <a:gd name="T27" fmla="*/ 884 h 441"/>
                  <a:gd name="T28" fmla="+- 0 11781 6003"/>
                  <a:gd name="T29" fmla="*/ T28 w 5778"/>
                  <a:gd name="T30" fmla="+- 0 905 864"/>
                  <a:gd name="T31" fmla="*/ 905 h 441"/>
                  <a:gd name="T32" fmla="+- 0 11781 6003"/>
                  <a:gd name="T33" fmla="*/ T32 w 5778"/>
                  <a:gd name="T34" fmla="+- 0 1260 864"/>
                  <a:gd name="T35" fmla="*/ 1260 h 441"/>
                  <a:gd name="T36" fmla="+- 0 11776 6003"/>
                  <a:gd name="T37" fmla="*/ T36 w 5778"/>
                  <a:gd name="T38" fmla="+- 0 1281 864"/>
                  <a:gd name="T39" fmla="*/ 1281 h 441"/>
                  <a:gd name="T40" fmla="+- 0 11761 6003"/>
                  <a:gd name="T41" fmla="*/ T40 w 5778"/>
                  <a:gd name="T42" fmla="+- 0 1297 864"/>
                  <a:gd name="T43" fmla="*/ 1297 h 441"/>
                  <a:gd name="T44" fmla="+- 0 11740 6003"/>
                  <a:gd name="T45" fmla="*/ T44 w 5778"/>
                  <a:gd name="T46" fmla="+- 0 1305 864"/>
                  <a:gd name="T47" fmla="*/ 1305 h 441"/>
                  <a:gd name="T48" fmla="+- 0 6048 6003"/>
                  <a:gd name="T49" fmla="*/ T48 w 5778"/>
                  <a:gd name="T50" fmla="+- 0 1305 864"/>
                  <a:gd name="T51" fmla="*/ 1305 h 441"/>
                  <a:gd name="T52" fmla="+- 0 6026 6003"/>
                  <a:gd name="T53" fmla="*/ T52 w 5778"/>
                  <a:gd name="T54" fmla="+- 0 1299 864"/>
                  <a:gd name="T55" fmla="*/ 1299 h 441"/>
                  <a:gd name="T56" fmla="+- 0 6010 6003"/>
                  <a:gd name="T57" fmla="*/ T56 w 5778"/>
                  <a:gd name="T58" fmla="+- 0 1285 864"/>
                  <a:gd name="T59" fmla="*/ 1285 h 441"/>
                  <a:gd name="T60" fmla="+- 0 6003 6003"/>
                  <a:gd name="T61" fmla="*/ T60 w 5778"/>
                  <a:gd name="T62" fmla="+- 0 1264 864"/>
                  <a:gd name="T63" fmla="*/ 1264 h 441"/>
                  <a:gd name="T64" fmla="+- 0 6003 6003"/>
                  <a:gd name="T65" fmla="*/ T64 w 5778"/>
                  <a:gd name="T66" fmla="+- 0 909 864"/>
                  <a:gd name="T67" fmla="*/ 909 h 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778" h="441">
                    <a:moveTo>
                      <a:pt x="0" y="45"/>
                    </a:moveTo>
                    <a:lnTo>
                      <a:pt x="5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5733" y="0"/>
                    </a:lnTo>
                    <a:lnTo>
                      <a:pt x="5755" y="5"/>
                    </a:lnTo>
                    <a:lnTo>
                      <a:pt x="5771" y="20"/>
                    </a:lnTo>
                    <a:lnTo>
                      <a:pt x="5778" y="41"/>
                    </a:lnTo>
                    <a:lnTo>
                      <a:pt x="5778" y="396"/>
                    </a:lnTo>
                    <a:lnTo>
                      <a:pt x="5773" y="417"/>
                    </a:lnTo>
                    <a:lnTo>
                      <a:pt x="5758" y="433"/>
                    </a:lnTo>
                    <a:lnTo>
                      <a:pt x="5737" y="441"/>
                    </a:lnTo>
                    <a:lnTo>
                      <a:pt x="45" y="441"/>
                    </a:lnTo>
                    <a:lnTo>
                      <a:pt x="23" y="435"/>
                    </a:lnTo>
                    <a:lnTo>
                      <a:pt x="7" y="421"/>
                    </a:lnTo>
                    <a:lnTo>
                      <a:pt x="0" y="400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45" name="Picture 22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9" y="1002"/>
                <a:ext cx="5568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7" name="Group 222"/>
            <p:cNvGrpSpPr>
              <a:grpSpLocks/>
            </p:cNvGrpSpPr>
            <p:nvPr/>
          </p:nvGrpSpPr>
          <p:grpSpPr bwMode="auto">
            <a:xfrm>
              <a:off x="243" y="378"/>
              <a:ext cx="4923" cy="509"/>
              <a:chOff x="243" y="378"/>
              <a:chExt cx="4923" cy="509"/>
            </a:xfrm>
          </p:grpSpPr>
          <p:sp>
            <p:nvSpPr>
              <p:cNvPr id="1943" name="Freeform 223"/>
              <p:cNvSpPr>
                <a:spLocks/>
              </p:cNvSpPr>
              <p:nvPr/>
            </p:nvSpPr>
            <p:spPr bwMode="auto">
              <a:xfrm>
                <a:off x="243" y="378"/>
                <a:ext cx="4923" cy="509"/>
              </a:xfrm>
              <a:custGeom>
                <a:avLst/>
                <a:gdLst>
                  <a:gd name="T0" fmla="+- 0 243 243"/>
                  <a:gd name="T1" fmla="*/ T0 w 4923"/>
                  <a:gd name="T2" fmla="+- 0 423 378"/>
                  <a:gd name="T3" fmla="*/ 423 h 509"/>
                  <a:gd name="T4" fmla="+- 0 248 243"/>
                  <a:gd name="T5" fmla="*/ T4 w 4923"/>
                  <a:gd name="T6" fmla="+- 0 401 378"/>
                  <a:gd name="T7" fmla="*/ 401 h 509"/>
                  <a:gd name="T8" fmla="+- 0 263 243"/>
                  <a:gd name="T9" fmla="*/ T8 w 4923"/>
                  <a:gd name="T10" fmla="+- 0 385 378"/>
                  <a:gd name="T11" fmla="*/ 385 h 509"/>
                  <a:gd name="T12" fmla="+- 0 284 243"/>
                  <a:gd name="T13" fmla="*/ T12 w 4923"/>
                  <a:gd name="T14" fmla="+- 0 378 378"/>
                  <a:gd name="T15" fmla="*/ 378 h 509"/>
                  <a:gd name="T16" fmla="+- 0 5121 243"/>
                  <a:gd name="T17" fmla="*/ T16 w 4923"/>
                  <a:gd name="T18" fmla="+- 0 378 378"/>
                  <a:gd name="T19" fmla="*/ 378 h 509"/>
                  <a:gd name="T20" fmla="+- 0 5143 243"/>
                  <a:gd name="T21" fmla="*/ T20 w 4923"/>
                  <a:gd name="T22" fmla="+- 0 383 378"/>
                  <a:gd name="T23" fmla="*/ 383 h 509"/>
                  <a:gd name="T24" fmla="+- 0 5159 243"/>
                  <a:gd name="T25" fmla="*/ T24 w 4923"/>
                  <a:gd name="T26" fmla="+- 0 398 378"/>
                  <a:gd name="T27" fmla="*/ 398 h 509"/>
                  <a:gd name="T28" fmla="+- 0 5166 243"/>
                  <a:gd name="T29" fmla="*/ T28 w 4923"/>
                  <a:gd name="T30" fmla="+- 0 419 378"/>
                  <a:gd name="T31" fmla="*/ 419 h 509"/>
                  <a:gd name="T32" fmla="+- 0 5166 243"/>
                  <a:gd name="T33" fmla="*/ T32 w 4923"/>
                  <a:gd name="T34" fmla="+- 0 841 378"/>
                  <a:gd name="T35" fmla="*/ 841 h 509"/>
                  <a:gd name="T36" fmla="+- 0 5161 243"/>
                  <a:gd name="T37" fmla="*/ T36 w 4923"/>
                  <a:gd name="T38" fmla="+- 0 863 378"/>
                  <a:gd name="T39" fmla="*/ 863 h 509"/>
                  <a:gd name="T40" fmla="+- 0 5146 243"/>
                  <a:gd name="T41" fmla="*/ T40 w 4923"/>
                  <a:gd name="T42" fmla="+- 0 879 378"/>
                  <a:gd name="T43" fmla="*/ 879 h 509"/>
                  <a:gd name="T44" fmla="+- 0 5125 243"/>
                  <a:gd name="T45" fmla="*/ T44 w 4923"/>
                  <a:gd name="T46" fmla="+- 0 886 378"/>
                  <a:gd name="T47" fmla="*/ 886 h 509"/>
                  <a:gd name="T48" fmla="+- 0 288 243"/>
                  <a:gd name="T49" fmla="*/ T48 w 4923"/>
                  <a:gd name="T50" fmla="+- 0 886 378"/>
                  <a:gd name="T51" fmla="*/ 886 h 509"/>
                  <a:gd name="T52" fmla="+- 0 266 243"/>
                  <a:gd name="T53" fmla="*/ T52 w 4923"/>
                  <a:gd name="T54" fmla="+- 0 881 378"/>
                  <a:gd name="T55" fmla="*/ 881 h 509"/>
                  <a:gd name="T56" fmla="+- 0 250 243"/>
                  <a:gd name="T57" fmla="*/ T56 w 4923"/>
                  <a:gd name="T58" fmla="+- 0 867 378"/>
                  <a:gd name="T59" fmla="*/ 867 h 509"/>
                  <a:gd name="T60" fmla="+- 0 243 243"/>
                  <a:gd name="T61" fmla="*/ T60 w 4923"/>
                  <a:gd name="T62" fmla="+- 0 846 378"/>
                  <a:gd name="T63" fmla="*/ 846 h 509"/>
                  <a:gd name="T64" fmla="+- 0 243 243"/>
                  <a:gd name="T65" fmla="*/ T64 w 4923"/>
                  <a:gd name="T66" fmla="+- 0 423 378"/>
                  <a:gd name="T67" fmla="*/ 423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4923" h="509">
                    <a:moveTo>
                      <a:pt x="0" y="45"/>
                    </a:moveTo>
                    <a:lnTo>
                      <a:pt x="5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4878" y="0"/>
                    </a:lnTo>
                    <a:lnTo>
                      <a:pt x="4900" y="5"/>
                    </a:lnTo>
                    <a:lnTo>
                      <a:pt x="4916" y="20"/>
                    </a:lnTo>
                    <a:lnTo>
                      <a:pt x="4923" y="41"/>
                    </a:lnTo>
                    <a:lnTo>
                      <a:pt x="4923" y="463"/>
                    </a:lnTo>
                    <a:lnTo>
                      <a:pt x="4918" y="485"/>
                    </a:lnTo>
                    <a:lnTo>
                      <a:pt x="4903" y="501"/>
                    </a:lnTo>
                    <a:lnTo>
                      <a:pt x="4882" y="508"/>
                    </a:lnTo>
                    <a:lnTo>
                      <a:pt x="45" y="508"/>
                    </a:lnTo>
                    <a:lnTo>
                      <a:pt x="23" y="503"/>
                    </a:lnTo>
                    <a:lnTo>
                      <a:pt x="7" y="489"/>
                    </a:lnTo>
                    <a:lnTo>
                      <a:pt x="0" y="468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48" name="Picture 22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" y="538"/>
                <a:ext cx="4739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" name="Group 225"/>
            <p:cNvGrpSpPr>
              <a:grpSpLocks/>
            </p:cNvGrpSpPr>
            <p:nvPr/>
          </p:nvGrpSpPr>
          <p:grpSpPr bwMode="auto">
            <a:xfrm>
              <a:off x="4455" y="3537"/>
              <a:ext cx="7785" cy="329"/>
              <a:chOff x="4455" y="3537"/>
              <a:chExt cx="7785" cy="329"/>
            </a:xfrm>
          </p:grpSpPr>
          <p:sp>
            <p:nvSpPr>
              <p:cNvPr id="1942" name="Freeform 226"/>
              <p:cNvSpPr>
                <a:spLocks/>
              </p:cNvSpPr>
              <p:nvPr/>
            </p:nvSpPr>
            <p:spPr bwMode="auto">
              <a:xfrm>
                <a:off x="4455" y="3537"/>
                <a:ext cx="7785" cy="329"/>
              </a:xfrm>
              <a:custGeom>
                <a:avLst/>
                <a:gdLst>
                  <a:gd name="T0" fmla="+- 0 4500 4455"/>
                  <a:gd name="T1" fmla="*/ T0 w 7785"/>
                  <a:gd name="T2" fmla="+- 0 3866 3537"/>
                  <a:gd name="T3" fmla="*/ 3866 h 329"/>
                  <a:gd name="T4" fmla="+- 0 4478 4455"/>
                  <a:gd name="T5" fmla="*/ T4 w 7785"/>
                  <a:gd name="T6" fmla="+- 0 3860 3537"/>
                  <a:gd name="T7" fmla="*/ 3860 h 329"/>
                  <a:gd name="T8" fmla="+- 0 4462 4455"/>
                  <a:gd name="T9" fmla="*/ T8 w 7785"/>
                  <a:gd name="T10" fmla="+- 0 3846 3537"/>
                  <a:gd name="T11" fmla="*/ 3846 h 329"/>
                  <a:gd name="T12" fmla="+- 0 4455 4455"/>
                  <a:gd name="T13" fmla="*/ T12 w 7785"/>
                  <a:gd name="T14" fmla="+- 0 3825 3537"/>
                  <a:gd name="T15" fmla="*/ 3825 h 329"/>
                  <a:gd name="T16" fmla="+- 0 4455 4455"/>
                  <a:gd name="T17" fmla="*/ T16 w 7785"/>
                  <a:gd name="T18" fmla="+- 0 3582 3537"/>
                  <a:gd name="T19" fmla="*/ 3582 h 329"/>
                  <a:gd name="T20" fmla="+- 0 4460 4455"/>
                  <a:gd name="T21" fmla="*/ T20 w 7785"/>
                  <a:gd name="T22" fmla="+- 0 3560 3537"/>
                  <a:gd name="T23" fmla="*/ 3560 h 329"/>
                  <a:gd name="T24" fmla="+- 0 4475 4455"/>
                  <a:gd name="T25" fmla="*/ T24 w 7785"/>
                  <a:gd name="T26" fmla="+- 0 3544 3537"/>
                  <a:gd name="T27" fmla="*/ 3544 h 329"/>
                  <a:gd name="T28" fmla="+- 0 4496 4455"/>
                  <a:gd name="T29" fmla="*/ T28 w 7785"/>
                  <a:gd name="T30" fmla="+- 0 3537 3537"/>
                  <a:gd name="T31" fmla="*/ 3537 h 329"/>
                  <a:gd name="T32" fmla="+- 0 12195 4455"/>
                  <a:gd name="T33" fmla="*/ T32 w 7785"/>
                  <a:gd name="T34" fmla="+- 0 3537 3537"/>
                  <a:gd name="T35" fmla="*/ 3537 h 329"/>
                  <a:gd name="T36" fmla="+- 0 12217 4455"/>
                  <a:gd name="T37" fmla="*/ T36 w 7785"/>
                  <a:gd name="T38" fmla="+- 0 3542 3537"/>
                  <a:gd name="T39" fmla="*/ 3542 h 329"/>
                  <a:gd name="T40" fmla="+- 0 12233 4455"/>
                  <a:gd name="T41" fmla="*/ T40 w 7785"/>
                  <a:gd name="T42" fmla="+- 0 3557 3537"/>
                  <a:gd name="T43" fmla="*/ 3557 h 329"/>
                  <a:gd name="T44" fmla="+- 0 12240 4455"/>
                  <a:gd name="T45" fmla="*/ T44 w 7785"/>
                  <a:gd name="T46" fmla="+- 0 3578 3537"/>
                  <a:gd name="T47" fmla="*/ 3578 h 329"/>
                  <a:gd name="T48" fmla="+- 0 12240 4455"/>
                  <a:gd name="T49" fmla="*/ T48 w 7785"/>
                  <a:gd name="T50" fmla="+- 0 3821 3537"/>
                  <a:gd name="T51" fmla="*/ 3821 h 329"/>
                  <a:gd name="T52" fmla="+- 0 12235 4455"/>
                  <a:gd name="T53" fmla="*/ T52 w 7785"/>
                  <a:gd name="T54" fmla="+- 0 3842 3537"/>
                  <a:gd name="T55" fmla="*/ 3842 h 329"/>
                  <a:gd name="T56" fmla="+- 0 12220 4455"/>
                  <a:gd name="T57" fmla="*/ T56 w 7785"/>
                  <a:gd name="T58" fmla="+- 0 3858 3537"/>
                  <a:gd name="T59" fmla="*/ 3858 h 329"/>
                  <a:gd name="T60" fmla="+- 0 12199 4455"/>
                  <a:gd name="T61" fmla="*/ T60 w 7785"/>
                  <a:gd name="T62" fmla="+- 0 3865 3537"/>
                  <a:gd name="T63" fmla="*/ 3865 h 329"/>
                  <a:gd name="T64" fmla="+- 0 4500 4455"/>
                  <a:gd name="T65" fmla="*/ T64 w 7785"/>
                  <a:gd name="T66" fmla="+- 0 3866 3537"/>
                  <a:gd name="T67" fmla="*/ 3866 h 3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7785" h="329">
                    <a:moveTo>
                      <a:pt x="45" y="329"/>
                    </a:moveTo>
                    <a:lnTo>
                      <a:pt x="23" y="323"/>
                    </a:lnTo>
                    <a:lnTo>
                      <a:pt x="7" y="309"/>
                    </a:lnTo>
                    <a:lnTo>
                      <a:pt x="0" y="288"/>
                    </a:lnTo>
                    <a:lnTo>
                      <a:pt x="0" y="45"/>
                    </a:lnTo>
                    <a:lnTo>
                      <a:pt x="5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7740" y="0"/>
                    </a:lnTo>
                    <a:lnTo>
                      <a:pt x="7762" y="5"/>
                    </a:lnTo>
                    <a:lnTo>
                      <a:pt x="7778" y="20"/>
                    </a:lnTo>
                    <a:lnTo>
                      <a:pt x="7785" y="41"/>
                    </a:lnTo>
                    <a:lnTo>
                      <a:pt x="7785" y="284"/>
                    </a:lnTo>
                    <a:lnTo>
                      <a:pt x="7780" y="305"/>
                    </a:lnTo>
                    <a:lnTo>
                      <a:pt x="7765" y="321"/>
                    </a:lnTo>
                    <a:lnTo>
                      <a:pt x="7744" y="328"/>
                    </a:lnTo>
                    <a:lnTo>
                      <a:pt x="45" y="32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" name="Group 227"/>
            <p:cNvGrpSpPr>
              <a:grpSpLocks/>
            </p:cNvGrpSpPr>
            <p:nvPr/>
          </p:nvGrpSpPr>
          <p:grpSpPr bwMode="auto">
            <a:xfrm>
              <a:off x="4455" y="3537"/>
              <a:ext cx="7785" cy="329"/>
              <a:chOff x="4455" y="3537"/>
              <a:chExt cx="7785" cy="329"/>
            </a:xfrm>
          </p:grpSpPr>
          <p:sp>
            <p:nvSpPr>
              <p:cNvPr id="1941" name="Freeform 228"/>
              <p:cNvSpPr>
                <a:spLocks/>
              </p:cNvSpPr>
              <p:nvPr/>
            </p:nvSpPr>
            <p:spPr bwMode="auto">
              <a:xfrm>
                <a:off x="4455" y="3537"/>
                <a:ext cx="7785" cy="329"/>
              </a:xfrm>
              <a:custGeom>
                <a:avLst/>
                <a:gdLst>
                  <a:gd name="T0" fmla="+- 0 4455 4455"/>
                  <a:gd name="T1" fmla="*/ T0 w 7785"/>
                  <a:gd name="T2" fmla="+- 0 3582 3537"/>
                  <a:gd name="T3" fmla="*/ 3582 h 329"/>
                  <a:gd name="T4" fmla="+- 0 4460 4455"/>
                  <a:gd name="T5" fmla="*/ T4 w 7785"/>
                  <a:gd name="T6" fmla="+- 0 3560 3537"/>
                  <a:gd name="T7" fmla="*/ 3560 h 329"/>
                  <a:gd name="T8" fmla="+- 0 4475 4455"/>
                  <a:gd name="T9" fmla="*/ T8 w 7785"/>
                  <a:gd name="T10" fmla="+- 0 3544 3537"/>
                  <a:gd name="T11" fmla="*/ 3544 h 329"/>
                  <a:gd name="T12" fmla="+- 0 4496 4455"/>
                  <a:gd name="T13" fmla="*/ T12 w 7785"/>
                  <a:gd name="T14" fmla="+- 0 3537 3537"/>
                  <a:gd name="T15" fmla="*/ 3537 h 329"/>
                  <a:gd name="T16" fmla="+- 0 12195 4455"/>
                  <a:gd name="T17" fmla="*/ T16 w 7785"/>
                  <a:gd name="T18" fmla="+- 0 3537 3537"/>
                  <a:gd name="T19" fmla="*/ 3537 h 329"/>
                  <a:gd name="T20" fmla="+- 0 12217 4455"/>
                  <a:gd name="T21" fmla="*/ T20 w 7785"/>
                  <a:gd name="T22" fmla="+- 0 3542 3537"/>
                  <a:gd name="T23" fmla="*/ 3542 h 329"/>
                  <a:gd name="T24" fmla="+- 0 12233 4455"/>
                  <a:gd name="T25" fmla="*/ T24 w 7785"/>
                  <a:gd name="T26" fmla="+- 0 3557 3537"/>
                  <a:gd name="T27" fmla="*/ 3557 h 329"/>
                  <a:gd name="T28" fmla="+- 0 12240 4455"/>
                  <a:gd name="T29" fmla="*/ T28 w 7785"/>
                  <a:gd name="T30" fmla="+- 0 3578 3537"/>
                  <a:gd name="T31" fmla="*/ 3578 h 329"/>
                  <a:gd name="T32" fmla="+- 0 12240 4455"/>
                  <a:gd name="T33" fmla="*/ T32 w 7785"/>
                  <a:gd name="T34" fmla="+- 0 3821 3537"/>
                  <a:gd name="T35" fmla="*/ 3821 h 329"/>
                  <a:gd name="T36" fmla="+- 0 12235 4455"/>
                  <a:gd name="T37" fmla="*/ T36 w 7785"/>
                  <a:gd name="T38" fmla="+- 0 3842 3537"/>
                  <a:gd name="T39" fmla="*/ 3842 h 329"/>
                  <a:gd name="T40" fmla="+- 0 12220 4455"/>
                  <a:gd name="T41" fmla="*/ T40 w 7785"/>
                  <a:gd name="T42" fmla="+- 0 3858 3537"/>
                  <a:gd name="T43" fmla="*/ 3858 h 329"/>
                  <a:gd name="T44" fmla="+- 0 12199 4455"/>
                  <a:gd name="T45" fmla="*/ T44 w 7785"/>
                  <a:gd name="T46" fmla="+- 0 3865 3537"/>
                  <a:gd name="T47" fmla="*/ 3865 h 329"/>
                  <a:gd name="T48" fmla="+- 0 4500 4455"/>
                  <a:gd name="T49" fmla="*/ T48 w 7785"/>
                  <a:gd name="T50" fmla="+- 0 3866 3537"/>
                  <a:gd name="T51" fmla="*/ 3866 h 329"/>
                  <a:gd name="T52" fmla="+- 0 4478 4455"/>
                  <a:gd name="T53" fmla="*/ T52 w 7785"/>
                  <a:gd name="T54" fmla="+- 0 3860 3537"/>
                  <a:gd name="T55" fmla="*/ 3860 h 329"/>
                  <a:gd name="T56" fmla="+- 0 4462 4455"/>
                  <a:gd name="T57" fmla="*/ T56 w 7785"/>
                  <a:gd name="T58" fmla="+- 0 3846 3537"/>
                  <a:gd name="T59" fmla="*/ 3846 h 329"/>
                  <a:gd name="T60" fmla="+- 0 4455 4455"/>
                  <a:gd name="T61" fmla="*/ T60 w 7785"/>
                  <a:gd name="T62" fmla="+- 0 3825 3537"/>
                  <a:gd name="T63" fmla="*/ 3825 h 329"/>
                  <a:gd name="T64" fmla="+- 0 4455 4455"/>
                  <a:gd name="T65" fmla="*/ T64 w 7785"/>
                  <a:gd name="T66" fmla="+- 0 3582 3537"/>
                  <a:gd name="T67" fmla="*/ 3582 h 3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7785" h="329">
                    <a:moveTo>
                      <a:pt x="0" y="45"/>
                    </a:moveTo>
                    <a:lnTo>
                      <a:pt x="5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7740" y="0"/>
                    </a:lnTo>
                    <a:lnTo>
                      <a:pt x="7762" y="5"/>
                    </a:lnTo>
                    <a:lnTo>
                      <a:pt x="7778" y="20"/>
                    </a:lnTo>
                    <a:lnTo>
                      <a:pt x="7785" y="41"/>
                    </a:lnTo>
                    <a:lnTo>
                      <a:pt x="7785" y="284"/>
                    </a:lnTo>
                    <a:lnTo>
                      <a:pt x="7780" y="305"/>
                    </a:lnTo>
                    <a:lnTo>
                      <a:pt x="7765" y="321"/>
                    </a:lnTo>
                    <a:lnTo>
                      <a:pt x="7744" y="328"/>
                    </a:lnTo>
                    <a:lnTo>
                      <a:pt x="45" y="329"/>
                    </a:lnTo>
                    <a:lnTo>
                      <a:pt x="23" y="323"/>
                    </a:lnTo>
                    <a:lnTo>
                      <a:pt x="7" y="309"/>
                    </a:lnTo>
                    <a:lnTo>
                      <a:pt x="0" y="288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229"/>
            <p:cNvGrpSpPr>
              <a:grpSpLocks/>
            </p:cNvGrpSpPr>
            <p:nvPr/>
          </p:nvGrpSpPr>
          <p:grpSpPr bwMode="auto">
            <a:xfrm>
              <a:off x="4455" y="1681"/>
              <a:ext cx="4410" cy="1838"/>
              <a:chOff x="4455" y="1681"/>
              <a:chExt cx="4410" cy="1838"/>
            </a:xfrm>
          </p:grpSpPr>
          <p:sp>
            <p:nvSpPr>
              <p:cNvPr id="1940" name="Freeform 230"/>
              <p:cNvSpPr>
                <a:spLocks/>
              </p:cNvSpPr>
              <p:nvPr/>
            </p:nvSpPr>
            <p:spPr bwMode="auto">
              <a:xfrm>
                <a:off x="4455" y="1681"/>
                <a:ext cx="4410" cy="1838"/>
              </a:xfrm>
              <a:custGeom>
                <a:avLst/>
                <a:gdLst>
                  <a:gd name="T0" fmla="+- 0 8865 4455"/>
                  <a:gd name="T1" fmla="*/ T0 w 4410"/>
                  <a:gd name="T2" fmla="+- 0 3519 1681"/>
                  <a:gd name="T3" fmla="*/ 3519 h 1838"/>
                  <a:gd name="T4" fmla="+- 0 4455 4455"/>
                  <a:gd name="T5" fmla="*/ T4 w 4410"/>
                  <a:gd name="T6" fmla="+- 0 3519 1681"/>
                  <a:gd name="T7" fmla="*/ 3519 h 1838"/>
                  <a:gd name="T8" fmla="+- 0 4455 4455"/>
                  <a:gd name="T9" fmla="*/ T8 w 4410"/>
                  <a:gd name="T10" fmla="+- 0 2154 1681"/>
                  <a:gd name="T11" fmla="*/ 2154 h 1838"/>
                  <a:gd name="T12" fmla="+- 0 6642 4455"/>
                  <a:gd name="T13" fmla="*/ T12 w 4410"/>
                  <a:gd name="T14" fmla="+- 0 1681 1681"/>
                  <a:gd name="T15" fmla="*/ 1681 h 1838"/>
                  <a:gd name="T16" fmla="+- 0 8865 4455"/>
                  <a:gd name="T17" fmla="*/ T16 w 4410"/>
                  <a:gd name="T18" fmla="+- 0 2154 1681"/>
                  <a:gd name="T19" fmla="*/ 2154 h 1838"/>
                  <a:gd name="T20" fmla="+- 0 8865 4455"/>
                  <a:gd name="T21" fmla="*/ T20 w 4410"/>
                  <a:gd name="T22" fmla="+- 0 3519 1681"/>
                  <a:gd name="T23" fmla="*/ 3519 h 18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4410" h="1838">
                    <a:moveTo>
                      <a:pt x="4410" y="1838"/>
                    </a:moveTo>
                    <a:lnTo>
                      <a:pt x="0" y="1838"/>
                    </a:lnTo>
                    <a:lnTo>
                      <a:pt x="0" y="473"/>
                    </a:lnTo>
                    <a:lnTo>
                      <a:pt x="2187" y="0"/>
                    </a:lnTo>
                    <a:lnTo>
                      <a:pt x="4410" y="473"/>
                    </a:lnTo>
                    <a:lnTo>
                      <a:pt x="4410" y="1838"/>
                    </a:lnTo>
                    <a:close/>
                  </a:path>
                </a:pathLst>
              </a:custGeom>
              <a:solidFill>
                <a:srgbClr val="FFD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1" name="Group 231"/>
            <p:cNvGrpSpPr>
              <a:grpSpLocks/>
            </p:cNvGrpSpPr>
            <p:nvPr/>
          </p:nvGrpSpPr>
          <p:grpSpPr bwMode="auto">
            <a:xfrm>
              <a:off x="4455" y="1681"/>
              <a:ext cx="4410" cy="1838"/>
              <a:chOff x="4455" y="1681"/>
              <a:chExt cx="4410" cy="1838"/>
            </a:xfrm>
          </p:grpSpPr>
          <p:sp>
            <p:nvSpPr>
              <p:cNvPr id="1939" name="Freeform 232"/>
              <p:cNvSpPr>
                <a:spLocks/>
              </p:cNvSpPr>
              <p:nvPr/>
            </p:nvSpPr>
            <p:spPr bwMode="auto">
              <a:xfrm>
                <a:off x="4455" y="1681"/>
                <a:ext cx="4410" cy="1838"/>
              </a:xfrm>
              <a:custGeom>
                <a:avLst/>
                <a:gdLst>
                  <a:gd name="T0" fmla="+- 0 4455 4455"/>
                  <a:gd name="T1" fmla="*/ T0 w 4410"/>
                  <a:gd name="T2" fmla="+- 0 2154 1681"/>
                  <a:gd name="T3" fmla="*/ 2154 h 1838"/>
                  <a:gd name="T4" fmla="+- 0 4455 4455"/>
                  <a:gd name="T5" fmla="*/ T4 w 4410"/>
                  <a:gd name="T6" fmla="+- 0 3519 1681"/>
                  <a:gd name="T7" fmla="*/ 3519 h 1838"/>
                  <a:gd name="T8" fmla="+- 0 6642 4455"/>
                  <a:gd name="T9" fmla="*/ T8 w 4410"/>
                  <a:gd name="T10" fmla="+- 0 3519 1681"/>
                  <a:gd name="T11" fmla="*/ 3519 h 1838"/>
                  <a:gd name="T12" fmla="+- 0 8865 4455"/>
                  <a:gd name="T13" fmla="*/ T12 w 4410"/>
                  <a:gd name="T14" fmla="+- 0 3519 1681"/>
                  <a:gd name="T15" fmla="*/ 3519 h 1838"/>
                  <a:gd name="T16" fmla="+- 0 8865 4455"/>
                  <a:gd name="T17" fmla="*/ T16 w 4410"/>
                  <a:gd name="T18" fmla="+- 0 2154 1681"/>
                  <a:gd name="T19" fmla="*/ 2154 h 1838"/>
                  <a:gd name="T20" fmla="+- 0 6642 4455"/>
                  <a:gd name="T21" fmla="*/ T20 w 4410"/>
                  <a:gd name="T22" fmla="+- 0 1681 1681"/>
                  <a:gd name="T23" fmla="*/ 1681 h 1838"/>
                  <a:gd name="T24" fmla="+- 0 4455 4455"/>
                  <a:gd name="T25" fmla="*/ T24 w 4410"/>
                  <a:gd name="T26" fmla="+- 0 2154 1681"/>
                  <a:gd name="T27" fmla="*/ 2154 h 18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410" h="1838">
                    <a:moveTo>
                      <a:pt x="0" y="473"/>
                    </a:moveTo>
                    <a:lnTo>
                      <a:pt x="0" y="1838"/>
                    </a:lnTo>
                    <a:lnTo>
                      <a:pt x="2187" y="1838"/>
                    </a:lnTo>
                    <a:lnTo>
                      <a:pt x="4410" y="1838"/>
                    </a:lnTo>
                    <a:lnTo>
                      <a:pt x="4410" y="473"/>
                    </a:lnTo>
                    <a:lnTo>
                      <a:pt x="2187" y="0"/>
                    </a:lnTo>
                    <a:lnTo>
                      <a:pt x="0" y="473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2" name="Group 233"/>
            <p:cNvGrpSpPr>
              <a:grpSpLocks/>
            </p:cNvGrpSpPr>
            <p:nvPr/>
          </p:nvGrpSpPr>
          <p:grpSpPr bwMode="auto">
            <a:xfrm>
              <a:off x="6510" y="1868"/>
              <a:ext cx="140" cy="138"/>
              <a:chOff x="6510" y="1868"/>
              <a:chExt cx="140" cy="138"/>
            </a:xfrm>
          </p:grpSpPr>
          <p:sp>
            <p:nvSpPr>
              <p:cNvPr id="1935" name="Freeform 234"/>
              <p:cNvSpPr>
                <a:spLocks/>
              </p:cNvSpPr>
              <p:nvPr/>
            </p:nvSpPr>
            <p:spPr bwMode="auto">
              <a:xfrm>
                <a:off x="6510" y="1868"/>
                <a:ext cx="140" cy="138"/>
              </a:xfrm>
              <a:custGeom>
                <a:avLst/>
                <a:gdLst>
                  <a:gd name="T0" fmla="+- 0 6535 6510"/>
                  <a:gd name="T1" fmla="*/ T0 w 140"/>
                  <a:gd name="T2" fmla="+- 0 2006 1868"/>
                  <a:gd name="T3" fmla="*/ 2006 h 138"/>
                  <a:gd name="T4" fmla="+- 0 6510 6510"/>
                  <a:gd name="T5" fmla="*/ T4 w 140"/>
                  <a:gd name="T6" fmla="+- 0 2006 1868"/>
                  <a:gd name="T7" fmla="*/ 2006 h 138"/>
                  <a:gd name="T8" fmla="+- 0 6510 6510"/>
                  <a:gd name="T9" fmla="*/ T8 w 140"/>
                  <a:gd name="T10" fmla="+- 0 1868 1868"/>
                  <a:gd name="T11" fmla="*/ 1868 h 138"/>
                  <a:gd name="T12" fmla="+- 0 6548 6510"/>
                  <a:gd name="T13" fmla="*/ T12 w 140"/>
                  <a:gd name="T14" fmla="+- 0 1868 1868"/>
                  <a:gd name="T15" fmla="*/ 1868 h 138"/>
                  <a:gd name="T16" fmla="+- 0 6556 6510"/>
                  <a:gd name="T17" fmla="*/ T16 w 140"/>
                  <a:gd name="T18" fmla="+- 0 1893 1868"/>
                  <a:gd name="T19" fmla="*/ 1893 h 138"/>
                  <a:gd name="T20" fmla="+- 0 6534 6510"/>
                  <a:gd name="T21" fmla="*/ T20 w 140"/>
                  <a:gd name="T22" fmla="+- 0 1893 1868"/>
                  <a:gd name="T23" fmla="*/ 1893 h 138"/>
                  <a:gd name="T24" fmla="+- 0 6535 6510"/>
                  <a:gd name="T25" fmla="*/ T24 w 140"/>
                  <a:gd name="T26" fmla="+- 0 2006 1868"/>
                  <a:gd name="T27" fmla="*/ 200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0" h="138">
                    <a:moveTo>
                      <a:pt x="25" y="138"/>
                    </a:moveTo>
                    <a:lnTo>
                      <a:pt x="0" y="138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46" y="25"/>
                    </a:lnTo>
                    <a:lnTo>
                      <a:pt x="24" y="25"/>
                    </a:lnTo>
                    <a:lnTo>
                      <a:pt x="25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235"/>
              <p:cNvSpPr>
                <a:spLocks/>
              </p:cNvSpPr>
              <p:nvPr/>
            </p:nvSpPr>
            <p:spPr bwMode="auto">
              <a:xfrm>
                <a:off x="6510" y="1868"/>
                <a:ext cx="140" cy="138"/>
              </a:xfrm>
              <a:custGeom>
                <a:avLst/>
                <a:gdLst>
                  <a:gd name="T0" fmla="+- 0 6600 6510"/>
                  <a:gd name="T1" fmla="*/ T0 w 140"/>
                  <a:gd name="T2" fmla="+- 0 1971 1868"/>
                  <a:gd name="T3" fmla="*/ 1971 h 138"/>
                  <a:gd name="T4" fmla="+- 0 6579 6510"/>
                  <a:gd name="T5" fmla="*/ T4 w 140"/>
                  <a:gd name="T6" fmla="+- 0 1971 1868"/>
                  <a:gd name="T7" fmla="*/ 1971 h 138"/>
                  <a:gd name="T8" fmla="+- 0 6611 6510"/>
                  <a:gd name="T9" fmla="*/ T8 w 140"/>
                  <a:gd name="T10" fmla="+- 0 1868 1868"/>
                  <a:gd name="T11" fmla="*/ 1868 h 138"/>
                  <a:gd name="T12" fmla="+- 0 6649 6510"/>
                  <a:gd name="T13" fmla="*/ T12 w 140"/>
                  <a:gd name="T14" fmla="+- 0 1868 1868"/>
                  <a:gd name="T15" fmla="*/ 1868 h 138"/>
                  <a:gd name="T16" fmla="+- 0 6649 6510"/>
                  <a:gd name="T17" fmla="*/ T16 w 140"/>
                  <a:gd name="T18" fmla="+- 0 1893 1868"/>
                  <a:gd name="T19" fmla="*/ 1893 h 138"/>
                  <a:gd name="T20" fmla="+- 0 6625 6510"/>
                  <a:gd name="T21" fmla="*/ T20 w 140"/>
                  <a:gd name="T22" fmla="+- 0 1893 1868"/>
                  <a:gd name="T23" fmla="*/ 1893 h 138"/>
                  <a:gd name="T24" fmla="+- 0 6600 6510"/>
                  <a:gd name="T25" fmla="*/ T24 w 140"/>
                  <a:gd name="T26" fmla="+- 0 1971 1868"/>
                  <a:gd name="T27" fmla="*/ 1971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0" h="138">
                    <a:moveTo>
                      <a:pt x="90" y="103"/>
                    </a:moveTo>
                    <a:lnTo>
                      <a:pt x="69" y="103"/>
                    </a:lnTo>
                    <a:lnTo>
                      <a:pt x="101" y="0"/>
                    </a:lnTo>
                    <a:lnTo>
                      <a:pt x="139" y="0"/>
                    </a:lnTo>
                    <a:lnTo>
                      <a:pt x="139" y="25"/>
                    </a:lnTo>
                    <a:lnTo>
                      <a:pt x="115" y="25"/>
                    </a:lnTo>
                    <a:lnTo>
                      <a:pt x="90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236"/>
              <p:cNvSpPr>
                <a:spLocks/>
              </p:cNvSpPr>
              <p:nvPr/>
            </p:nvSpPr>
            <p:spPr bwMode="auto">
              <a:xfrm>
                <a:off x="6510" y="1868"/>
                <a:ext cx="140" cy="138"/>
              </a:xfrm>
              <a:custGeom>
                <a:avLst/>
                <a:gdLst>
                  <a:gd name="T0" fmla="+- 0 6589 6510"/>
                  <a:gd name="T1" fmla="*/ T0 w 140"/>
                  <a:gd name="T2" fmla="+- 0 2006 1868"/>
                  <a:gd name="T3" fmla="*/ 2006 h 138"/>
                  <a:gd name="T4" fmla="+- 0 6569 6510"/>
                  <a:gd name="T5" fmla="*/ T4 w 140"/>
                  <a:gd name="T6" fmla="+- 0 2006 1868"/>
                  <a:gd name="T7" fmla="*/ 2006 h 138"/>
                  <a:gd name="T8" fmla="+- 0 6534 6510"/>
                  <a:gd name="T9" fmla="*/ T8 w 140"/>
                  <a:gd name="T10" fmla="+- 0 1893 1868"/>
                  <a:gd name="T11" fmla="*/ 1893 h 138"/>
                  <a:gd name="T12" fmla="+- 0 6556 6510"/>
                  <a:gd name="T13" fmla="*/ T12 w 140"/>
                  <a:gd name="T14" fmla="+- 0 1893 1868"/>
                  <a:gd name="T15" fmla="*/ 1893 h 138"/>
                  <a:gd name="T16" fmla="+- 0 6579 6510"/>
                  <a:gd name="T17" fmla="*/ T16 w 140"/>
                  <a:gd name="T18" fmla="+- 0 1971 1868"/>
                  <a:gd name="T19" fmla="*/ 1971 h 138"/>
                  <a:gd name="T20" fmla="+- 0 6600 6510"/>
                  <a:gd name="T21" fmla="*/ T20 w 140"/>
                  <a:gd name="T22" fmla="+- 0 1971 1868"/>
                  <a:gd name="T23" fmla="*/ 1971 h 138"/>
                  <a:gd name="T24" fmla="+- 0 6589 6510"/>
                  <a:gd name="T25" fmla="*/ T24 w 140"/>
                  <a:gd name="T26" fmla="+- 0 2006 1868"/>
                  <a:gd name="T27" fmla="*/ 200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0" h="138">
                    <a:moveTo>
                      <a:pt x="79" y="138"/>
                    </a:moveTo>
                    <a:lnTo>
                      <a:pt x="59" y="138"/>
                    </a:lnTo>
                    <a:lnTo>
                      <a:pt x="24" y="25"/>
                    </a:lnTo>
                    <a:lnTo>
                      <a:pt x="46" y="25"/>
                    </a:lnTo>
                    <a:lnTo>
                      <a:pt x="69" y="103"/>
                    </a:lnTo>
                    <a:lnTo>
                      <a:pt x="90" y="103"/>
                    </a:lnTo>
                    <a:lnTo>
                      <a:pt x="79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237"/>
              <p:cNvSpPr>
                <a:spLocks/>
              </p:cNvSpPr>
              <p:nvPr/>
            </p:nvSpPr>
            <p:spPr bwMode="auto">
              <a:xfrm>
                <a:off x="6510" y="1868"/>
                <a:ext cx="140" cy="138"/>
              </a:xfrm>
              <a:custGeom>
                <a:avLst/>
                <a:gdLst>
                  <a:gd name="T0" fmla="+- 0 6649 6510"/>
                  <a:gd name="T1" fmla="*/ T0 w 140"/>
                  <a:gd name="T2" fmla="+- 0 2006 1868"/>
                  <a:gd name="T3" fmla="*/ 2006 h 138"/>
                  <a:gd name="T4" fmla="+- 0 6624 6510"/>
                  <a:gd name="T5" fmla="*/ T4 w 140"/>
                  <a:gd name="T6" fmla="+- 0 2006 1868"/>
                  <a:gd name="T7" fmla="*/ 2006 h 138"/>
                  <a:gd name="T8" fmla="+- 0 6625 6510"/>
                  <a:gd name="T9" fmla="*/ T8 w 140"/>
                  <a:gd name="T10" fmla="+- 0 1893 1868"/>
                  <a:gd name="T11" fmla="*/ 1893 h 138"/>
                  <a:gd name="T12" fmla="+- 0 6649 6510"/>
                  <a:gd name="T13" fmla="*/ T12 w 140"/>
                  <a:gd name="T14" fmla="+- 0 1893 1868"/>
                  <a:gd name="T15" fmla="*/ 1893 h 138"/>
                  <a:gd name="T16" fmla="+- 0 6649 6510"/>
                  <a:gd name="T17" fmla="*/ T16 w 140"/>
                  <a:gd name="T18" fmla="+- 0 2006 1868"/>
                  <a:gd name="T19" fmla="*/ 200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0" h="138">
                    <a:moveTo>
                      <a:pt x="139" y="138"/>
                    </a:moveTo>
                    <a:lnTo>
                      <a:pt x="114" y="138"/>
                    </a:lnTo>
                    <a:lnTo>
                      <a:pt x="115" y="25"/>
                    </a:lnTo>
                    <a:lnTo>
                      <a:pt x="139" y="25"/>
                    </a:lnTo>
                    <a:lnTo>
                      <a:pt x="139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238"/>
            <p:cNvGrpSpPr>
              <a:grpSpLocks/>
            </p:cNvGrpSpPr>
            <p:nvPr/>
          </p:nvGrpSpPr>
          <p:grpSpPr bwMode="auto">
            <a:xfrm>
              <a:off x="6667" y="1868"/>
              <a:ext cx="134" cy="138"/>
              <a:chOff x="6667" y="1868"/>
              <a:chExt cx="134" cy="138"/>
            </a:xfrm>
          </p:grpSpPr>
          <p:sp>
            <p:nvSpPr>
              <p:cNvPr id="1932" name="Freeform 239"/>
              <p:cNvSpPr>
                <a:spLocks/>
              </p:cNvSpPr>
              <p:nvPr/>
            </p:nvSpPr>
            <p:spPr bwMode="auto">
              <a:xfrm>
                <a:off x="6667" y="1868"/>
                <a:ext cx="134" cy="138"/>
              </a:xfrm>
              <a:custGeom>
                <a:avLst/>
                <a:gdLst>
                  <a:gd name="T0" fmla="+- 0 6696 6667"/>
                  <a:gd name="T1" fmla="*/ T0 w 134"/>
                  <a:gd name="T2" fmla="+- 0 2006 1868"/>
                  <a:gd name="T3" fmla="*/ 2006 h 138"/>
                  <a:gd name="T4" fmla="+- 0 6667 6667"/>
                  <a:gd name="T5" fmla="*/ T4 w 134"/>
                  <a:gd name="T6" fmla="+- 0 2006 1868"/>
                  <a:gd name="T7" fmla="*/ 2006 h 138"/>
                  <a:gd name="T8" fmla="+- 0 6717 6667"/>
                  <a:gd name="T9" fmla="*/ T8 w 134"/>
                  <a:gd name="T10" fmla="+- 0 1868 1868"/>
                  <a:gd name="T11" fmla="*/ 1868 h 138"/>
                  <a:gd name="T12" fmla="+- 0 6751 6667"/>
                  <a:gd name="T13" fmla="*/ T12 w 134"/>
                  <a:gd name="T14" fmla="+- 0 1868 1868"/>
                  <a:gd name="T15" fmla="*/ 1868 h 138"/>
                  <a:gd name="T16" fmla="+- 0 6759 6667"/>
                  <a:gd name="T17" fmla="*/ T16 w 134"/>
                  <a:gd name="T18" fmla="+- 0 1889 1868"/>
                  <a:gd name="T19" fmla="*/ 1889 h 138"/>
                  <a:gd name="T20" fmla="+- 0 6734 6667"/>
                  <a:gd name="T21" fmla="*/ T20 w 134"/>
                  <a:gd name="T22" fmla="+- 0 1889 1868"/>
                  <a:gd name="T23" fmla="*/ 1889 h 138"/>
                  <a:gd name="T24" fmla="+- 0 6729 6667"/>
                  <a:gd name="T25" fmla="*/ T24 w 134"/>
                  <a:gd name="T26" fmla="+- 0 1909 1868"/>
                  <a:gd name="T27" fmla="*/ 1909 h 138"/>
                  <a:gd name="T28" fmla="+- 0 6722 6667"/>
                  <a:gd name="T29" fmla="*/ T28 w 134"/>
                  <a:gd name="T30" fmla="+- 0 1928 1868"/>
                  <a:gd name="T31" fmla="*/ 1928 h 138"/>
                  <a:gd name="T32" fmla="+- 0 6715 6667"/>
                  <a:gd name="T33" fmla="*/ T32 w 134"/>
                  <a:gd name="T34" fmla="+- 0 1946 1868"/>
                  <a:gd name="T35" fmla="*/ 1946 h 138"/>
                  <a:gd name="T36" fmla="+- 0 6754 6667"/>
                  <a:gd name="T37" fmla="*/ T36 w 134"/>
                  <a:gd name="T38" fmla="+- 0 1949 1868"/>
                  <a:gd name="T39" fmla="*/ 1949 h 138"/>
                  <a:gd name="T40" fmla="+- 0 6781 6667"/>
                  <a:gd name="T41" fmla="*/ T40 w 134"/>
                  <a:gd name="T42" fmla="+- 0 1949 1868"/>
                  <a:gd name="T43" fmla="*/ 1949 h 138"/>
                  <a:gd name="T44" fmla="+- 0 6788 6667"/>
                  <a:gd name="T45" fmla="*/ T44 w 134"/>
                  <a:gd name="T46" fmla="+- 0 1971 1868"/>
                  <a:gd name="T47" fmla="*/ 1971 h 138"/>
                  <a:gd name="T48" fmla="+- 0 6708 6667"/>
                  <a:gd name="T49" fmla="*/ T48 w 134"/>
                  <a:gd name="T50" fmla="+- 0 1971 1868"/>
                  <a:gd name="T51" fmla="*/ 1971 h 138"/>
                  <a:gd name="T52" fmla="+- 0 6696 6667"/>
                  <a:gd name="T53" fmla="*/ T52 w 134"/>
                  <a:gd name="T54" fmla="+- 0 2006 1868"/>
                  <a:gd name="T55" fmla="*/ 200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34" h="138">
                    <a:moveTo>
                      <a:pt x="29" y="138"/>
                    </a:moveTo>
                    <a:lnTo>
                      <a:pt x="0" y="138"/>
                    </a:lnTo>
                    <a:lnTo>
                      <a:pt x="50" y="0"/>
                    </a:lnTo>
                    <a:lnTo>
                      <a:pt x="84" y="0"/>
                    </a:lnTo>
                    <a:lnTo>
                      <a:pt x="92" y="21"/>
                    </a:lnTo>
                    <a:lnTo>
                      <a:pt x="67" y="21"/>
                    </a:lnTo>
                    <a:lnTo>
                      <a:pt x="62" y="41"/>
                    </a:lnTo>
                    <a:lnTo>
                      <a:pt x="55" y="60"/>
                    </a:lnTo>
                    <a:lnTo>
                      <a:pt x="48" y="78"/>
                    </a:lnTo>
                    <a:lnTo>
                      <a:pt x="87" y="81"/>
                    </a:lnTo>
                    <a:lnTo>
                      <a:pt x="114" y="81"/>
                    </a:lnTo>
                    <a:lnTo>
                      <a:pt x="121" y="103"/>
                    </a:lnTo>
                    <a:lnTo>
                      <a:pt x="41" y="103"/>
                    </a:lnTo>
                    <a:lnTo>
                      <a:pt x="29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240"/>
              <p:cNvSpPr>
                <a:spLocks/>
              </p:cNvSpPr>
              <p:nvPr/>
            </p:nvSpPr>
            <p:spPr bwMode="auto">
              <a:xfrm>
                <a:off x="6667" y="1868"/>
                <a:ext cx="134" cy="138"/>
              </a:xfrm>
              <a:custGeom>
                <a:avLst/>
                <a:gdLst>
                  <a:gd name="T0" fmla="+- 0 6781 6667"/>
                  <a:gd name="T1" fmla="*/ T0 w 134"/>
                  <a:gd name="T2" fmla="+- 0 1949 1868"/>
                  <a:gd name="T3" fmla="*/ 1949 h 138"/>
                  <a:gd name="T4" fmla="+- 0 6754 6667"/>
                  <a:gd name="T5" fmla="*/ T4 w 134"/>
                  <a:gd name="T6" fmla="+- 0 1949 1868"/>
                  <a:gd name="T7" fmla="*/ 1949 h 138"/>
                  <a:gd name="T8" fmla="+- 0 6734 6667"/>
                  <a:gd name="T9" fmla="*/ T8 w 134"/>
                  <a:gd name="T10" fmla="+- 0 1889 1868"/>
                  <a:gd name="T11" fmla="*/ 1889 h 138"/>
                  <a:gd name="T12" fmla="+- 0 6759 6667"/>
                  <a:gd name="T13" fmla="*/ T12 w 134"/>
                  <a:gd name="T14" fmla="+- 0 1889 1868"/>
                  <a:gd name="T15" fmla="*/ 1889 h 138"/>
                  <a:gd name="T16" fmla="+- 0 6781 6667"/>
                  <a:gd name="T17" fmla="*/ T16 w 134"/>
                  <a:gd name="T18" fmla="+- 0 1949 1868"/>
                  <a:gd name="T19" fmla="*/ 1949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4" h="138">
                    <a:moveTo>
                      <a:pt x="114" y="81"/>
                    </a:moveTo>
                    <a:lnTo>
                      <a:pt x="87" y="81"/>
                    </a:lnTo>
                    <a:lnTo>
                      <a:pt x="67" y="21"/>
                    </a:lnTo>
                    <a:lnTo>
                      <a:pt x="92" y="21"/>
                    </a:lnTo>
                    <a:lnTo>
                      <a:pt x="114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241"/>
              <p:cNvSpPr>
                <a:spLocks/>
              </p:cNvSpPr>
              <p:nvPr/>
            </p:nvSpPr>
            <p:spPr bwMode="auto">
              <a:xfrm>
                <a:off x="6667" y="1868"/>
                <a:ext cx="134" cy="138"/>
              </a:xfrm>
              <a:custGeom>
                <a:avLst/>
                <a:gdLst>
                  <a:gd name="T0" fmla="+- 0 6801 6667"/>
                  <a:gd name="T1" fmla="*/ T0 w 134"/>
                  <a:gd name="T2" fmla="+- 0 2006 1868"/>
                  <a:gd name="T3" fmla="*/ 2006 h 138"/>
                  <a:gd name="T4" fmla="+- 0 6773 6667"/>
                  <a:gd name="T5" fmla="*/ T4 w 134"/>
                  <a:gd name="T6" fmla="+- 0 2006 1868"/>
                  <a:gd name="T7" fmla="*/ 2006 h 138"/>
                  <a:gd name="T8" fmla="+- 0 6761 6667"/>
                  <a:gd name="T9" fmla="*/ T8 w 134"/>
                  <a:gd name="T10" fmla="+- 0 1971 1868"/>
                  <a:gd name="T11" fmla="*/ 1971 h 138"/>
                  <a:gd name="T12" fmla="+- 0 6788 6667"/>
                  <a:gd name="T13" fmla="*/ T12 w 134"/>
                  <a:gd name="T14" fmla="+- 0 1971 1868"/>
                  <a:gd name="T15" fmla="*/ 1971 h 138"/>
                  <a:gd name="T16" fmla="+- 0 6801 6667"/>
                  <a:gd name="T17" fmla="*/ T16 w 134"/>
                  <a:gd name="T18" fmla="+- 0 2006 1868"/>
                  <a:gd name="T19" fmla="*/ 200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4" h="138">
                    <a:moveTo>
                      <a:pt x="134" y="138"/>
                    </a:moveTo>
                    <a:lnTo>
                      <a:pt x="106" y="138"/>
                    </a:lnTo>
                    <a:lnTo>
                      <a:pt x="94" y="103"/>
                    </a:lnTo>
                    <a:lnTo>
                      <a:pt x="121" y="103"/>
                    </a:lnTo>
                    <a:lnTo>
                      <a:pt x="134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66" name="Picture 24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5" y="2422"/>
                <a:ext cx="1354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7" name="Picture 24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4" y="2436"/>
                <a:ext cx="1137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4" name="Group 244"/>
            <p:cNvGrpSpPr>
              <a:grpSpLocks/>
            </p:cNvGrpSpPr>
            <p:nvPr/>
          </p:nvGrpSpPr>
          <p:grpSpPr bwMode="auto">
            <a:xfrm>
              <a:off x="6705" y="2124"/>
              <a:ext cx="2" cy="949"/>
              <a:chOff x="6705" y="2124"/>
              <a:chExt cx="2" cy="949"/>
            </a:xfrm>
          </p:grpSpPr>
          <p:sp>
            <p:nvSpPr>
              <p:cNvPr id="1931" name="Freeform 245"/>
              <p:cNvSpPr>
                <a:spLocks/>
              </p:cNvSpPr>
              <p:nvPr/>
            </p:nvSpPr>
            <p:spPr bwMode="auto">
              <a:xfrm>
                <a:off x="6705" y="2124"/>
                <a:ext cx="2" cy="949"/>
              </a:xfrm>
              <a:custGeom>
                <a:avLst/>
                <a:gdLst>
                  <a:gd name="T0" fmla="+- 0 3073 2124"/>
                  <a:gd name="T1" fmla="*/ 3073 h 949"/>
                  <a:gd name="T2" fmla="+- 0 2124 2124"/>
                  <a:gd name="T3" fmla="*/ 2124 h 94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949">
                    <a:moveTo>
                      <a:pt x="0" y="949"/>
                    </a:move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19191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246"/>
            <p:cNvGrpSpPr>
              <a:grpSpLocks/>
            </p:cNvGrpSpPr>
            <p:nvPr/>
          </p:nvGrpSpPr>
          <p:grpSpPr bwMode="auto">
            <a:xfrm>
              <a:off x="9144" y="3807"/>
              <a:ext cx="3033" cy="4946"/>
              <a:chOff x="9144" y="3807"/>
              <a:chExt cx="3033" cy="4946"/>
            </a:xfrm>
          </p:grpSpPr>
          <p:sp>
            <p:nvSpPr>
              <p:cNvPr id="1930" name="Freeform 247"/>
              <p:cNvSpPr>
                <a:spLocks/>
              </p:cNvSpPr>
              <p:nvPr/>
            </p:nvSpPr>
            <p:spPr bwMode="auto">
              <a:xfrm>
                <a:off x="9144" y="3807"/>
                <a:ext cx="3033" cy="4946"/>
              </a:xfrm>
              <a:custGeom>
                <a:avLst/>
                <a:gdLst>
                  <a:gd name="T0" fmla="+- 0 12177 9144"/>
                  <a:gd name="T1" fmla="*/ T0 w 3033"/>
                  <a:gd name="T2" fmla="+- 0 8752 3807"/>
                  <a:gd name="T3" fmla="*/ 8752 h 4946"/>
                  <a:gd name="T4" fmla="+- 0 9144 9144"/>
                  <a:gd name="T5" fmla="*/ T4 w 3033"/>
                  <a:gd name="T6" fmla="+- 0 8752 3807"/>
                  <a:gd name="T7" fmla="*/ 8752 h 4946"/>
                  <a:gd name="T8" fmla="+- 0 9144 9144"/>
                  <a:gd name="T9" fmla="*/ T8 w 3033"/>
                  <a:gd name="T10" fmla="+- 0 5080 3807"/>
                  <a:gd name="T11" fmla="*/ 5080 h 4946"/>
                  <a:gd name="T12" fmla="+- 0 10649 9144"/>
                  <a:gd name="T13" fmla="*/ T12 w 3033"/>
                  <a:gd name="T14" fmla="+- 0 3807 3807"/>
                  <a:gd name="T15" fmla="*/ 3807 h 4946"/>
                  <a:gd name="T16" fmla="+- 0 12177 9144"/>
                  <a:gd name="T17" fmla="*/ T16 w 3033"/>
                  <a:gd name="T18" fmla="+- 0 5080 3807"/>
                  <a:gd name="T19" fmla="*/ 5080 h 4946"/>
                  <a:gd name="T20" fmla="+- 0 12177 9144"/>
                  <a:gd name="T21" fmla="*/ T20 w 3033"/>
                  <a:gd name="T22" fmla="+- 0 8752 3807"/>
                  <a:gd name="T23" fmla="*/ 8752 h 49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033" h="4946">
                    <a:moveTo>
                      <a:pt x="3033" y="4945"/>
                    </a:moveTo>
                    <a:lnTo>
                      <a:pt x="0" y="4945"/>
                    </a:lnTo>
                    <a:lnTo>
                      <a:pt x="0" y="1273"/>
                    </a:lnTo>
                    <a:lnTo>
                      <a:pt x="1505" y="0"/>
                    </a:lnTo>
                    <a:lnTo>
                      <a:pt x="3033" y="1273"/>
                    </a:lnTo>
                    <a:lnTo>
                      <a:pt x="3033" y="4945"/>
                    </a:lnTo>
                    <a:close/>
                  </a:path>
                </a:pathLst>
              </a:custGeom>
              <a:solidFill>
                <a:srgbClr val="99D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248"/>
            <p:cNvGrpSpPr>
              <a:grpSpLocks/>
            </p:cNvGrpSpPr>
            <p:nvPr/>
          </p:nvGrpSpPr>
          <p:grpSpPr bwMode="auto">
            <a:xfrm>
              <a:off x="9144" y="3807"/>
              <a:ext cx="3033" cy="4946"/>
              <a:chOff x="9144" y="3807"/>
              <a:chExt cx="3033" cy="4946"/>
            </a:xfrm>
          </p:grpSpPr>
          <p:sp>
            <p:nvSpPr>
              <p:cNvPr id="1929" name="Freeform 249"/>
              <p:cNvSpPr>
                <a:spLocks/>
              </p:cNvSpPr>
              <p:nvPr/>
            </p:nvSpPr>
            <p:spPr bwMode="auto">
              <a:xfrm>
                <a:off x="9144" y="3807"/>
                <a:ext cx="3033" cy="4946"/>
              </a:xfrm>
              <a:custGeom>
                <a:avLst/>
                <a:gdLst>
                  <a:gd name="T0" fmla="+- 0 9144 9144"/>
                  <a:gd name="T1" fmla="*/ T0 w 3033"/>
                  <a:gd name="T2" fmla="+- 0 5080 3807"/>
                  <a:gd name="T3" fmla="*/ 5080 h 4946"/>
                  <a:gd name="T4" fmla="+- 0 9144 9144"/>
                  <a:gd name="T5" fmla="*/ T4 w 3033"/>
                  <a:gd name="T6" fmla="+- 0 8752 3807"/>
                  <a:gd name="T7" fmla="*/ 8752 h 4946"/>
                  <a:gd name="T8" fmla="+- 0 10649 9144"/>
                  <a:gd name="T9" fmla="*/ T8 w 3033"/>
                  <a:gd name="T10" fmla="+- 0 8752 3807"/>
                  <a:gd name="T11" fmla="*/ 8752 h 4946"/>
                  <a:gd name="T12" fmla="+- 0 12177 9144"/>
                  <a:gd name="T13" fmla="*/ T12 w 3033"/>
                  <a:gd name="T14" fmla="+- 0 8752 3807"/>
                  <a:gd name="T15" fmla="*/ 8752 h 4946"/>
                  <a:gd name="T16" fmla="+- 0 12177 9144"/>
                  <a:gd name="T17" fmla="*/ T16 w 3033"/>
                  <a:gd name="T18" fmla="+- 0 5080 3807"/>
                  <a:gd name="T19" fmla="*/ 5080 h 4946"/>
                  <a:gd name="T20" fmla="+- 0 10649 9144"/>
                  <a:gd name="T21" fmla="*/ T20 w 3033"/>
                  <a:gd name="T22" fmla="+- 0 3807 3807"/>
                  <a:gd name="T23" fmla="*/ 3807 h 4946"/>
                  <a:gd name="T24" fmla="+- 0 9144 9144"/>
                  <a:gd name="T25" fmla="*/ T24 w 3033"/>
                  <a:gd name="T26" fmla="+- 0 5080 3807"/>
                  <a:gd name="T27" fmla="*/ 5080 h 49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33" h="4946">
                    <a:moveTo>
                      <a:pt x="0" y="1273"/>
                    </a:moveTo>
                    <a:lnTo>
                      <a:pt x="0" y="4945"/>
                    </a:lnTo>
                    <a:lnTo>
                      <a:pt x="1505" y="4945"/>
                    </a:lnTo>
                    <a:lnTo>
                      <a:pt x="3033" y="4945"/>
                    </a:lnTo>
                    <a:lnTo>
                      <a:pt x="3033" y="1273"/>
                    </a:lnTo>
                    <a:lnTo>
                      <a:pt x="1505" y="0"/>
                    </a:lnTo>
                    <a:lnTo>
                      <a:pt x="0" y="1273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74" name="Picture 25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4" y="6860"/>
                <a:ext cx="1433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7" name="Group 251"/>
            <p:cNvGrpSpPr>
              <a:grpSpLocks/>
            </p:cNvGrpSpPr>
            <p:nvPr/>
          </p:nvGrpSpPr>
          <p:grpSpPr bwMode="auto">
            <a:xfrm>
              <a:off x="10079" y="5305"/>
              <a:ext cx="102" cy="110"/>
              <a:chOff x="10079" y="5305"/>
              <a:chExt cx="102" cy="110"/>
            </a:xfrm>
          </p:grpSpPr>
          <p:sp>
            <p:nvSpPr>
              <p:cNvPr id="1926" name="Freeform 252"/>
              <p:cNvSpPr>
                <a:spLocks/>
              </p:cNvSpPr>
              <p:nvPr/>
            </p:nvSpPr>
            <p:spPr bwMode="auto">
              <a:xfrm>
                <a:off x="10079" y="5305"/>
                <a:ext cx="102" cy="110"/>
              </a:xfrm>
              <a:custGeom>
                <a:avLst/>
                <a:gdLst>
                  <a:gd name="T0" fmla="+- 0 10153 10079"/>
                  <a:gd name="T1" fmla="*/ T0 w 102"/>
                  <a:gd name="T2" fmla="+- 0 5414 5305"/>
                  <a:gd name="T3" fmla="*/ 5414 h 110"/>
                  <a:gd name="T4" fmla="+- 0 10122 10079"/>
                  <a:gd name="T5" fmla="*/ T4 w 102"/>
                  <a:gd name="T6" fmla="+- 0 5414 5305"/>
                  <a:gd name="T7" fmla="*/ 5414 h 110"/>
                  <a:gd name="T8" fmla="+- 0 10101 10079"/>
                  <a:gd name="T9" fmla="*/ T8 w 102"/>
                  <a:gd name="T10" fmla="+- 0 5407 5305"/>
                  <a:gd name="T11" fmla="*/ 5407 h 110"/>
                  <a:gd name="T12" fmla="+- 0 10087 10079"/>
                  <a:gd name="T13" fmla="*/ T12 w 102"/>
                  <a:gd name="T14" fmla="+- 0 5396 5305"/>
                  <a:gd name="T15" fmla="*/ 5396 h 110"/>
                  <a:gd name="T16" fmla="+- 0 10079 10079"/>
                  <a:gd name="T17" fmla="*/ T16 w 102"/>
                  <a:gd name="T18" fmla="+- 0 5379 5305"/>
                  <a:gd name="T19" fmla="*/ 5379 h 110"/>
                  <a:gd name="T20" fmla="+- 0 10079 10079"/>
                  <a:gd name="T21" fmla="*/ T20 w 102"/>
                  <a:gd name="T22" fmla="+- 0 5354 5305"/>
                  <a:gd name="T23" fmla="*/ 5354 h 110"/>
                  <a:gd name="T24" fmla="+- 0 10085 10079"/>
                  <a:gd name="T25" fmla="*/ T24 w 102"/>
                  <a:gd name="T26" fmla="+- 0 5334 5305"/>
                  <a:gd name="T27" fmla="*/ 5334 h 110"/>
                  <a:gd name="T28" fmla="+- 0 10096 10079"/>
                  <a:gd name="T29" fmla="*/ T28 w 102"/>
                  <a:gd name="T30" fmla="+- 0 5320 5305"/>
                  <a:gd name="T31" fmla="*/ 5320 h 110"/>
                  <a:gd name="T32" fmla="+- 0 10109 10079"/>
                  <a:gd name="T33" fmla="*/ T32 w 102"/>
                  <a:gd name="T34" fmla="+- 0 5310 5305"/>
                  <a:gd name="T35" fmla="*/ 5310 h 110"/>
                  <a:gd name="T36" fmla="+- 0 10125 10079"/>
                  <a:gd name="T37" fmla="*/ T36 w 102"/>
                  <a:gd name="T38" fmla="+- 0 5305 5305"/>
                  <a:gd name="T39" fmla="*/ 5305 h 110"/>
                  <a:gd name="T40" fmla="+- 0 10142 10079"/>
                  <a:gd name="T41" fmla="*/ T40 w 102"/>
                  <a:gd name="T42" fmla="+- 0 5306 5305"/>
                  <a:gd name="T43" fmla="*/ 5306 h 110"/>
                  <a:gd name="T44" fmla="+- 0 10158 10079"/>
                  <a:gd name="T45" fmla="*/ T44 w 102"/>
                  <a:gd name="T46" fmla="+- 0 5311 5305"/>
                  <a:gd name="T47" fmla="*/ 5311 h 110"/>
                  <a:gd name="T48" fmla="+- 0 10171 10079"/>
                  <a:gd name="T49" fmla="*/ T48 w 102"/>
                  <a:gd name="T50" fmla="+- 0 5318 5305"/>
                  <a:gd name="T51" fmla="*/ 5318 h 110"/>
                  <a:gd name="T52" fmla="+- 0 10174 10079"/>
                  <a:gd name="T53" fmla="*/ T52 w 102"/>
                  <a:gd name="T54" fmla="+- 0 5323 5305"/>
                  <a:gd name="T55" fmla="*/ 5323 h 110"/>
                  <a:gd name="T56" fmla="+- 0 10131 10079"/>
                  <a:gd name="T57" fmla="*/ T56 w 102"/>
                  <a:gd name="T58" fmla="+- 0 5323 5305"/>
                  <a:gd name="T59" fmla="*/ 5323 h 110"/>
                  <a:gd name="T60" fmla="+- 0 10110 10079"/>
                  <a:gd name="T61" fmla="*/ T60 w 102"/>
                  <a:gd name="T62" fmla="+- 0 5329 5305"/>
                  <a:gd name="T63" fmla="*/ 5329 h 110"/>
                  <a:gd name="T64" fmla="+- 0 10100 10079"/>
                  <a:gd name="T65" fmla="*/ T64 w 102"/>
                  <a:gd name="T66" fmla="+- 0 5348 5305"/>
                  <a:gd name="T67" fmla="*/ 5348 h 110"/>
                  <a:gd name="T68" fmla="+- 0 10099 10079"/>
                  <a:gd name="T69" fmla="*/ T68 w 102"/>
                  <a:gd name="T70" fmla="+- 0 5361 5305"/>
                  <a:gd name="T71" fmla="*/ 5361 h 110"/>
                  <a:gd name="T72" fmla="+- 0 10104 10079"/>
                  <a:gd name="T73" fmla="*/ T72 w 102"/>
                  <a:gd name="T74" fmla="+- 0 5384 5305"/>
                  <a:gd name="T75" fmla="*/ 5384 h 110"/>
                  <a:gd name="T76" fmla="+- 0 10118 10079"/>
                  <a:gd name="T77" fmla="*/ T76 w 102"/>
                  <a:gd name="T78" fmla="+- 0 5398 5305"/>
                  <a:gd name="T79" fmla="*/ 5398 h 110"/>
                  <a:gd name="T80" fmla="+- 0 10173 10079"/>
                  <a:gd name="T81" fmla="*/ T80 w 102"/>
                  <a:gd name="T82" fmla="+- 0 5398 5305"/>
                  <a:gd name="T83" fmla="*/ 5398 h 110"/>
                  <a:gd name="T84" fmla="+- 0 10170 10079"/>
                  <a:gd name="T85" fmla="*/ T84 w 102"/>
                  <a:gd name="T86" fmla="+- 0 5403 5305"/>
                  <a:gd name="T87" fmla="*/ 5403 h 110"/>
                  <a:gd name="T88" fmla="+- 0 10153 10079"/>
                  <a:gd name="T89" fmla="*/ T88 w 102"/>
                  <a:gd name="T90" fmla="+- 0 5414 5305"/>
                  <a:gd name="T91" fmla="*/ 5414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02" h="110">
                    <a:moveTo>
                      <a:pt x="74" y="109"/>
                    </a:moveTo>
                    <a:lnTo>
                      <a:pt x="43" y="109"/>
                    </a:lnTo>
                    <a:lnTo>
                      <a:pt x="22" y="102"/>
                    </a:lnTo>
                    <a:lnTo>
                      <a:pt x="8" y="91"/>
                    </a:lnTo>
                    <a:lnTo>
                      <a:pt x="0" y="74"/>
                    </a:lnTo>
                    <a:lnTo>
                      <a:pt x="0" y="49"/>
                    </a:lnTo>
                    <a:lnTo>
                      <a:pt x="6" y="29"/>
                    </a:lnTo>
                    <a:lnTo>
                      <a:pt x="17" y="15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3" y="1"/>
                    </a:lnTo>
                    <a:lnTo>
                      <a:pt x="79" y="6"/>
                    </a:lnTo>
                    <a:lnTo>
                      <a:pt x="92" y="13"/>
                    </a:lnTo>
                    <a:lnTo>
                      <a:pt x="95" y="18"/>
                    </a:lnTo>
                    <a:lnTo>
                      <a:pt x="52" y="18"/>
                    </a:lnTo>
                    <a:lnTo>
                      <a:pt x="31" y="24"/>
                    </a:lnTo>
                    <a:lnTo>
                      <a:pt x="21" y="43"/>
                    </a:lnTo>
                    <a:lnTo>
                      <a:pt x="20" y="56"/>
                    </a:lnTo>
                    <a:lnTo>
                      <a:pt x="25" y="79"/>
                    </a:lnTo>
                    <a:lnTo>
                      <a:pt x="39" y="93"/>
                    </a:lnTo>
                    <a:lnTo>
                      <a:pt x="94" y="93"/>
                    </a:lnTo>
                    <a:lnTo>
                      <a:pt x="91" y="98"/>
                    </a:lnTo>
                    <a:lnTo>
                      <a:pt x="74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253"/>
              <p:cNvSpPr>
                <a:spLocks/>
              </p:cNvSpPr>
              <p:nvPr/>
            </p:nvSpPr>
            <p:spPr bwMode="auto">
              <a:xfrm>
                <a:off x="10079" y="5305"/>
                <a:ext cx="102" cy="110"/>
              </a:xfrm>
              <a:custGeom>
                <a:avLst/>
                <a:gdLst>
                  <a:gd name="T0" fmla="+- 0 10158 10079"/>
                  <a:gd name="T1" fmla="*/ T0 w 102"/>
                  <a:gd name="T2" fmla="+- 0 5341 5305"/>
                  <a:gd name="T3" fmla="*/ 5341 h 110"/>
                  <a:gd name="T4" fmla="+- 0 10155 10079"/>
                  <a:gd name="T5" fmla="*/ T4 w 102"/>
                  <a:gd name="T6" fmla="+- 0 5330 5305"/>
                  <a:gd name="T7" fmla="*/ 5330 h 110"/>
                  <a:gd name="T8" fmla="+- 0 10145 10079"/>
                  <a:gd name="T9" fmla="*/ T8 w 102"/>
                  <a:gd name="T10" fmla="+- 0 5323 5305"/>
                  <a:gd name="T11" fmla="*/ 5323 h 110"/>
                  <a:gd name="T12" fmla="+- 0 10174 10079"/>
                  <a:gd name="T13" fmla="*/ T12 w 102"/>
                  <a:gd name="T14" fmla="+- 0 5323 5305"/>
                  <a:gd name="T15" fmla="*/ 5323 h 110"/>
                  <a:gd name="T16" fmla="+- 0 10176 10079"/>
                  <a:gd name="T17" fmla="*/ T16 w 102"/>
                  <a:gd name="T18" fmla="+- 0 5326 5305"/>
                  <a:gd name="T19" fmla="*/ 5326 h 110"/>
                  <a:gd name="T20" fmla="+- 0 10179 10079"/>
                  <a:gd name="T21" fmla="*/ T20 w 102"/>
                  <a:gd name="T22" fmla="+- 0 5335 5305"/>
                  <a:gd name="T23" fmla="*/ 5335 h 110"/>
                  <a:gd name="T24" fmla="+- 0 10158 10079"/>
                  <a:gd name="T25" fmla="*/ T24 w 102"/>
                  <a:gd name="T26" fmla="+- 0 5341 5305"/>
                  <a:gd name="T27" fmla="*/ 5341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2" h="110">
                    <a:moveTo>
                      <a:pt x="79" y="36"/>
                    </a:moveTo>
                    <a:lnTo>
                      <a:pt x="76" y="25"/>
                    </a:lnTo>
                    <a:lnTo>
                      <a:pt x="66" y="18"/>
                    </a:lnTo>
                    <a:lnTo>
                      <a:pt x="95" y="18"/>
                    </a:lnTo>
                    <a:lnTo>
                      <a:pt x="97" y="21"/>
                    </a:lnTo>
                    <a:lnTo>
                      <a:pt x="100" y="30"/>
                    </a:lnTo>
                    <a:lnTo>
                      <a:pt x="79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254"/>
              <p:cNvSpPr>
                <a:spLocks/>
              </p:cNvSpPr>
              <p:nvPr/>
            </p:nvSpPr>
            <p:spPr bwMode="auto">
              <a:xfrm>
                <a:off x="10079" y="5305"/>
                <a:ext cx="102" cy="110"/>
              </a:xfrm>
              <a:custGeom>
                <a:avLst/>
                <a:gdLst>
                  <a:gd name="T0" fmla="+- 0 10173 10079"/>
                  <a:gd name="T1" fmla="*/ T0 w 102"/>
                  <a:gd name="T2" fmla="+- 0 5398 5305"/>
                  <a:gd name="T3" fmla="*/ 5398 h 110"/>
                  <a:gd name="T4" fmla="+- 0 10118 10079"/>
                  <a:gd name="T5" fmla="*/ T4 w 102"/>
                  <a:gd name="T6" fmla="+- 0 5398 5305"/>
                  <a:gd name="T7" fmla="*/ 5398 h 110"/>
                  <a:gd name="T8" fmla="+- 0 10145 10079"/>
                  <a:gd name="T9" fmla="*/ T8 w 102"/>
                  <a:gd name="T10" fmla="+- 0 5395 5305"/>
                  <a:gd name="T11" fmla="*/ 5395 h 110"/>
                  <a:gd name="T12" fmla="+- 0 10157 10079"/>
                  <a:gd name="T13" fmla="*/ T12 w 102"/>
                  <a:gd name="T14" fmla="+- 0 5384 5305"/>
                  <a:gd name="T15" fmla="*/ 5384 h 110"/>
                  <a:gd name="T16" fmla="+- 0 10180 10079"/>
                  <a:gd name="T17" fmla="*/ T16 w 102"/>
                  <a:gd name="T18" fmla="+- 0 5386 5305"/>
                  <a:gd name="T19" fmla="*/ 5386 h 110"/>
                  <a:gd name="T20" fmla="+- 0 10173 10079"/>
                  <a:gd name="T21" fmla="*/ T20 w 102"/>
                  <a:gd name="T22" fmla="+- 0 5398 5305"/>
                  <a:gd name="T23" fmla="*/ 5398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2" h="110">
                    <a:moveTo>
                      <a:pt x="94" y="93"/>
                    </a:moveTo>
                    <a:lnTo>
                      <a:pt x="39" y="93"/>
                    </a:lnTo>
                    <a:lnTo>
                      <a:pt x="66" y="90"/>
                    </a:lnTo>
                    <a:lnTo>
                      <a:pt x="78" y="79"/>
                    </a:lnTo>
                    <a:lnTo>
                      <a:pt x="101" y="81"/>
                    </a:lnTo>
                    <a:lnTo>
                      <a:pt x="94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255"/>
            <p:cNvGrpSpPr>
              <a:grpSpLocks/>
            </p:cNvGrpSpPr>
            <p:nvPr/>
          </p:nvGrpSpPr>
          <p:grpSpPr bwMode="auto">
            <a:xfrm>
              <a:off x="10192" y="5305"/>
              <a:ext cx="107" cy="111"/>
              <a:chOff x="10192" y="5305"/>
              <a:chExt cx="107" cy="111"/>
            </a:xfrm>
          </p:grpSpPr>
          <p:sp>
            <p:nvSpPr>
              <p:cNvPr id="1924" name="Freeform 256"/>
              <p:cNvSpPr>
                <a:spLocks/>
              </p:cNvSpPr>
              <p:nvPr/>
            </p:nvSpPr>
            <p:spPr bwMode="auto">
              <a:xfrm>
                <a:off x="10192" y="5305"/>
                <a:ext cx="107" cy="111"/>
              </a:xfrm>
              <a:custGeom>
                <a:avLst/>
                <a:gdLst>
                  <a:gd name="T0" fmla="+- 0 10265 10192"/>
                  <a:gd name="T1" fmla="*/ T0 w 107"/>
                  <a:gd name="T2" fmla="+- 0 5415 5305"/>
                  <a:gd name="T3" fmla="*/ 5415 h 111"/>
                  <a:gd name="T4" fmla="+- 0 10235 10192"/>
                  <a:gd name="T5" fmla="*/ T4 w 107"/>
                  <a:gd name="T6" fmla="+- 0 5414 5305"/>
                  <a:gd name="T7" fmla="*/ 5414 h 111"/>
                  <a:gd name="T8" fmla="+- 0 10213 10192"/>
                  <a:gd name="T9" fmla="*/ T8 w 107"/>
                  <a:gd name="T10" fmla="+- 0 5407 5305"/>
                  <a:gd name="T11" fmla="*/ 5407 h 111"/>
                  <a:gd name="T12" fmla="+- 0 10199 10192"/>
                  <a:gd name="T13" fmla="*/ T12 w 107"/>
                  <a:gd name="T14" fmla="+- 0 5394 5305"/>
                  <a:gd name="T15" fmla="*/ 5394 h 111"/>
                  <a:gd name="T16" fmla="+- 0 10192 10192"/>
                  <a:gd name="T17" fmla="*/ T16 w 107"/>
                  <a:gd name="T18" fmla="+- 0 5377 5305"/>
                  <a:gd name="T19" fmla="*/ 5377 h 111"/>
                  <a:gd name="T20" fmla="+- 0 10194 10192"/>
                  <a:gd name="T21" fmla="*/ T20 w 107"/>
                  <a:gd name="T22" fmla="+- 0 5347 5305"/>
                  <a:gd name="T23" fmla="*/ 5347 h 111"/>
                  <a:gd name="T24" fmla="+- 0 10202 10192"/>
                  <a:gd name="T25" fmla="*/ T24 w 107"/>
                  <a:gd name="T26" fmla="+- 0 5326 5305"/>
                  <a:gd name="T27" fmla="*/ 5326 h 111"/>
                  <a:gd name="T28" fmla="+- 0 10215 10192"/>
                  <a:gd name="T29" fmla="*/ T28 w 107"/>
                  <a:gd name="T30" fmla="+- 0 5313 5305"/>
                  <a:gd name="T31" fmla="*/ 5313 h 111"/>
                  <a:gd name="T32" fmla="+- 0 10233 10192"/>
                  <a:gd name="T33" fmla="*/ T32 w 107"/>
                  <a:gd name="T34" fmla="+- 0 5306 5305"/>
                  <a:gd name="T35" fmla="*/ 5306 h 111"/>
                  <a:gd name="T36" fmla="+- 0 10246 10192"/>
                  <a:gd name="T37" fmla="*/ T36 w 107"/>
                  <a:gd name="T38" fmla="+- 0 5305 5305"/>
                  <a:gd name="T39" fmla="*/ 5305 h 111"/>
                  <a:gd name="T40" fmla="+- 0 10270 10192"/>
                  <a:gd name="T41" fmla="*/ T40 w 107"/>
                  <a:gd name="T42" fmla="+- 0 5309 5305"/>
                  <a:gd name="T43" fmla="*/ 5309 h 111"/>
                  <a:gd name="T44" fmla="+- 0 10288 10192"/>
                  <a:gd name="T45" fmla="*/ T44 w 107"/>
                  <a:gd name="T46" fmla="+- 0 5320 5305"/>
                  <a:gd name="T47" fmla="*/ 5320 h 111"/>
                  <a:gd name="T48" fmla="+- 0 10289 10192"/>
                  <a:gd name="T49" fmla="*/ T48 w 107"/>
                  <a:gd name="T50" fmla="+- 0 5323 5305"/>
                  <a:gd name="T51" fmla="*/ 5323 h 111"/>
                  <a:gd name="T52" fmla="+- 0 10248 10192"/>
                  <a:gd name="T53" fmla="*/ T52 w 107"/>
                  <a:gd name="T54" fmla="+- 0 5323 5305"/>
                  <a:gd name="T55" fmla="*/ 5323 h 111"/>
                  <a:gd name="T56" fmla="+- 0 10226 10192"/>
                  <a:gd name="T57" fmla="*/ T56 w 107"/>
                  <a:gd name="T58" fmla="+- 0 5329 5305"/>
                  <a:gd name="T59" fmla="*/ 5329 h 111"/>
                  <a:gd name="T60" fmla="+- 0 10215 10192"/>
                  <a:gd name="T61" fmla="*/ T60 w 107"/>
                  <a:gd name="T62" fmla="+- 0 5347 5305"/>
                  <a:gd name="T63" fmla="*/ 5347 h 111"/>
                  <a:gd name="T64" fmla="+- 0 10217 10192"/>
                  <a:gd name="T65" fmla="*/ T64 w 107"/>
                  <a:gd name="T66" fmla="+- 0 5376 5305"/>
                  <a:gd name="T67" fmla="*/ 5376 h 111"/>
                  <a:gd name="T68" fmla="+- 0 10227 10192"/>
                  <a:gd name="T69" fmla="*/ T68 w 107"/>
                  <a:gd name="T70" fmla="+- 0 5393 5305"/>
                  <a:gd name="T71" fmla="*/ 5393 h 111"/>
                  <a:gd name="T72" fmla="+- 0 10243 10192"/>
                  <a:gd name="T73" fmla="*/ T72 w 107"/>
                  <a:gd name="T74" fmla="+- 0 5400 5305"/>
                  <a:gd name="T75" fmla="*/ 5400 h 111"/>
                  <a:gd name="T76" fmla="+- 0 10246 10192"/>
                  <a:gd name="T77" fmla="*/ T76 w 107"/>
                  <a:gd name="T78" fmla="+- 0 5400 5305"/>
                  <a:gd name="T79" fmla="*/ 5400 h 111"/>
                  <a:gd name="T80" fmla="+- 0 10286 10192"/>
                  <a:gd name="T81" fmla="*/ T80 w 107"/>
                  <a:gd name="T82" fmla="+- 0 5400 5305"/>
                  <a:gd name="T83" fmla="*/ 5400 h 111"/>
                  <a:gd name="T84" fmla="+- 0 10280 10192"/>
                  <a:gd name="T85" fmla="*/ T84 w 107"/>
                  <a:gd name="T86" fmla="+- 0 5407 5305"/>
                  <a:gd name="T87" fmla="*/ 5407 h 111"/>
                  <a:gd name="T88" fmla="+- 0 10265 10192"/>
                  <a:gd name="T89" fmla="*/ T88 w 107"/>
                  <a:gd name="T90" fmla="+- 0 5415 5305"/>
                  <a:gd name="T91" fmla="*/ 5415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07" h="111">
                    <a:moveTo>
                      <a:pt x="73" y="110"/>
                    </a:moveTo>
                    <a:lnTo>
                      <a:pt x="43" y="109"/>
                    </a:lnTo>
                    <a:lnTo>
                      <a:pt x="21" y="102"/>
                    </a:lnTo>
                    <a:lnTo>
                      <a:pt x="7" y="89"/>
                    </a:lnTo>
                    <a:lnTo>
                      <a:pt x="0" y="72"/>
                    </a:lnTo>
                    <a:lnTo>
                      <a:pt x="2" y="42"/>
                    </a:lnTo>
                    <a:lnTo>
                      <a:pt x="10" y="21"/>
                    </a:lnTo>
                    <a:lnTo>
                      <a:pt x="23" y="8"/>
                    </a:lnTo>
                    <a:lnTo>
                      <a:pt x="41" y="1"/>
                    </a:lnTo>
                    <a:lnTo>
                      <a:pt x="54" y="0"/>
                    </a:lnTo>
                    <a:lnTo>
                      <a:pt x="78" y="4"/>
                    </a:lnTo>
                    <a:lnTo>
                      <a:pt x="96" y="15"/>
                    </a:lnTo>
                    <a:lnTo>
                      <a:pt x="97" y="18"/>
                    </a:lnTo>
                    <a:lnTo>
                      <a:pt x="56" y="18"/>
                    </a:lnTo>
                    <a:lnTo>
                      <a:pt x="34" y="24"/>
                    </a:lnTo>
                    <a:lnTo>
                      <a:pt x="23" y="42"/>
                    </a:lnTo>
                    <a:lnTo>
                      <a:pt x="25" y="71"/>
                    </a:lnTo>
                    <a:lnTo>
                      <a:pt x="35" y="88"/>
                    </a:lnTo>
                    <a:lnTo>
                      <a:pt x="51" y="95"/>
                    </a:lnTo>
                    <a:lnTo>
                      <a:pt x="54" y="95"/>
                    </a:lnTo>
                    <a:lnTo>
                      <a:pt x="94" y="95"/>
                    </a:lnTo>
                    <a:lnTo>
                      <a:pt x="88" y="102"/>
                    </a:lnTo>
                    <a:lnTo>
                      <a:pt x="73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257"/>
              <p:cNvSpPr>
                <a:spLocks/>
              </p:cNvSpPr>
              <p:nvPr/>
            </p:nvSpPr>
            <p:spPr bwMode="auto">
              <a:xfrm>
                <a:off x="10192" y="5305"/>
                <a:ext cx="107" cy="111"/>
              </a:xfrm>
              <a:custGeom>
                <a:avLst/>
                <a:gdLst>
                  <a:gd name="T0" fmla="+- 0 10286 10192"/>
                  <a:gd name="T1" fmla="*/ T0 w 107"/>
                  <a:gd name="T2" fmla="+- 0 5400 5305"/>
                  <a:gd name="T3" fmla="*/ 5400 h 111"/>
                  <a:gd name="T4" fmla="+- 0 10246 10192"/>
                  <a:gd name="T5" fmla="*/ T4 w 107"/>
                  <a:gd name="T6" fmla="+- 0 5400 5305"/>
                  <a:gd name="T7" fmla="*/ 5400 h 111"/>
                  <a:gd name="T8" fmla="+- 0 10267 10192"/>
                  <a:gd name="T9" fmla="*/ T8 w 107"/>
                  <a:gd name="T10" fmla="+- 0 5393 5305"/>
                  <a:gd name="T11" fmla="*/ 5393 h 111"/>
                  <a:gd name="T12" fmla="+- 0 10277 10192"/>
                  <a:gd name="T13" fmla="*/ T12 w 107"/>
                  <a:gd name="T14" fmla="+- 0 5375 5305"/>
                  <a:gd name="T15" fmla="*/ 5375 h 111"/>
                  <a:gd name="T16" fmla="+- 0 10275 10192"/>
                  <a:gd name="T17" fmla="*/ T16 w 107"/>
                  <a:gd name="T18" fmla="+- 0 5346 5305"/>
                  <a:gd name="T19" fmla="*/ 5346 h 111"/>
                  <a:gd name="T20" fmla="+- 0 10265 10192"/>
                  <a:gd name="T21" fmla="*/ T20 w 107"/>
                  <a:gd name="T22" fmla="+- 0 5329 5305"/>
                  <a:gd name="T23" fmla="*/ 5329 h 111"/>
                  <a:gd name="T24" fmla="+- 0 10248 10192"/>
                  <a:gd name="T25" fmla="*/ T24 w 107"/>
                  <a:gd name="T26" fmla="+- 0 5323 5305"/>
                  <a:gd name="T27" fmla="*/ 5323 h 111"/>
                  <a:gd name="T28" fmla="+- 0 10289 10192"/>
                  <a:gd name="T29" fmla="*/ T28 w 107"/>
                  <a:gd name="T30" fmla="+- 0 5323 5305"/>
                  <a:gd name="T31" fmla="*/ 5323 h 111"/>
                  <a:gd name="T32" fmla="+- 0 10298 10192"/>
                  <a:gd name="T33" fmla="*/ T32 w 107"/>
                  <a:gd name="T34" fmla="+- 0 5338 5305"/>
                  <a:gd name="T35" fmla="*/ 5338 h 111"/>
                  <a:gd name="T36" fmla="+- 0 10298 10192"/>
                  <a:gd name="T37" fmla="*/ T36 w 107"/>
                  <a:gd name="T38" fmla="+- 0 5369 5305"/>
                  <a:gd name="T39" fmla="*/ 5369 h 111"/>
                  <a:gd name="T40" fmla="+- 0 10291 10192"/>
                  <a:gd name="T41" fmla="*/ T40 w 107"/>
                  <a:gd name="T42" fmla="+- 0 5392 5305"/>
                  <a:gd name="T43" fmla="*/ 5392 h 111"/>
                  <a:gd name="T44" fmla="+- 0 10286 10192"/>
                  <a:gd name="T45" fmla="*/ T44 w 107"/>
                  <a:gd name="T46" fmla="+- 0 5400 5305"/>
                  <a:gd name="T47" fmla="*/ 5400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7" h="111">
                    <a:moveTo>
                      <a:pt x="94" y="95"/>
                    </a:moveTo>
                    <a:lnTo>
                      <a:pt x="54" y="95"/>
                    </a:lnTo>
                    <a:lnTo>
                      <a:pt x="75" y="88"/>
                    </a:lnTo>
                    <a:lnTo>
                      <a:pt x="85" y="70"/>
                    </a:lnTo>
                    <a:lnTo>
                      <a:pt x="83" y="41"/>
                    </a:lnTo>
                    <a:lnTo>
                      <a:pt x="73" y="24"/>
                    </a:lnTo>
                    <a:lnTo>
                      <a:pt x="56" y="18"/>
                    </a:lnTo>
                    <a:lnTo>
                      <a:pt x="97" y="18"/>
                    </a:lnTo>
                    <a:lnTo>
                      <a:pt x="106" y="33"/>
                    </a:lnTo>
                    <a:lnTo>
                      <a:pt x="106" y="64"/>
                    </a:lnTo>
                    <a:lnTo>
                      <a:pt x="99" y="87"/>
                    </a:lnTo>
                    <a:lnTo>
                      <a:pt x="94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258"/>
            <p:cNvGrpSpPr>
              <a:grpSpLocks/>
            </p:cNvGrpSpPr>
            <p:nvPr/>
          </p:nvGrpSpPr>
          <p:grpSpPr bwMode="auto">
            <a:xfrm>
              <a:off x="10318" y="5306"/>
              <a:ext cx="96" cy="112"/>
              <a:chOff x="10318" y="5306"/>
              <a:chExt cx="96" cy="112"/>
            </a:xfrm>
          </p:grpSpPr>
          <p:sp>
            <p:nvSpPr>
              <p:cNvPr id="1922" name="Freeform 259"/>
              <p:cNvSpPr>
                <a:spLocks/>
              </p:cNvSpPr>
              <p:nvPr/>
            </p:nvSpPr>
            <p:spPr bwMode="auto">
              <a:xfrm>
                <a:off x="10318" y="5306"/>
                <a:ext cx="96" cy="112"/>
              </a:xfrm>
              <a:custGeom>
                <a:avLst/>
                <a:gdLst>
                  <a:gd name="T0" fmla="+- 0 10373 10318"/>
                  <a:gd name="T1" fmla="*/ T0 w 96"/>
                  <a:gd name="T2" fmla="+- 0 5418 5306"/>
                  <a:gd name="T3" fmla="*/ 5418 h 112"/>
                  <a:gd name="T4" fmla="+- 0 10346 10318"/>
                  <a:gd name="T5" fmla="*/ T4 w 96"/>
                  <a:gd name="T6" fmla="+- 0 5415 5306"/>
                  <a:gd name="T7" fmla="*/ 5415 h 112"/>
                  <a:gd name="T8" fmla="+- 0 10328 10318"/>
                  <a:gd name="T9" fmla="*/ T8 w 96"/>
                  <a:gd name="T10" fmla="+- 0 5404 5306"/>
                  <a:gd name="T11" fmla="*/ 5404 h 112"/>
                  <a:gd name="T12" fmla="+- 0 10319 10318"/>
                  <a:gd name="T13" fmla="*/ T12 w 96"/>
                  <a:gd name="T14" fmla="+- 0 5386 5306"/>
                  <a:gd name="T15" fmla="*/ 5386 h 112"/>
                  <a:gd name="T16" fmla="+- 0 10318 10318"/>
                  <a:gd name="T17" fmla="*/ T16 w 96"/>
                  <a:gd name="T18" fmla="+- 0 5306 5306"/>
                  <a:gd name="T19" fmla="*/ 5306 h 112"/>
                  <a:gd name="T20" fmla="+- 0 10341 10318"/>
                  <a:gd name="T21" fmla="*/ T20 w 96"/>
                  <a:gd name="T22" fmla="+- 0 5306 5306"/>
                  <a:gd name="T23" fmla="*/ 5306 h 112"/>
                  <a:gd name="T24" fmla="+- 0 10341 10318"/>
                  <a:gd name="T25" fmla="*/ T24 w 96"/>
                  <a:gd name="T26" fmla="+- 0 5373 5306"/>
                  <a:gd name="T27" fmla="*/ 5373 h 112"/>
                  <a:gd name="T28" fmla="+- 0 10340 10318"/>
                  <a:gd name="T29" fmla="*/ T28 w 96"/>
                  <a:gd name="T30" fmla="+- 0 5390 5306"/>
                  <a:gd name="T31" fmla="*/ 5390 h 112"/>
                  <a:gd name="T32" fmla="+- 0 10349 10318"/>
                  <a:gd name="T33" fmla="*/ T32 w 96"/>
                  <a:gd name="T34" fmla="+- 0 5399 5306"/>
                  <a:gd name="T35" fmla="*/ 5399 h 112"/>
                  <a:gd name="T36" fmla="+- 0 10365 10318"/>
                  <a:gd name="T37" fmla="*/ T36 w 96"/>
                  <a:gd name="T38" fmla="+- 0 5400 5306"/>
                  <a:gd name="T39" fmla="*/ 5400 h 112"/>
                  <a:gd name="T40" fmla="+- 0 10406 10318"/>
                  <a:gd name="T41" fmla="*/ T40 w 96"/>
                  <a:gd name="T42" fmla="+- 0 5400 5306"/>
                  <a:gd name="T43" fmla="*/ 5400 h 112"/>
                  <a:gd name="T44" fmla="+- 0 10395 10318"/>
                  <a:gd name="T45" fmla="*/ T44 w 96"/>
                  <a:gd name="T46" fmla="+- 0 5412 5306"/>
                  <a:gd name="T47" fmla="*/ 5412 h 112"/>
                  <a:gd name="T48" fmla="+- 0 10373 10318"/>
                  <a:gd name="T49" fmla="*/ T48 w 96"/>
                  <a:gd name="T50" fmla="+- 0 5418 5306"/>
                  <a:gd name="T51" fmla="*/ 5418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6" h="112">
                    <a:moveTo>
                      <a:pt x="55" y="112"/>
                    </a:moveTo>
                    <a:lnTo>
                      <a:pt x="28" y="109"/>
                    </a:lnTo>
                    <a:lnTo>
                      <a:pt x="10" y="98"/>
                    </a:lnTo>
                    <a:lnTo>
                      <a:pt x="1" y="8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67"/>
                    </a:lnTo>
                    <a:lnTo>
                      <a:pt x="22" y="84"/>
                    </a:lnTo>
                    <a:lnTo>
                      <a:pt x="31" y="93"/>
                    </a:lnTo>
                    <a:lnTo>
                      <a:pt x="47" y="94"/>
                    </a:lnTo>
                    <a:lnTo>
                      <a:pt x="88" y="94"/>
                    </a:lnTo>
                    <a:lnTo>
                      <a:pt x="77" y="106"/>
                    </a:lnTo>
                    <a:lnTo>
                      <a:pt x="55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260"/>
              <p:cNvSpPr>
                <a:spLocks/>
              </p:cNvSpPr>
              <p:nvPr/>
            </p:nvSpPr>
            <p:spPr bwMode="auto">
              <a:xfrm>
                <a:off x="10318" y="5306"/>
                <a:ext cx="96" cy="112"/>
              </a:xfrm>
              <a:custGeom>
                <a:avLst/>
                <a:gdLst>
                  <a:gd name="T0" fmla="+- 0 10406 10318"/>
                  <a:gd name="T1" fmla="*/ T0 w 96"/>
                  <a:gd name="T2" fmla="+- 0 5400 5306"/>
                  <a:gd name="T3" fmla="*/ 5400 h 112"/>
                  <a:gd name="T4" fmla="+- 0 10365 10318"/>
                  <a:gd name="T5" fmla="*/ T4 w 96"/>
                  <a:gd name="T6" fmla="+- 0 5400 5306"/>
                  <a:gd name="T7" fmla="*/ 5400 h 112"/>
                  <a:gd name="T8" fmla="+- 0 10381 10318"/>
                  <a:gd name="T9" fmla="*/ T8 w 96"/>
                  <a:gd name="T10" fmla="+- 0 5395 5306"/>
                  <a:gd name="T11" fmla="*/ 5395 h 112"/>
                  <a:gd name="T12" fmla="+- 0 10389 10318"/>
                  <a:gd name="T13" fmla="*/ T12 w 96"/>
                  <a:gd name="T14" fmla="+- 0 5382 5306"/>
                  <a:gd name="T15" fmla="*/ 5382 h 112"/>
                  <a:gd name="T16" fmla="+- 0 10392 10318"/>
                  <a:gd name="T17" fmla="*/ T16 w 96"/>
                  <a:gd name="T18" fmla="+- 0 5363 5306"/>
                  <a:gd name="T19" fmla="*/ 5363 h 112"/>
                  <a:gd name="T20" fmla="+- 0 10391 10318"/>
                  <a:gd name="T21" fmla="*/ T20 w 96"/>
                  <a:gd name="T22" fmla="+- 0 5341 5306"/>
                  <a:gd name="T23" fmla="*/ 5341 h 112"/>
                  <a:gd name="T24" fmla="+- 0 10390 10318"/>
                  <a:gd name="T25" fmla="*/ T24 w 96"/>
                  <a:gd name="T26" fmla="+- 0 5319 5306"/>
                  <a:gd name="T27" fmla="*/ 5319 h 112"/>
                  <a:gd name="T28" fmla="+- 0 10414 10318"/>
                  <a:gd name="T29" fmla="*/ T28 w 96"/>
                  <a:gd name="T30" fmla="+- 0 5306 5306"/>
                  <a:gd name="T31" fmla="*/ 5306 h 112"/>
                  <a:gd name="T32" fmla="+- 0 10414 10318"/>
                  <a:gd name="T33" fmla="*/ T32 w 96"/>
                  <a:gd name="T34" fmla="+- 0 5374 5306"/>
                  <a:gd name="T35" fmla="*/ 5374 h 112"/>
                  <a:gd name="T36" fmla="+- 0 10409 10318"/>
                  <a:gd name="T37" fmla="*/ T36 w 96"/>
                  <a:gd name="T38" fmla="+- 0 5397 5306"/>
                  <a:gd name="T39" fmla="*/ 5397 h 112"/>
                  <a:gd name="T40" fmla="+- 0 10406 10318"/>
                  <a:gd name="T41" fmla="*/ T40 w 96"/>
                  <a:gd name="T42" fmla="+- 0 5400 5306"/>
                  <a:gd name="T43" fmla="*/ 5400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6" h="112">
                    <a:moveTo>
                      <a:pt x="88" y="94"/>
                    </a:moveTo>
                    <a:lnTo>
                      <a:pt x="47" y="94"/>
                    </a:lnTo>
                    <a:lnTo>
                      <a:pt x="63" y="89"/>
                    </a:lnTo>
                    <a:lnTo>
                      <a:pt x="71" y="76"/>
                    </a:lnTo>
                    <a:lnTo>
                      <a:pt x="74" y="57"/>
                    </a:lnTo>
                    <a:lnTo>
                      <a:pt x="73" y="35"/>
                    </a:lnTo>
                    <a:lnTo>
                      <a:pt x="72" y="13"/>
                    </a:lnTo>
                    <a:lnTo>
                      <a:pt x="96" y="0"/>
                    </a:lnTo>
                    <a:lnTo>
                      <a:pt x="96" y="68"/>
                    </a:lnTo>
                    <a:lnTo>
                      <a:pt x="91" y="91"/>
                    </a:lnTo>
                    <a:lnTo>
                      <a:pt x="88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0" name="Group 261"/>
            <p:cNvGrpSpPr>
              <a:grpSpLocks/>
            </p:cNvGrpSpPr>
            <p:nvPr/>
          </p:nvGrpSpPr>
          <p:grpSpPr bwMode="auto">
            <a:xfrm>
              <a:off x="10434" y="5306"/>
              <a:ext cx="102" cy="111"/>
              <a:chOff x="10434" y="5306"/>
              <a:chExt cx="102" cy="111"/>
            </a:xfrm>
          </p:grpSpPr>
          <p:sp>
            <p:nvSpPr>
              <p:cNvPr id="1918" name="Freeform 262"/>
              <p:cNvSpPr>
                <a:spLocks/>
              </p:cNvSpPr>
              <p:nvPr/>
            </p:nvSpPr>
            <p:spPr bwMode="auto">
              <a:xfrm>
                <a:off x="10434" y="5306"/>
                <a:ext cx="102" cy="111"/>
              </a:xfrm>
              <a:custGeom>
                <a:avLst/>
                <a:gdLst>
                  <a:gd name="T0" fmla="+- 0 10483 10434"/>
                  <a:gd name="T1" fmla="*/ T0 w 102"/>
                  <a:gd name="T2" fmla="+- 0 5306 5306"/>
                  <a:gd name="T3" fmla="*/ 5306 h 111"/>
                  <a:gd name="T4" fmla="+- 0 10457 10434"/>
                  <a:gd name="T5" fmla="*/ T4 w 102"/>
                  <a:gd name="T6" fmla="+- 0 5306 5306"/>
                  <a:gd name="T7" fmla="*/ 5306 h 111"/>
                  <a:gd name="T8" fmla="+- 0 10480 10434"/>
                  <a:gd name="T9" fmla="*/ T8 w 102"/>
                  <a:gd name="T10" fmla="+- 0 5306 5306"/>
                  <a:gd name="T11" fmla="*/ 5306 h 111"/>
                  <a:gd name="T12" fmla="+- 0 10483 10434"/>
                  <a:gd name="T13" fmla="*/ T12 w 102"/>
                  <a:gd name="T14" fmla="+- 0 5306 5306"/>
                  <a:gd name="T15" fmla="*/ 530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02" h="111">
                    <a:moveTo>
                      <a:pt x="49" y="0"/>
                    </a:moveTo>
                    <a:lnTo>
                      <a:pt x="23" y="0"/>
                    </a:lnTo>
                    <a:lnTo>
                      <a:pt x="46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263"/>
              <p:cNvSpPr>
                <a:spLocks/>
              </p:cNvSpPr>
              <p:nvPr/>
            </p:nvSpPr>
            <p:spPr bwMode="auto">
              <a:xfrm>
                <a:off x="10434" y="5306"/>
                <a:ext cx="102" cy="111"/>
              </a:xfrm>
              <a:custGeom>
                <a:avLst/>
                <a:gdLst>
                  <a:gd name="T0" fmla="+- 0 10457 10434"/>
                  <a:gd name="T1" fmla="*/ T0 w 102"/>
                  <a:gd name="T2" fmla="+- 0 5416 5306"/>
                  <a:gd name="T3" fmla="*/ 5416 h 111"/>
                  <a:gd name="T4" fmla="+- 0 10434 10434"/>
                  <a:gd name="T5" fmla="*/ T4 w 102"/>
                  <a:gd name="T6" fmla="+- 0 5416 5306"/>
                  <a:gd name="T7" fmla="*/ 5416 h 111"/>
                  <a:gd name="T8" fmla="+- 0 10434 10434"/>
                  <a:gd name="T9" fmla="*/ T8 w 102"/>
                  <a:gd name="T10" fmla="+- 0 5306 5306"/>
                  <a:gd name="T11" fmla="*/ 5306 h 111"/>
                  <a:gd name="T12" fmla="+- 0 10483 10434"/>
                  <a:gd name="T13" fmla="*/ T12 w 102"/>
                  <a:gd name="T14" fmla="+- 0 5306 5306"/>
                  <a:gd name="T15" fmla="*/ 5306 h 111"/>
                  <a:gd name="T16" fmla="+- 0 10501 10434"/>
                  <a:gd name="T17" fmla="*/ T16 w 102"/>
                  <a:gd name="T18" fmla="+- 0 5308 5306"/>
                  <a:gd name="T19" fmla="*/ 5308 h 111"/>
                  <a:gd name="T20" fmla="+- 0 10518 10434"/>
                  <a:gd name="T21" fmla="*/ T20 w 102"/>
                  <a:gd name="T22" fmla="+- 0 5314 5306"/>
                  <a:gd name="T23" fmla="*/ 5314 h 111"/>
                  <a:gd name="T24" fmla="+- 0 10526 10434"/>
                  <a:gd name="T25" fmla="*/ T24 w 102"/>
                  <a:gd name="T26" fmla="+- 0 5325 5306"/>
                  <a:gd name="T27" fmla="*/ 5325 h 111"/>
                  <a:gd name="T28" fmla="+- 0 10467 10434"/>
                  <a:gd name="T29" fmla="*/ T28 w 102"/>
                  <a:gd name="T30" fmla="+- 0 5325 5306"/>
                  <a:gd name="T31" fmla="*/ 5325 h 111"/>
                  <a:gd name="T32" fmla="+- 0 10457 10434"/>
                  <a:gd name="T33" fmla="*/ T32 w 102"/>
                  <a:gd name="T34" fmla="+- 0 5357 5306"/>
                  <a:gd name="T35" fmla="*/ 5357 h 111"/>
                  <a:gd name="T36" fmla="+- 0 10530 10434"/>
                  <a:gd name="T37" fmla="*/ T36 w 102"/>
                  <a:gd name="T38" fmla="+- 0 5357 5306"/>
                  <a:gd name="T39" fmla="*/ 5357 h 111"/>
                  <a:gd name="T40" fmla="+- 0 10520 10434"/>
                  <a:gd name="T41" fmla="*/ T40 w 102"/>
                  <a:gd name="T42" fmla="+- 0 5366 5306"/>
                  <a:gd name="T43" fmla="*/ 5366 h 111"/>
                  <a:gd name="T44" fmla="+- 0 10506 10434"/>
                  <a:gd name="T45" fmla="*/ T44 w 102"/>
                  <a:gd name="T46" fmla="+- 0 5370 5306"/>
                  <a:gd name="T47" fmla="*/ 5370 h 111"/>
                  <a:gd name="T48" fmla="+- 0 10509 10434"/>
                  <a:gd name="T49" fmla="*/ T48 w 102"/>
                  <a:gd name="T50" fmla="+- 0 5374 5306"/>
                  <a:gd name="T51" fmla="*/ 5374 h 111"/>
                  <a:gd name="T52" fmla="+- 0 10457 10434"/>
                  <a:gd name="T53" fmla="*/ T52 w 102"/>
                  <a:gd name="T54" fmla="+- 0 5374 5306"/>
                  <a:gd name="T55" fmla="*/ 5374 h 111"/>
                  <a:gd name="T56" fmla="+- 0 10457 10434"/>
                  <a:gd name="T57" fmla="*/ T56 w 102"/>
                  <a:gd name="T58" fmla="+- 0 5416 5306"/>
                  <a:gd name="T59" fmla="*/ 541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02" h="111">
                    <a:moveTo>
                      <a:pt x="23" y="110"/>
                    </a:moveTo>
                    <a:lnTo>
                      <a:pt x="0" y="110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67" y="2"/>
                    </a:lnTo>
                    <a:lnTo>
                      <a:pt x="84" y="8"/>
                    </a:lnTo>
                    <a:lnTo>
                      <a:pt x="92" y="19"/>
                    </a:lnTo>
                    <a:lnTo>
                      <a:pt x="33" y="19"/>
                    </a:lnTo>
                    <a:lnTo>
                      <a:pt x="23" y="51"/>
                    </a:lnTo>
                    <a:lnTo>
                      <a:pt x="96" y="51"/>
                    </a:lnTo>
                    <a:lnTo>
                      <a:pt x="86" y="60"/>
                    </a:lnTo>
                    <a:lnTo>
                      <a:pt x="72" y="64"/>
                    </a:lnTo>
                    <a:lnTo>
                      <a:pt x="75" y="68"/>
                    </a:lnTo>
                    <a:lnTo>
                      <a:pt x="23" y="68"/>
                    </a:lnTo>
                    <a:lnTo>
                      <a:pt x="23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264"/>
              <p:cNvSpPr>
                <a:spLocks/>
              </p:cNvSpPr>
              <p:nvPr/>
            </p:nvSpPr>
            <p:spPr bwMode="auto">
              <a:xfrm>
                <a:off x="10434" y="5306"/>
                <a:ext cx="102" cy="111"/>
              </a:xfrm>
              <a:custGeom>
                <a:avLst/>
                <a:gdLst>
                  <a:gd name="T0" fmla="+- 0 10530 10434"/>
                  <a:gd name="T1" fmla="*/ T0 w 102"/>
                  <a:gd name="T2" fmla="+- 0 5357 5306"/>
                  <a:gd name="T3" fmla="*/ 5357 h 111"/>
                  <a:gd name="T4" fmla="+- 0 10480 10434"/>
                  <a:gd name="T5" fmla="*/ T4 w 102"/>
                  <a:gd name="T6" fmla="+- 0 5357 5306"/>
                  <a:gd name="T7" fmla="*/ 5357 h 111"/>
                  <a:gd name="T8" fmla="+- 0 10500 10434"/>
                  <a:gd name="T9" fmla="*/ T8 w 102"/>
                  <a:gd name="T10" fmla="+- 0 5353 5306"/>
                  <a:gd name="T11" fmla="*/ 5353 h 111"/>
                  <a:gd name="T12" fmla="+- 0 10498 10434"/>
                  <a:gd name="T13" fmla="*/ T12 w 102"/>
                  <a:gd name="T14" fmla="+- 0 5333 5306"/>
                  <a:gd name="T15" fmla="*/ 5333 h 111"/>
                  <a:gd name="T16" fmla="+- 0 10485 10434"/>
                  <a:gd name="T17" fmla="*/ T16 w 102"/>
                  <a:gd name="T18" fmla="+- 0 5325 5306"/>
                  <a:gd name="T19" fmla="*/ 5325 h 111"/>
                  <a:gd name="T20" fmla="+- 0 10467 10434"/>
                  <a:gd name="T21" fmla="*/ T20 w 102"/>
                  <a:gd name="T22" fmla="+- 0 5325 5306"/>
                  <a:gd name="T23" fmla="*/ 5325 h 111"/>
                  <a:gd name="T24" fmla="+- 0 10526 10434"/>
                  <a:gd name="T25" fmla="*/ T24 w 102"/>
                  <a:gd name="T26" fmla="+- 0 5325 5306"/>
                  <a:gd name="T27" fmla="*/ 5325 h 111"/>
                  <a:gd name="T28" fmla="+- 0 10528 10434"/>
                  <a:gd name="T29" fmla="*/ T28 w 102"/>
                  <a:gd name="T30" fmla="+- 0 5327 5306"/>
                  <a:gd name="T31" fmla="*/ 5327 h 111"/>
                  <a:gd name="T32" fmla="+- 0 10530 10434"/>
                  <a:gd name="T33" fmla="*/ T32 w 102"/>
                  <a:gd name="T34" fmla="+- 0 5339 5306"/>
                  <a:gd name="T35" fmla="*/ 5339 h 111"/>
                  <a:gd name="T36" fmla="+- 0 10530 10434"/>
                  <a:gd name="T37" fmla="*/ T36 w 102"/>
                  <a:gd name="T38" fmla="+- 0 5357 5306"/>
                  <a:gd name="T39" fmla="*/ 5357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02" h="111">
                    <a:moveTo>
                      <a:pt x="96" y="51"/>
                    </a:moveTo>
                    <a:lnTo>
                      <a:pt x="46" y="51"/>
                    </a:lnTo>
                    <a:lnTo>
                      <a:pt x="66" y="47"/>
                    </a:lnTo>
                    <a:lnTo>
                      <a:pt x="64" y="27"/>
                    </a:lnTo>
                    <a:lnTo>
                      <a:pt x="51" y="19"/>
                    </a:lnTo>
                    <a:lnTo>
                      <a:pt x="33" y="19"/>
                    </a:lnTo>
                    <a:lnTo>
                      <a:pt x="92" y="19"/>
                    </a:lnTo>
                    <a:lnTo>
                      <a:pt x="94" y="21"/>
                    </a:lnTo>
                    <a:lnTo>
                      <a:pt x="96" y="33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265"/>
              <p:cNvSpPr>
                <a:spLocks/>
              </p:cNvSpPr>
              <p:nvPr/>
            </p:nvSpPr>
            <p:spPr bwMode="auto">
              <a:xfrm>
                <a:off x="10434" y="5306"/>
                <a:ext cx="102" cy="111"/>
              </a:xfrm>
              <a:custGeom>
                <a:avLst/>
                <a:gdLst>
                  <a:gd name="T0" fmla="+- 0 10536 10434"/>
                  <a:gd name="T1" fmla="*/ T0 w 102"/>
                  <a:gd name="T2" fmla="+- 0 5416 5306"/>
                  <a:gd name="T3" fmla="*/ 5416 h 111"/>
                  <a:gd name="T4" fmla="+- 0 10509 10434"/>
                  <a:gd name="T5" fmla="*/ T4 w 102"/>
                  <a:gd name="T6" fmla="+- 0 5416 5306"/>
                  <a:gd name="T7" fmla="*/ 5416 h 111"/>
                  <a:gd name="T8" fmla="+- 0 10484 10434"/>
                  <a:gd name="T9" fmla="*/ T8 w 102"/>
                  <a:gd name="T10" fmla="+- 0 5374 5306"/>
                  <a:gd name="T11" fmla="*/ 5374 h 111"/>
                  <a:gd name="T12" fmla="+- 0 10509 10434"/>
                  <a:gd name="T13" fmla="*/ T12 w 102"/>
                  <a:gd name="T14" fmla="+- 0 5374 5306"/>
                  <a:gd name="T15" fmla="*/ 5374 h 111"/>
                  <a:gd name="T16" fmla="+- 0 10536 10434"/>
                  <a:gd name="T17" fmla="*/ T16 w 102"/>
                  <a:gd name="T18" fmla="+- 0 5416 5306"/>
                  <a:gd name="T19" fmla="*/ 541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111">
                    <a:moveTo>
                      <a:pt x="102" y="110"/>
                    </a:moveTo>
                    <a:lnTo>
                      <a:pt x="75" y="110"/>
                    </a:lnTo>
                    <a:lnTo>
                      <a:pt x="50" y="68"/>
                    </a:lnTo>
                    <a:lnTo>
                      <a:pt x="75" y="68"/>
                    </a:lnTo>
                    <a:lnTo>
                      <a:pt x="10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Group 266"/>
            <p:cNvGrpSpPr>
              <a:grpSpLocks/>
            </p:cNvGrpSpPr>
            <p:nvPr/>
          </p:nvGrpSpPr>
          <p:grpSpPr bwMode="auto">
            <a:xfrm>
              <a:off x="10543" y="5305"/>
              <a:ext cx="95" cy="112"/>
              <a:chOff x="10543" y="5305"/>
              <a:chExt cx="95" cy="112"/>
            </a:xfrm>
          </p:grpSpPr>
          <p:sp>
            <p:nvSpPr>
              <p:cNvPr id="1915" name="Freeform 267"/>
              <p:cNvSpPr>
                <a:spLocks/>
              </p:cNvSpPr>
              <p:nvPr/>
            </p:nvSpPr>
            <p:spPr bwMode="auto">
              <a:xfrm>
                <a:off x="10543" y="5305"/>
                <a:ext cx="95" cy="112"/>
              </a:xfrm>
              <a:custGeom>
                <a:avLst/>
                <a:gdLst>
                  <a:gd name="T0" fmla="+- 0 10629 10543"/>
                  <a:gd name="T1" fmla="*/ T0 w 95"/>
                  <a:gd name="T2" fmla="+- 0 5401 5305"/>
                  <a:gd name="T3" fmla="*/ 5401 h 112"/>
                  <a:gd name="T4" fmla="+- 0 10596 10543"/>
                  <a:gd name="T5" fmla="*/ T4 w 95"/>
                  <a:gd name="T6" fmla="+- 0 5401 5305"/>
                  <a:gd name="T7" fmla="*/ 5401 h 112"/>
                  <a:gd name="T8" fmla="+- 0 10613 10543"/>
                  <a:gd name="T9" fmla="*/ T8 w 95"/>
                  <a:gd name="T10" fmla="+- 0 5394 5305"/>
                  <a:gd name="T11" fmla="*/ 5394 h 112"/>
                  <a:gd name="T12" fmla="+- 0 10607 10543"/>
                  <a:gd name="T13" fmla="*/ T12 w 95"/>
                  <a:gd name="T14" fmla="+- 0 5380 5305"/>
                  <a:gd name="T15" fmla="*/ 5380 h 112"/>
                  <a:gd name="T16" fmla="+- 0 10596 10543"/>
                  <a:gd name="T17" fmla="*/ T16 w 95"/>
                  <a:gd name="T18" fmla="+- 0 5373 5305"/>
                  <a:gd name="T19" fmla="*/ 5373 h 112"/>
                  <a:gd name="T20" fmla="+- 0 10583 10543"/>
                  <a:gd name="T21" fmla="*/ T20 w 95"/>
                  <a:gd name="T22" fmla="+- 0 5368 5305"/>
                  <a:gd name="T23" fmla="*/ 5368 h 112"/>
                  <a:gd name="T24" fmla="+- 0 10568 10543"/>
                  <a:gd name="T25" fmla="*/ T24 w 95"/>
                  <a:gd name="T26" fmla="+- 0 5364 5305"/>
                  <a:gd name="T27" fmla="*/ 5364 h 112"/>
                  <a:gd name="T28" fmla="+- 0 10556 10543"/>
                  <a:gd name="T29" fmla="*/ T28 w 95"/>
                  <a:gd name="T30" fmla="+- 0 5357 5305"/>
                  <a:gd name="T31" fmla="*/ 5357 h 112"/>
                  <a:gd name="T32" fmla="+- 0 10549 10543"/>
                  <a:gd name="T33" fmla="*/ T32 w 95"/>
                  <a:gd name="T34" fmla="+- 0 5344 5305"/>
                  <a:gd name="T35" fmla="*/ 5344 h 112"/>
                  <a:gd name="T36" fmla="+- 0 10554 10543"/>
                  <a:gd name="T37" fmla="*/ T36 w 95"/>
                  <a:gd name="T38" fmla="+- 0 5323 5305"/>
                  <a:gd name="T39" fmla="*/ 5323 h 112"/>
                  <a:gd name="T40" fmla="+- 0 10568 10543"/>
                  <a:gd name="T41" fmla="*/ T40 w 95"/>
                  <a:gd name="T42" fmla="+- 0 5310 5305"/>
                  <a:gd name="T43" fmla="*/ 5310 h 112"/>
                  <a:gd name="T44" fmla="+- 0 10587 10543"/>
                  <a:gd name="T45" fmla="*/ T44 w 95"/>
                  <a:gd name="T46" fmla="+- 0 5305 5305"/>
                  <a:gd name="T47" fmla="*/ 5305 h 112"/>
                  <a:gd name="T48" fmla="+- 0 10607 10543"/>
                  <a:gd name="T49" fmla="*/ T48 w 95"/>
                  <a:gd name="T50" fmla="+- 0 5306 5305"/>
                  <a:gd name="T51" fmla="*/ 5306 h 112"/>
                  <a:gd name="T52" fmla="+- 0 10624 10543"/>
                  <a:gd name="T53" fmla="*/ T52 w 95"/>
                  <a:gd name="T54" fmla="+- 0 5313 5305"/>
                  <a:gd name="T55" fmla="*/ 5313 h 112"/>
                  <a:gd name="T56" fmla="+- 0 10632 10543"/>
                  <a:gd name="T57" fmla="*/ T56 w 95"/>
                  <a:gd name="T58" fmla="+- 0 5322 5305"/>
                  <a:gd name="T59" fmla="*/ 5322 h 112"/>
                  <a:gd name="T60" fmla="+- 0 10581 10543"/>
                  <a:gd name="T61" fmla="*/ T60 w 95"/>
                  <a:gd name="T62" fmla="+- 0 5322 5305"/>
                  <a:gd name="T63" fmla="*/ 5322 h 112"/>
                  <a:gd name="T64" fmla="+- 0 10584 10543"/>
                  <a:gd name="T65" fmla="*/ T64 w 95"/>
                  <a:gd name="T66" fmla="+- 0 5337 5305"/>
                  <a:gd name="T67" fmla="*/ 5337 h 112"/>
                  <a:gd name="T68" fmla="+- 0 10593 10543"/>
                  <a:gd name="T69" fmla="*/ T68 w 95"/>
                  <a:gd name="T70" fmla="+- 0 5346 5305"/>
                  <a:gd name="T71" fmla="*/ 5346 h 112"/>
                  <a:gd name="T72" fmla="+- 0 10605 10543"/>
                  <a:gd name="T73" fmla="*/ T72 w 95"/>
                  <a:gd name="T74" fmla="+- 0 5351 5305"/>
                  <a:gd name="T75" fmla="*/ 5351 h 112"/>
                  <a:gd name="T76" fmla="+- 0 10619 10543"/>
                  <a:gd name="T77" fmla="*/ T76 w 95"/>
                  <a:gd name="T78" fmla="+- 0 5355 5305"/>
                  <a:gd name="T79" fmla="*/ 5355 h 112"/>
                  <a:gd name="T80" fmla="+- 0 10630 10543"/>
                  <a:gd name="T81" fmla="*/ T80 w 95"/>
                  <a:gd name="T82" fmla="+- 0 5363 5305"/>
                  <a:gd name="T83" fmla="*/ 5363 h 112"/>
                  <a:gd name="T84" fmla="+- 0 10637 10543"/>
                  <a:gd name="T85" fmla="*/ T84 w 95"/>
                  <a:gd name="T86" fmla="+- 0 5376 5305"/>
                  <a:gd name="T87" fmla="*/ 5376 h 112"/>
                  <a:gd name="T88" fmla="+- 0 10633 10543"/>
                  <a:gd name="T89" fmla="*/ T88 w 95"/>
                  <a:gd name="T90" fmla="+- 0 5397 5305"/>
                  <a:gd name="T91" fmla="*/ 5397 h 112"/>
                  <a:gd name="T92" fmla="+- 0 10629 10543"/>
                  <a:gd name="T93" fmla="*/ T92 w 95"/>
                  <a:gd name="T94" fmla="+- 0 5401 5305"/>
                  <a:gd name="T95" fmla="*/ 5401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95" h="112">
                    <a:moveTo>
                      <a:pt x="86" y="96"/>
                    </a:moveTo>
                    <a:lnTo>
                      <a:pt x="53" y="96"/>
                    </a:lnTo>
                    <a:lnTo>
                      <a:pt x="70" y="89"/>
                    </a:lnTo>
                    <a:lnTo>
                      <a:pt x="64" y="75"/>
                    </a:lnTo>
                    <a:lnTo>
                      <a:pt x="53" y="68"/>
                    </a:lnTo>
                    <a:lnTo>
                      <a:pt x="40" y="63"/>
                    </a:lnTo>
                    <a:lnTo>
                      <a:pt x="25" y="59"/>
                    </a:lnTo>
                    <a:lnTo>
                      <a:pt x="13" y="52"/>
                    </a:lnTo>
                    <a:lnTo>
                      <a:pt x="6" y="39"/>
                    </a:lnTo>
                    <a:lnTo>
                      <a:pt x="11" y="18"/>
                    </a:lnTo>
                    <a:lnTo>
                      <a:pt x="25" y="5"/>
                    </a:lnTo>
                    <a:lnTo>
                      <a:pt x="44" y="0"/>
                    </a:lnTo>
                    <a:lnTo>
                      <a:pt x="64" y="1"/>
                    </a:lnTo>
                    <a:lnTo>
                      <a:pt x="81" y="8"/>
                    </a:lnTo>
                    <a:lnTo>
                      <a:pt x="89" y="17"/>
                    </a:lnTo>
                    <a:lnTo>
                      <a:pt x="38" y="17"/>
                    </a:lnTo>
                    <a:lnTo>
                      <a:pt x="41" y="32"/>
                    </a:lnTo>
                    <a:lnTo>
                      <a:pt x="50" y="41"/>
                    </a:lnTo>
                    <a:lnTo>
                      <a:pt x="62" y="46"/>
                    </a:lnTo>
                    <a:lnTo>
                      <a:pt x="76" y="50"/>
                    </a:lnTo>
                    <a:lnTo>
                      <a:pt x="87" y="58"/>
                    </a:lnTo>
                    <a:lnTo>
                      <a:pt x="94" y="71"/>
                    </a:lnTo>
                    <a:lnTo>
                      <a:pt x="90" y="92"/>
                    </a:lnTo>
                    <a:lnTo>
                      <a:pt x="86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268"/>
              <p:cNvSpPr>
                <a:spLocks/>
              </p:cNvSpPr>
              <p:nvPr/>
            </p:nvSpPr>
            <p:spPr bwMode="auto">
              <a:xfrm>
                <a:off x="10543" y="5305"/>
                <a:ext cx="95" cy="112"/>
              </a:xfrm>
              <a:custGeom>
                <a:avLst/>
                <a:gdLst>
                  <a:gd name="T0" fmla="+- 0 10613 10543"/>
                  <a:gd name="T1" fmla="*/ T0 w 95"/>
                  <a:gd name="T2" fmla="+- 0 5335 5305"/>
                  <a:gd name="T3" fmla="*/ 5335 h 112"/>
                  <a:gd name="T4" fmla="+- 0 10602 10543"/>
                  <a:gd name="T5" fmla="*/ T4 w 95"/>
                  <a:gd name="T6" fmla="+- 0 5322 5305"/>
                  <a:gd name="T7" fmla="*/ 5322 h 112"/>
                  <a:gd name="T8" fmla="+- 0 10581 10543"/>
                  <a:gd name="T9" fmla="*/ T8 w 95"/>
                  <a:gd name="T10" fmla="+- 0 5322 5305"/>
                  <a:gd name="T11" fmla="*/ 5322 h 112"/>
                  <a:gd name="T12" fmla="+- 0 10632 10543"/>
                  <a:gd name="T13" fmla="*/ T12 w 95"/>
                  <a:gd name="T14" fmla="+- 0 5322 5305"/>
                  <a:gd name="T15" fmla="*/ 5322 h 112"/>
                  <a:gd name="T16" fmla="+- 0 10634 10543"/>
                  <a:gd name="T17" fmla="*/ T16 w 95"/>
                  <a:gd name="T18" fmla="+- 0 5323 5305"/>
                  <a:gd name="T19" fmla="*/ 5323 h 112"/>
                  <a:gd name="T20" fmla="+- 0 10635 10543"/>
                  <a:gd name="T21" fmla="*/ T20 w 95"/>
                  <a:gd name="T22" fmla="+- 0 5328 5305"/>
                  <a:gd name="T23" fmla="*/ 5328 h 112"/>
                  <a:gd name="T24" fmla="+- 0 10636 10543"/>
                  <a:gd name="T25" fmla="*/ T24 w 95"/>
                  <a:gd name="T26" fmla="+- 0 5332 5305"/>
                  <a:gd name="T27" fmla="*/ 5332 h 112"/>
                  <a:gd name="T28" fmla="+- 0 10613 10543"/>
                  <a:gd name="T29" fmla="*/ T28 w 95"/>
                  <a:gd name="T30" fmla="+- 0 5335 5305"/>
                  <a:gd name="T31" fmla="*/ 5335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5" h="112">
                    <a:moveTo>
                      <a:pt x="70" y="30"/>
                    </a:moveTo>
                    <a:lnTo>
                      <a:pt x="59" y="17"/>
                    </a:lnTo>
                    <a:lnTo>
                      <a:pt x="38" y="17"/>
                    </a:lnTo>
                    <a:lnTo>
                      <a:pt x="89" y="17"/>
                    </a:lnTo>
                    <a:lnTo>
                      <a:pt x="91" y="18"/>
                    </a:lnTo>
                    <a:lnTo>
                      <a:pt x="92" y="23"/>
                    </a:lnTo>
                    <a:lnTo>
                      <a:pt x="93" y="27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269"/>
              <p:cNvSpPr>
                <a:spLocks/>
              </p:cNvSpPr>
              <p:nvPr/>
            </p:nvSpPr>
            <p:spPr bwMode="auto">
              <a:xfrm>
                <a:off x="10543" y="5305"/>
                <a:ext cx="95" cy="112"/>
              </a:xfrm>
              <a:custGeom>
                <a:avLst/>
                <a:gdLst>
                  <a:gd name="T0" fmla="+- 0 10580 10543"/>
                  <a:gd name="T1" fmla="*/ T0 w 95"/>
                  <a:gd name="T2" fmla="+- 0 5417 5305"/>
                  <a:gd name="T3" fmla="*/ 5417 h 112"/>
                  <a:gd name="T4" fmla="+- 0 10543 10543"/>
                  <a:gd name="T5" fmla="*/ T4 w 95"/>
                  <a:gd name="T6" fmla="+- 0 5387 5305"/>
                  <a:gd name="T7" fmla="*/ 5387 h 112"/>
                  <a:gd name="T8" fmla="+- 0 10565 10543"/>
                  <a:gd name="T9" fmla="*/ T8 w 95"/>
                  <a:gd name="T10" fmla="+- 0 5384 5305"/>
                  <a:gd name="T11" fmla="*/ 5384 h 112"/>
                  <a:gd name="T12" fmla="+- 0 10575 10543"/>
                  <a:gd name="T13" fmla="*/ T12 w 95"/>
                  <a:gd name="T14" fmla="+- 0 5397 5305"/>
                  <a:gd name="T15" fmla="*/ 5397 h 112"/>
                  <a:gd name="T16" fmla="+- 0 10596 10543"/>
                  <a:gd name="T17" fmla="*/ T16 w 95"/>
                  <a:gd name="T18" fmla="+- 0 5401 5305"/>
                  <a:gd name="T19" fmla="*/ 5401 h 112"/>
                  <a:gd name="T20" fmla="+- 0 10629 10543"/>
                  <a:gd name="T21" fmla="*/ T20 w 95"/>
                  <a:gd name="T22" fmla="+- 0 5401 5305"/>
                  <a:gd name="T23" fmla="*/ 5401 h 112"/>
                  <a:gd name="T24" fmla="+- 0 10620 10543"/>
                  <a:gd name="T25" fmla="*/ T24 w 95"/>
                  <a:gd name="T26" fmla="+- 0 5410 5305"/>
                  <a:gd name="T27" fmla="*/ 5410 h 112"/>
                  <a:gd name="T28" fmla="+- 0 10601 10543"/>
                  <a:gd name="T29" fmla="*/ T28 w 95"/>
                  <a:gd name="T30" fmla="+- 0 5417 5305"/>
                  <a:gd name="T31" fmla="*/ 5417 h 112"/>
                  <a:gd name="T32" fmla="+- 0 10580 10543"/>
                  <a:gd name="T33" fmla="*/ T32 w 95"/>
                  <a:gd name="T34" fmla="+- 0 5417 5305"/>
                  <a:gd name="T35" fmla="*/ 5417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5" h="112">
                    <a:moveTo>
                      <a:pt x="37" y="112"/>
                    </a:moveTo>
                    <a:lnTo>
                      <a:pt x="0" y="82"/>
                    </a:lnTo>
                    <a:lnTo>
                      <a:pt x="22" y="79"/>
                    </a:lnTo>
                    <a:lnTo>
                      <a:pt x="32" y="92"/>
                    </a:lnTo>
                    <a:lnTo>
                      <a:pt x="53" y="96"/>
                    </a:lnTo>
                    <a:lnTo>
                      <a:pt x="86" y="96"/>
                    </a:lnTo>
                    <a:lnTo>
                      <a:pt x="77" y="105"/>
                    </a:lnTo>
                    <a:lnTo>
                      <a:pt x="58" y="112"/>
                    </a:lnTo>
                    <a:lnTo>
                      <a:pt x="37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" name="Group 270"/>
            <p:cNvGrpSpPr>
              <a:grpSpLocks/>
            </p:cNvGrpSpPr>
            <p:nvPr/>
          </p:nvGrpSpPr>
          <p:grpSpPr bwMode="auto">
            <a:xfrm>
              <a:off x="10655" y="5306"/>
              <a:ext cx="90" cy="111"/>
              <a:chOff x="10655" y="5306"/>
              <a:chExt cx="90" cy="111"/>
            </a:xfrm>
          </p:grpSpPr>
          <p:sp>
            <p:nvSpPr>
              <p:cNvPr id="1914" name="Freeform 271"/>
              <p:cNvSpPr>
                <a:spLocks/>
              </p:cNvSpPr>
              <p:nvPr/>
            </p:nvSpPr>
            <p:spPr bwMode="auto">
              <a:xfrm>
                <a:off x="10655" y="5306"/>
                <a:ext cx="90" cy="111"/>
              </a:xfrm>
              <a:custGeom>
                <a:avLst/>
                <a:gdLst>
                  <a:gd name="T0" fmla="+- 0 10745 10655"/>
                  <a:gd name="T1" fmla="*/ T0 w 90"/>
                  <a:gd name="T2" fmla="+- 0 5416 5306"/>
                  <a:gd name="T3" fmla="*/ 5416 h 111"/>
                  <a:gd name="T4" fmla="+- 0 10655 10655"/>
                  <a:gd name="T5" fmla="*/ T4 w 90"/>
                  <a:gd name="T6" fmla="+- 0 5416 5306"/>
                  <a:gd name="T7" fmla="*/ 5416 h 111"/>
                  <a:gd name="T8" fmla="+- 0 10655 10655"/>
                  <a:gd name="T9" fmla="*/ T8 w 90"/>
                  <a:gd name="T10" fmla="+- 0 5306 5306"/>
                  <a:gd name="T11" fmla="*/ 5306 h 111"/>
                  <a:gd name="T12" fmla="+- 0 10742 10655"/>
                  <a:gd name="T13" fmla="*/ T12 w 90"/>
                  <a:gd name="T14" fmla="+- 0 5306 5306"/>
                  <a:gd name="T15" fmla="*/ 5306 h 111"/>
                  <a:gd name="T16" fmla="+- 0 10742 10655"/>
                  <a:gd name="T17" fmla="*/ T16 w 90"/>
                  <a:gd name="T18" fmla="+- 0 5324 5306"/>
                  <a:gd name="T19" fmla="*/ 5324 h 111"/>
                  <a:gd name="T20" fmla="+- 0 10678 10655"/>
                  <a:gd name="T21" fmla="*/ T20 w 90"/>
                  <a:gd name="T22" fmla="+- 0 5324 5306"/>
                  <a:gd name="T23" fmla="*/ 5324 h 111"/>
                  <a:gd name="T24" fmla="+- 0 10678 10655"/>
                  <a:gd name="T25" fmla="*/ T24 w 90"/>
                  <a:gd name="T26" fmla="+- 0 5352 5306"/>
                  <a:gd name="T27" fmla="*/ 5352 h 111"/>
                  <a:gd name="T28" fmla="+- 0 10737 10655"/>
                  <a:gd name="T29" fmla="*/ T28 w 90"/>
                  <a:gd name="T30" fmla="+- 0 5352 5306"/>
                  <a:gd name="T31" fmla="*/ 5352 h 111"/>
                  <a:gd name="T32" fmla="+- 0 10737 10655"/>
                  <a:gd name="T33" fmla="*/ T32 w 90"/>
                  <a:gd name="T34" fmla="+- 0 5370 5306"/>
                  <a:gd name="T35" fmla="*/ 5370 h 111"/>
                  <a:gd name="T36" fmla="+- 0 10678 10655"/>
                  <a:gd name="T37" fmla="*/ T36 w 90"/>
                  <a:gd name="T38" fmla="+- 0 5370 5306"/>
                  <a:gd name="T39" fmla="*/ 5370 h 111"/>
                  <a:gd name="T40" fmla="+- 0 10678 10655"/>
                  <a:gd name="T41" fmla="*/ T40 w 90"/>
                  <a:gd name="T42" fmla="+- 0 5398 5306"/>
                  <a:gd name="T43" fmla="*/ 5398 h 111"/>
                  <a:gd name="T44" fmla="+- 0 10745 10655"/>
                  <a:gd name="T45" fmla="*/ T44 w 90"/>
                  <a:gd name="T46" fmla="+- 0 5398 5306"/>
                  <a:gd name="T47" fmla="*/ 5398 h 111"/>
                  <a:gd name="T48" fmla="+- 0 10745 10655"/>
                  <a:gd name="T49" fmla="*/ T48 w 90"/>
                  <a:gd name="T50" fmla="+- 0 5416 5306"/>
                  <a:gd name="T51" fmla="*/ 541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0" h="111">
                    <a:moveTo>
                      <a:pt x="90" y="110"/>
                    </a:moveTo>
                    <a:lnTo>
                      <a:pt x="0" y="110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7" y="18"/>
                    </a:lnTo>
                    <a:lnTo>
                      <a:pt x="23" y="18"/>
                    </a:lnTo>
                    <a:lnTo>
                      <a:pt x="23" y="46"/>
                    </a:lnTo>
                    <a:lnTo>
                      <a:pt x="82" y="46"/>
                    </a:lnTo>
                    <a:lnTo>
                      <a:pt x="82" y="64"/>
                    </a:lnTo>
                    <a:lnTo>
                      <a:pt x="23" y="64"/>
                    </a:lnTo>
                    <a:lnTo>
                      <a:pt x="23" y="92"/>
                    </a:lnTo>
                    <a:lnTo>
                      <a:pt x="90" y="92"/>
                    </a:lnTo>
                    <a:lnTo>
                      <a:pt x="9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272"/>
            <p:cNvGrpSpPr>
              <a:grpSpLocks/>
            </p:cNvGrpSpPr>
            <p:nvPr/>
          </p:nvGrpSpPr>
          <p:grpSpPr bwMode="auto">
            <a:xfrm>
              <a:off x="10756" y="5305"/>
              <a:ext cx="95" cy="112"/>
              <a:chOff x="10756" y="5305"/>
              <a:chExt cx="95" cy="112"/>
            </a:xfrm>
          </p:grpSpPr>
          <p:sp>
            <p:nvSpPr>
              <p:cNvPr id="1911" name="Freeform 273"/>
              <p:cNvSpPr>
                <a:spLocks/>
              </p:cNvSpPr>
              <p:nvPr/>
            </p:nvSpPr>
            <p:spPr bwMode="auto">
              <a:xfrm>
                <a:off x="10756" y="5305"/>
                <a:ext cx="95" cy="112"/>
              </a:xfrm>
              <a:custGeom>
                <a:avLst/>
                <a:gdLst>
                  <a:gd name="T0" fmla="+- 0 10842 10756"/>
                  <a:gd name="T1" fmla="*/ T0 w 95"/>
                  <a:gd name="T2" fmla="+- 0 5401 5305"/>
                  <a:gd name="T3" fmla="*/ 5401 h 112"/>
                  <a:gd name="T4" fmla="+- 0 10809 10756"/>
                  <a:gd name="T5" fmla="*/ T4 w 95"/>
                  <a:gd name="T6" fmla="+- 0 5401 5305"/>
                  <a:gd name="T7" fmla="*/ 5401 h 112"/>
                  <a:gd name="T8" fmla="+- 0 10826 10756"/>
                  <a:gd name="T9" fmla="*/ T8 w 95"/>
                  <a:gd name="T10" fmla="+- 0 5394 5305"/>
                  <a:gd name="T11" fmla="*/ 5394 h 112"/>
                  <a:gd name="T12" fmla="+- 0 10820 10756"/>
                  <a:gd name="T13" fmla="*/ T12 w 95"/>
                  <a:gd name="T14" fmla="+- 0 5380 5305"/>
                  <a:gd name="T15" fmla="*/ 5380 h 112"/>
                  <a:gd name="T16" fmla="+- 0 10809 10756"/>
                  <a:gd name="T17" fmla="*/ T16 w 95"/>
                  <a:gd name="T18" fmla="+- 0 5373 5305"/>
                  <a:gd name="T19" fmla="*/ 5373 h 112"/>
                  <a:gd name="T20" fmla="+- 0 10796 10756"/>
                  <a:gd name="T21" fmla="*/ T20 w 95"/>
                  <a:gd name="T22" fmla="+- 0 5368 5305"/>
                  <a:gd name="T23" fmla="*/ 5368 h 112"/>
                  <a:gd name="T24" fmla="+- 0 10781 10756"/>
                  <a:gd name="T25" fmla="*/ T24 w 95"/>
                  <a:gd name="T26" fmla="+- 0 5364 5305"/>
                  <a:gd name="T27" fmla="*/ 5364 h 112"/>
                  <a:gd name="T28" fmla="+- 0 10769 10756"/>
                  <a:gd name="T29" fmla="*/ T28 w 95"/>
                  <a:gd name="T30" fmla="+- 0 5357 5305"/>
                  <a:gd name="T31" fmla="*/ 5357 h 112"/>
                  <a:gd name="T32" fmla="+- 0 10762 10756"/>
                  <a:gd name="T33" fmla="*/ T32 w 95"/>
                  <a:gd name="T34" fmla="+- 0 5344 5305"/>
                  <a:gd name="T35" fmla="*/ 5344 h 112"/>
                  <a:gd name="T36" fmla="+- 0 10767 10756"/>
                  <a:gd name="T37" fmla="*/ T36 w 95"/>
                  <a:gd name="T38" fmla="+- 0 5323 5305"/>
                  <a:gd name="T39" fmla="*/ 5323 h 112"/>
                  <a:gd name="T40" fmla="+- 0 10781 10756"/>
                  <a:gd name="T41" fmla="*/ T40 w 95"/>
                  <a:gd name="T42" fmla="+- 0 5310 5305"/>
                  <a:gd name="T43" fmla="*/ 5310 h 112"/>
                  <a:gd name="T44" fmla="+- 0 10800 10756"/>
                  <a:gd name="T45" fmla="*/ T44 w 95"/>
                  <a:gd name="T46" fmla="+- 0 5305 5305"/>
                  <a:gd name="T47" fmla="*/ 5305 h 112"/>
                  <a:gd name="T48" fmla="+- 0 10820 10756"/>
                  <a:gd name="T49" fmla="*/ T48 w 95"/>
                  <a:gd name="T50" fmla="+- 0 5306 5305"/>
                  <a:gd name="T51" fmla="*/ 5306 h 112"/>
                  <a:gd name="T52" fmla="+- 0 10837 10756"/>
                  <a:gd name="T53" fmla="*/ T52 w 95"/>
                  <a:gd name="T54" fmla="+- 0 5313 5305"/>
                  <a:gd name="T55" fmla="*/ 5313 h 112"/>
                  <a:gd name="T56" fmla="+- 0 10845 10756"/>
                  <a:gd name="T57" fmla="*/ T56 w 95"/>
                  <a:gd name="T58" fmla="+- 0 5322 5305"/>
                  <a:gd name="T59" fmla="*/ 5322 h 112"/>
                  <a:gd name="T60" fmla="+- 0 10794 10756"/>
                  <a:gd name="T61" fmla="*/ T60 w 95"/>
                  <a:gd name="T62" fmla="+- 0 5322 5305"/>
                  <a:gd name="T63" fmla="*/ 5322 h 112"/>
                  <a:gd name="T64" fmla="+- 0 10797 10756"/>
                  <a:gd name="T65" fmla="*/ T64 w 95"/>
                  <a:gd name="T66" fmla="+- 0 5337 5305"/>
                  <a:gd name="T67" fmla="*/ 5337 h 112"/>
                  <a:gd name="T68" fmla="+- 0 10806 10756"/>
                  <a:gd name="T69" fmla="*/ T68 w 95"/>
                  <a:gd name="T70" fmla="+- 0 5346 5305"/>
                  <a:gd name="T71" fmla="*/ 5346 h 112"/>
                  <a:gd name="T72" fmla="+- 0 10818 10756"/>
                  <a:gd name="T73" fmla="*/ T72 w 95"/>
                  <a:gd name="T74" fmla="+- 0 5351 5305"/>
                  <a:gd name="T75" fmla="*/ 5351 h 112"/>
                  <a:gd name="T76" fmla="+- 0 10832 10756"/>
                  <a:gd name="T77" fmla="*/ T76 w 95"/>
                  <a:gd name="T78" fmla="+- 0 5355 5305"/>
                  <a:gd name="T79" fmla="*/ 5355 h 112"/>
                  <a:gd name="T80" fmla="+- 0 10843 10756"/>
                  <a:gd name="T81" fmla="*/ T80 w 95"/>
                  <a:gd name="T82" fmla="+- 0 5363 5305"/>
                  <a:gd name="T83" fmla="*/ 5363 h 112"/>
                  <a:gd name="T84" fmla="+- 0 10850 10756"/>
                  <a:gd name="T85" fmla="*/ T84 w 95"/>
                  <a:gd name="T86" fmla="+- 0 5376 5305"/>
                  <a:gd name="T87" fmla="*/ 5376 h 112"/>
                  <a:gd name="T88" fmla="+- 0 10846 10756"/>
                  <a:gd name="T89" fmla="*/ T88 w 95"/>
                  <a:gd name="T90" fmla="+- 0 5397 5305"/>
                  <a:gd name="T91" fmla="*/ 5397 h 112"/>
                  <a:gd name="T92" fmla="+- 0 10842 10756"/>
                  <a:gd name="T93" fmla="*/ T92 w 95"/>
                  <a:gd name="T94" fmla="+- 0 5401 5305"/>
                  <a:gd name="T95" fmla="*/ 5401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95" h="112">
                    <a:moveTo>
                      <a:pt x="86" y="96"/>
                    </a:moveTo>
                    <a:lnTo>
                      <a:pt x="53" y="96"/>
                    </a:lnTo>
                    <a:lnTo>
                      <a:pt x="70" y="89"/>
                    </a:lnTo>
                    <a:lnTo>
                      <a:pt x="64" y="75"/>
                    </a:lnTo>
                    <a:lnTo>
                      <a:pt x="53" y="68"/>
                    </a:lnTo>
                    <a:lnTo>
                      <a:pt x="40" y="63"/>
                    </a:lnTo>
                    <a:lnTo>
                      <a:pt x="25" y="59"/>
                    </a:lnTo>
                    <a:lnTo>
                      <a:pt x="13" y="52"/>
                    </a:lnTo>
                    <a:lnTo>
                      <a:pt x="6" y="39"/>
                    </a:lnTo>
                    <a:lnTo>
                      <a:pt x="11" y="18"/>
                    </a:lnTo>
                    <a:lnTo>
                      <a:pt x="25" y="5"/>
                    </a:lnTo>
                    <a:lnTo>
                      <a:pt x="44" y="0"/>
                    </a:lnTo>
                    <a:lnTo>
                      <a:pt x="64" y="1"/>
                    </a:lnTo>
                    <a:lnTo>
                      <a:pt x="81" y="8"/>
                    </a:lnTo>
                    <a:lnTo>
                      <a:pt x="89" y="17"/>
                    </a:lnTo>
                    <a:lnTo>
                      <a:pt x="38" y="17"/>
                    </a:lnTo>
                    <a:lnTo>
                      <a:pt x="41" y="32"/>
                    </a:lnTo>
                    <a:lnTo>
                      <a:pt x="50" y="41"/>
                    </a:lnTo>
                    <a:lnTo>
                      <a:pt x="62" y="46"/>
                    </a:lnTo>
                    <a:lnTo>
                      <a:pt x="76" y="50"/>
                    </a:lnTo>
                    <a:lnTo>
                      <a:pt x="87" y="58"/>
                    </a:lnTo>
                    <a:lnTo>
                      <a:pt x="94" y="71"/>
                    </a:lnTo>
                    <a:lnTo>
                      <a:pt x="90" y="92"/>
                    </a:lnTo>
                    <a:lnTo>
                      <a:pt x="86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274"/>
              <p:cNvSpPr>
                <a:spLocks/>
              </p:cNvSpPr>
              <p:nvPr/>
            </p:nvSpPr>
            <p:spPr bwMode="auto">
              <a:xfrm>
                <a:off x="10756" y="5305"/>
                <a:ext cx="95" cy="112"/>
              </a:xfrm>
              <a:custGeom>
                <a:avLst/>
                <a:gdLst>
                  <a:gd name="T0" fmla="+- 0 10826 10756"/>
                  <a:gd name="T1" fmla="*/ T0 w 95"/>
                  <a:gd name="T2" fmla="+- 0 5335 5305"/>
                  <a:gd name="T3" fmla="*/ 5335 h 112"/>
                  <a:gd name="T4" fmla="+- 0 10815 10756"/>
                  <a:gd name="T5" fmla="*/ T4 w 95"/>
                  <a:gd name="T6" fmla="+- 0 5322 5305"/>
                  <a:gd name="T7" fmla="*/ 5322 h 112"/>
                  <a:gd name="T8" fmla="+- 0 10794 10756"/>
                  <a:gd name="T9" fmla="*/ T8 w 95"/>
                  <a:gd name="T10" fmla="+- 0 5322 5305"/>
                  <a:gd name="T11" fmla="*/ 5322 h 112"/>
                  <a:gd name="T12" fmla="+- 0 10845 10756"/>
                  <a:gd name="T13" fmla="*/ T12 w 95"/>
                  <a:gd name="T14" fmla="+- 0 5322 5305"/>
                  <a:gd name="T15" fmla="*/ 5322 h 112"/>
                  <a:gd name="T16" fmla="+- 0 10847 10756"/>
                  <a:gd name="T17" fmla="*/ T16 w 95"/>
                  <a:gd name="T18" fmla="+- 0 5323 5305"/>
                  <a:gd name="T19" fmla="*/ 5323 h 112"/>
                  <a:gd name="T20" fmla="+- 0 10848 10756"/>
                  <a:gd name="T21" fmla="*/ T20 w 95"/>
                  <a:gd name="T22" fmla="+- 0 5328 5305"/>
                  <a:gd name="T23" fmla="*/ 5328 h 112"/>
                  <a:gd name="T24" fmla="+- 0 10849 10756"/>
                  <a:gd name="T25" fmla="*/ T24 w 95"/>
                  <a:gd name="T26" fmla="+- 0 5332 5305"/>
                  <a:gd name="T27" fmla="*/ 5332 h 112"/>
                  <a:gd name="T28" fmla="+- 0 10826 10756"/>
                  <a:gd name="T29" fmla="*/ T28 w 95"/>
                  <a:gd name="T30" fmla="+- 0 5335 5305"/>
                  <a:gd name="T31" fmla="*/ 5335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5" h="112">
                    <a:moveTo>
                      <a:pt x="70" y="30"/>
                    </a:moveTo>
                    <a:lnTo>
                      <a:pt x="59" y="17"/>
                    </a:lnTo>
                    <a:lnTo>
                      <a:pt x="38" y="17"/>
                    </a:lnTo>
                    <a:lnTo>
                      <a:pt x="89" y="17"/>
                    </a:lnTo>
                    <a:lnTo>
                      <a:pt x="91" y="18"/>
                    </a:lnTo>
                    <a:lnTo>
                      <a:pt x="92" y="23"/>
                    </a:lnTo>
                    <a:lnTo>
                      <a:pt x="93" y="27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275"/>
              <p:cNvSpPr>
                <a:spLocks/>
              </p:cNvSpPr>
              <p:nvPr/>
            </p:nvSpPr>
            <p:spPr bwMode="auto">
              <a:xfrm>
                <a:off x="10756" y="5305"/>
                <a:ext cx="95" cy="112"/>
              </a:xfrm>
              <a:custGeom>
                <a:avLst/>
                <a:gdLst>
                  <a:gd name="T0" fmla="+- 0 10793 10756"/>
                  <a:gd name="T1" fmla="*/ T0 w 95"/>
                  <a:gd name="T2" fmla="+- 0 5417 5305"/>
                  <a:gd name="T3" fmla="*/ 5417 h 112"/>
                  <a:gd name="T4" fmla="+- 0 10756 10756"/>
                  <a:gd name="T5" fmla="*/ T4 w 95"/>
                  <a:gd name="T6" fmla="+- 0 5387 5305"/>
                  <a:gd name="T7" fmla="*/ 5387 h 112"/>
                  <a:gd name="T8" fmla="+- 0 10778 10756"/>
                  <a:gd name="T9" fmla="*/ T8 w 95"/>
                  <a:gd name="T10" fmla="+- 0 5384 5305"/>
                  <a:gd name="T11" fmla="*/ 5384 h 112"/>
                  <a:gd name="T12" fmla="+- 0 10788 10756"/>
                  <a:gd name="T13" fmla="*/ T12 w 95"/>
                  <a:gd name="T14" fmla="+- 0 5397 5305"/>
                  <a:gd name="T15" fmla="*/ 5397 h 112"/>
                  <a:gd name="T16" fmla="+- 0 10809 10756"/>
                  <a:gd name="T17" fmla="*/ T16 w 95"/>
                  <a:gd name="T18" fmla="+- 0 5401 5305"/>
                  <a:gd name="T19" fmla="*/ 5401 h 112"/>
                  <a:gd name="T20" fmla="+- 0 10842 10756"/>
                  <a:gd name="T21" fmla="*/ T20 w 95"/>
                  <a:gd name="T22" fmla="+- 0 5401 5305"/>
                  <a:gd name="T23" fmla="*/ 5401 h 112"/>
                  <a:gd name="T24" fmla="+- 0 10833 10756"/>
                  <a:gd name="T25" fmla="*/ T24 w 95"/>
                  <a:gd name="T26" fmla="+- 0 5410 5305"/>
                  <a:gd name="T27" fmla="*/ 5410 h 112"/>
                  <a:gd name="T28" fmla="+- 0 10814 10756"/>
                  <a:gd name="T29" fmla="*/ T28 w 95"/>
                  <a:gd name="T30" fmla="+- 0 5417 5305"/>
                  <a:gd name="T31" fmla="*/ 5417 h 112"/>
                  <a:gd name="T32" fmla="+- 0 10793 10756"/>
                  <a:gd name="T33" fmla="*/ T32 w 95"/>
                  <a:gd name="T34" fmla="+- 0 5417 5305"/>
                  <a:gd name="T35" fmla="*/ 5417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5" h="112">
                    <a:moveTo>
                      <a:pt x="37" y="112"/>
                    </a:moveTo>
                    <a:lnTo>
                      <a:pt x="0" y="82"/>
                    </a:lnTo>
                    <a:lnTo>
                      <a:pt x="22" y="79"/>
                    </a:lnTo>
                    <a:lnTo>
                      <a:pt x="32" y="92"/>
                    </a:lnTo>
                    <a:lnTo>
                      <a:pt x="53" y="96"/>
                    </a:lnTo>
                    <a:lnTo>
                      <a:pt x="86" y="96"/>
                    </a:lnTo>
                    <a:lnTo>
                      <a:pt x="77" y="105"/>
                    </a:lnTo>
                    <a:lnTo>
                      <a:pt x="58" y="112"/>
                    </a:lnTo>
                    <a:lnTo>
                      <a:pt x="37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" name="Group 276"/>
            <p:cNvGrpSpPr>
              <a:grpSpLocks/>
            </p:cNvGrpSpPr>
            <p:nvPr/>
          </p:nvGrpSpPr>
          <p:grpSpPr bwMode="auto">
            <a:xfrm>
              <a:off x="10905" y="5306"/>
              <a:ext cx="95" cy="111"/>
              <a:chOff x="10905" y="5306"/>
              <a:chExt cx="95" cy="111"/>
            </a:xfrm>
          </p:grpSpPr>
          <p:sp>
            <p:nvSpPr>
              <p:cNvPr id="1909" name="Freeform 277"/>
              <p:cNvSpPr>
                <a:spLocks/>
              </p:cNvSpPr>
              <p:nvPr/>
            </p:nvSpPr>
            <p:spPr bwMode="auto">
              <a:xfrm>
                <a:off x="10905" y="5306"/>
                <a:ext cx="95" cy="111"/>
              </a:xfrm>
              <a:custGeom>
                <a:avLst/>
                <a:gdLst>
                  <a:gd name="T0" fmla="+- 0 10999 10905"/>
                  <a:gd name="T1" fmla="*/ T0 w 95"/>
                  <a:gd name="T2" fmla="+- 0 5324 5306"/>
                  <a:gd name="T3" fmla="*/ 5324 h 111"/>
                  <a:gd name="T4" fmla="+- 0 10905 10905"/>
                  <a:gd name="T5" fmla="*/ T4 w 95"/>
                  <a:gd name="T6" fmla="+- 0 5324 5306"/>
                  <a:gd name="T7" fmla="*/ 5324 h 111"/>
                  <a:gd name="T8" fmla="+- 0 10905 10905"/>
                  <a:gd name="T9" fmla="*/ T8 w 95"/>
                  <a:gd name="T10" fmla="+- 0 5306 5306"/>
                  <a:gd name="T11" fmla="*/ 5306 h 111"/>
                  <a:gd name="T12" fmla="+- 0 10999 10905"/>
                  <a:gd name="T13" fmla="*/ T12 w 95"/>
                  <a:gd name="T14" fmla="+- 0 5306 5306"/>
                  <a:gd name="T15" fmla="*/ 5306 h 111"/>
                  <a:gd name="T16" fmla="+- 0 10999 10905"/>
                  <a:gd name="T17" fmla="*/ T16 w 95"/>
                  <a:gd name="T18" fmla="+- 0 5324 5306"/>
                  <a:gd name="T19" fmla="*/ 5324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5" h="111">
                    <a:moveTo>
                      <a:pt x="94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278"/>
              <p:cNvSpPr>
                <a:spLocks/>
              </p:cNvSpPr>
              <p:nvPr/>
            </p:nvSpPr>
            <p:spPr bwMode="auto">
              <a:xfrm>
                <a:off x="10905" y="5306"/>
                <a:ext cx="95" cy="111"/>
              </a:xfrm>
              <a:custGeom>
                <a:avLst/>
                <a:gdLst>
                  <a:gd name="T0" fmla="+- 0 10964 10905"/>
                  <a:gd name="T1" fmla="*/ T0 w 95"/>
                  <a:gd name="T2" fmla="+- 0 5416 5306"/>
                  <a:gd name="T3" fmla="*/ 5416 h 111"/>
                  <a:gd name="T4" fmla="+- 0 10941 10905"/>
                  <a:gd name="T5" fmla="*/ T4 w 95"/>
                  <a:gd name="T6" fmla="+- 0 5416 5306"/>
                  <a:gd name="T7" fmla="*/ 5416 h 111"/>
                  <a:gd name="T8" fmla="+- 0 10941 10905"/>
                  <a:gd name="T9" fmla="*/ T8 w 95"/>
                  <a:gd name="T10" fmla="+- 0 5324 5306"/>
                  <a:gd name="T11" fmla="*/ 5324 h 111"/>
                  <a:gd name="T12" fmla="+- 0 10964 10905"/>
                  <a:gd name="T13" fmla="*/ T12 w 95"/>
                  <a:gd name="T14" fmla="+- 0 5324 5306"/>
                  <a:gd name="T15" fmla="*/ 5324 h 111"/>
                  <a:gd name="T16" fmla="+- 0 10964 10905"/>
                  <a:gd name="T17" fmla="*/ T16 w 95"/>
                  <a:gd name="T18" fmla="+- 0 5416 5306"/>
                  <a:gd name="T19" fmla="*/ 541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5" h="111">
                    <a:moveTo>
                      <a:pt x="59" y="110"/>
                    </a:moveTo>
                    <a:lnTo>
                      <a:pt x="36" y="110"/>
                    </a:lnTo>
                    <a:lnTo>
                      <a:pt x="36" y="18"/>
                    </a:lnTo>
                    <a:lnTo>
                      <a:pt x="59" y="18"/>
                    </a:lnTo>
                    <a:lnTo>
                      <a:pt x="59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5" name="Group 279"/>
            <p:cNvGrpSpPr>
              <a:grpSpLocks/>
            </p:cNvGrpSpPr>
            <p:nvPr/>
          </p:nvGrpSpPr>
          <p:grpSpPr bwMode="auto">
            <a:xfrm>
              <a:off x="11011" y="5306"/>
              <a:ext cx="98" cy="111"/>
              <a:chOff x="11011" y="5306"/>
              <a:chExt cx="98" cy="111"/>
            </a:xfrm>
          </p:grpSpPr>
          <p:sp>
            <p:nvSpPr>
              <p:cNvPr id="1905" name="Freeform 280"/>
              <p:cNvSpPr>
                <a:spLocks/>
              </p:cNvSpPr>
              <p:nvPr/>
            </p:nvSpPr>
            <p:spPr bwMode="auto">
              <a:xfrm>
                <a:off x="11011" y="5306"/>
                <a:ext cx="98" cy="111"/>
              </a:xfrm>
              <a:custGeom>
                <a:avLst/>
                <a:gdLst>
                  <a:gd name="T0" fmla="+- 0 11061 11011"/>
                  <a:gd name="T1" fmla="*/ T0 w 98"/>
                  <a:gd name="T2" fmla="+- 0 5306 5306"/>
                  <a:gd name="T3" fmla="*/ 5306 h 111"/>
                  <a:gd name="T4" fmla="+- 0 11034 11011"/>
                  <a:gd name="T5" fmla="*/ T4 w 98"/>
                  <a:gd name="T6" fmla="+- 0 5306 5306"/>
                  <a:gd name="T7" fmla="*/ 5306 h 111"/>
                  <a:gd name="T8" fmla="+- 0 11057 11011"/>
                  <a:gd name="T9" fmla="*/ T8 w 98"/>
                  <a:gd name="T10" fmla="+- 0 5306 5306"/>
                  <a:gd name="T11" fmla="*/ 5306 h 111"/>
                  <a:gd name="T12" fmla="+- 0 11061 11011"/>
                  <a:gd name="T13" fmla="*/ T12 w 98"/>
                  <a:gd name="T14" fmla="+- 0 5306 5306"/>
                  <a:gd name="T15" fmla="*/ 530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8" h="111">
                    <a:moveTo>
                      <a:pt x="50" y="0"/>
                    </a:moveTo>
                    <a:lnTo>
                      <a:pt x="23" y="0"/>
                    </a:lnTo>
                    <a:lnTo>
                      <a:pt x="46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281"/>
              <p:cNvSpPr>
                <a:spLocks/>
              </p:cNvSpPr>
              <p:nvPr/>
            </p:nvSpPr>
            <p:spPr bwMode="auto">
              <a:xfrm>
                <a:off x="11011" y="5306"/>
                <a:ext cx="98" cy="111"/>
              </a:xfrm>
              <a:custGeom>
                <a:avLst/>
                <a:gdLst>
                  <a:gd name="T0" fmla="+- 0 11049 11011"/>
                  <a:gd name="T1" fmla="*/ T0 w 98"/>
                  <a:gd name="T2" fmla="+- 0 5416 5306"/>
                  <a:gd name="T3" fmla="*/ 5416 h 111"/>
                  <a:gd name="T4" fmla="+- 0 11025 11011"/>
                  <a:gd name="T5" fmla="*/ T4 w 98"/>
                  <a:gd name="T6" fmla="+- 0 5416 5306"/>
                  <a:gd name="T7" fmla="*/ 5416 h 111"/>
                  <a:gd name="T8" fmla="+- 0 11011 11011"/>
                  <a:gd name="T9" fmla="*/ T8 w 98"/>
                  <a:gd name="T10" fmla="+- 0 5306 5306"/>
                  <a:gd name="T11" fmla="*/ 5306 h 111"/>
                  <a:gd name="T12" fmla="+- 0 11061 11011"/>
                  <a:gd name="T13" fmla="*/ T12 w 98"/>
                  <a:gd name="T14" fmla="+- 0 5306 5306"/>
                  <a:gd name="T15" fmla="*/ 5306 h 111"/>
                  <a:gd name="T16" fmla="+- 0 11078 11011"/>
                  <a:gd name="T17" fmla="*/ T16 w 98"/>
                  <a:gd name="T18" fmla="+- 0 5308 5306"/>
                  <a:gd name="T19" fmla="*/ 5308 h 111"/>
                  <a:gd name="T20" fmla="+- 0 11094 11011"/>
                  <a:gd name="T21" fmla="*/ T20 w 98"/>
                  <a:gd name="T22" fmla="+- 0 5315 5306"/>
                  <a:gd name="T23" fmla="*/ 5315 h 111"/>
                  <a:gd name="T24" fmla="+- 0 11099 11011"/>
                  <a:gd name="T25" fmla="*/ T24 w 98"/>
                  <a:gd name="T26" fmla="+- 0 5324 5306"/>
                  <a:gd name="T27" fmla="*/ 5324 h 111"/>
                  <a:gd name="T28" fmla="+- 0 11036 11011"/>
                  <a:gd name="T29" fmla="*/ T28 w 98"/>
                  <a:gd name="T30" fmla="+- 0 5324 5306"/>
                  <a:gd name="T31" fmla="*/ 5324 h 111"/>
                  <a:gd name="T32" fmla="+- 0 11034 11011"/>
                  <a:gd name="T33" fmla="*/ T32 w 98"/>
                  <a:gd name="T34" fmla="+- 0 5351 5306"/>
                  <a:gd name="T35" fmla="*/ 5351 h 111"/>
                  <a:gd name="T36" fmla="+- 0 11057 11011"/>
                  <a:gd name="T37" fmla="*/ T36 w 98"/>
                  <a:gd name="T38" fmla="+- 0 5351 5306"/>
                  <a:gd name="T39" fmla="*/ 5351 h 111"/>
                  <a:gd name="T40" fmla="+- 0 11099 11011"/>
                  <a:gd name="T41" fmla="*/ T40 w 98"/>
                  <a:gd name="T42" fmla="+- 0 5351 5306"/>
                  <a:gd name="T43" fmla="*/ 5351 h 111"/>
                  <a:gd name="T44" fmla="+- 0 11094 11011"/>
                  <a:gd name="T45" fmla="*/ T44 w 98"/>
                  <a:gd name="T46" fmla="+- 0 5356 5306"/>
                  <a:gd name="T47" fmla="*/ 5356 h 111"/>
                  <a:gd name="T48" fmla="+- 0 11081 11011"/>
                  <a:gd name="T49" fmla="*/ T48 w 98"/>
                  <a:gd name="T50" fmla="+- 0 5359 5306"/>
                  <a:gd name="T51" fmla="*/ 5359 h 111"/>
                  <a:gd name="T52" fmla="+- 0 11098 11011"/>
                  <a:gd name="T53" fmla="*/ T52 w 98"/>
                  <a:gd name="T54" fmla="+- 0 5360 5306"/>
                  <a:gd name="T55" fmla="*/ 5360 h 111"/>
                  <a:gd name="T56" fmla="+- 0 11108 11011"/>
                  <a:gd name="T57" fmla="*/ T56 w 98"/>
                  <a:gd name="T58" fmla="+- 0 5367 5306"/>
                  <a:gd name="T59" fmla="*/ 5367 h 111"/>
                  <a:gd name="T60" fmla="+- 0 11057 11011"/>
                  <a:gd name="T61" fmla="*/ T60 w 98"/>
                  <a:gd name="T62" fmla="+- 0 5367 5306"/>
                  <a:gd name="T63" fmla="*/ 5367 h 111"/>
                  <a:gd name="T64" fmla="+- 0 11034 11011"/>
                  <a:gd name="T65" fmla="*/ T64 w 98"/>
                  <a:gd name="T66" fmla="+- 0 5399 5306"/>
                  <a:gd name="T67" fmla="*/ 5399 h 111"/>
                  <a:gd name="T68" fmla="+- 0 11105 11011"/>
                  <a:gd name="T69" fmla="*/ T68 w 98"/>
                  <a:gd name="T70" fmla="+- 0 5400 5306"/>
                  <a:gd name="T71" fmla="*/ 5400 h 111"/>
                  <a:gd name="T72" fmla="+- 0 11104 11011"/>
                  <a:gd name="T73" fmla="*/ T72 w 98"/>
                  <a:gd name="T74" fmla="+- 0 5402 5306"/>
                  <a:gd name="T75" fmla="*/ 5402 h 111"/>
                  <a:gd name="T76" fmla="+- 0 11091 11011"/>
                  <a:gd name="T77" fmla="*/ T76 w 98"/>
                  <a:gd name="T78" fmla="+- 0 5412 5306"/>
                  <a:gd name="T79" fmla="*/ 5412 h 111"/>
                  <a:gd name="T80" fmla="+- 0 11071 11011"/>
                  <a:gd name="T81" fmla="*/ T80 w 98"/>
                  <a:gd name="T82" fmla="+- 0 5416 5306"/>
                  <a:gd name="T83" fmla="*/ 5416 h 111"/>
                  <a:gd name="T84" fmla="+- 0 11049 11011"/>
                  <a:gd name="T85" fmla="*/ T84 w 98"/>
                  <a:gd name="T86" fmla="+- 0 5416 5306"/>
                  <a:gd name="T87" fmla="*/ 541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8" h="111">
                    <a:moveTo>
                      <a:pt x="38" y="110"/>
                    </a:moveTo>
                    <a:lnTo>
                      <a:pt x="14" y="110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7" y="2"/>
                    </a:lnTo>
                    <a:lnTo>
                      <a:pt x="83" y="9"/>
                    </a:lnTo>
                    <a:lnTo>
                      <a:pt x="88" y="18"/>
                    </a:lnTo>
                    <a:lnTo>
                      <a:pt x="25" y="18"/>
                    </a:lnTo>
                    <a:lnTo>
                      <a:pt x="23" y="45"/>
                    </a:lnTo>
                    <a:lnTo>
                      <a:pt x="46" y="45"/>
                    </a:lnTo>
                    <a:lnTo>
                      <a:pt x="88" y="45"/>
                    </a:lnTo>
                    <a:lnTo>
                      <a:pt x="83" y="50"/>
                    </a:lnTo>
                    <a:lnTo>
                      <a:pt x="70" y="53"/>
                    </a:lnTo>
                    <a:lnTo>
                      <a:pt x="87" y="54"/>
                    </a:lnTo>
                    <a:lnTo>
                      <a:pt x="97" y="61"/>
                    </a:lnTo>
                    <a:lnTo>
                      <a:pt x="46" y="61"/>
                    </a:lnTo>
                    <a:lnTo>
                      <a:pt x="23" y="93"/>
                    </a:lnTo>
                    <a:lnTo>
                      <a:pt x="94" y="94"/>
                    </a:lnTo>
                    <a:lnTo>
                      <a:pt x="93" y="96"/>
                    </a:lnTo>
                    <a:lnTo>
                      <a:pt x="80" y="106"/>
                    </a:lnTo>
                    <a:lnTo>
                      <a:pt x="60" y="110"/>
                    </a:lnTo>
                    <a:lnTo>
                      <a:pt x="38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282"/>
              <p:cNvSpPr>
                <a:spLocks/>
              </p:cNvSpPr>
              <p:nvPr/>
            </p:nvSpPr>
            <p:spPr bwMode="auto">
              <a:xfrm>
                <a:off x="11011" y="5306"/>
                <a:ext cx="98" cy="111"/>
              </a:xfrm>
              <a:custGeom>
                <a:avLst/>
                <a:gdLst>
                  <a:gd name="T0" fmla="+- 0 11099 11011"/>
                  <a:gd name="T1" fmla="*/ T0 w 98"/>
                  <a:gd name="T2" fmla="+- 0 5351 5306"/>
                  <a:gd name="T3" fmla="*/ 5351 h 111"/>
                  <a:gd name="T4" fmla="+- 0 11057 11011"/>
                  <a:gd name="T5" fmla="*/ T4 w 98"/>
                  <a:gd name="T6" fmla="+- 0 5351 5306"/>
                  <a:gd name="T7" fmla="*/ 5351 h 111"/>
                  <a:gd name="T8" fmla="+- 0 11075 11011"/>
                  <a:gd name="T9" fmla="*/ T8 w 98"/>
                  <a:gd name="T10" fmla="+- 0 5347 5306"/>
                  <a:gd name="T11" fmla="*/ 5347 h 111"/>
                  <a:gd name="T12" fmla="+- 0 11071 11011"/>
                  <a:gd name="T13" fmla="*/ T12 w 98"/>
                  <a:gd name="T14" fmla="+- 0 5328 5306"/>
                  <a:gd name="T15" fmla="*/ 5328 h 111"/>
                  <a:gd name="T16" fmla="+- 0 11055 11011"/>
                  <a:gd name="T17" fmla="*/ T16 w 98"/>
                  <a:gd name="T18" fmla="+- 0 5324 5306"/>
                  <a:gd name="T19" fmla="*/ 5324 h 111"/>
                  <a:gd name="T20" fmla="+- 0 11036 11011"/>
                  <a:gd name="T21" fmla="*/ T20 w 98"/>
                  <a:gd name="T22" fmla="+- 0 5324 5306"/>
                  <a:gd name="T23" fmla="*/ 5324 h 111"/>
                  <a:gd name="T24" fmla="+- 0 11099 11011"/>
                  <a:gd name="T25" fmla="*/ T24 w 98"/>
                  <a:gd name="T26" fmla="+- 0 5324 5306"/>
                  <a:gd name="T27" fmla="*/ 5324 h 111"/>
                  <a:gd name="T28" fmla="+- 0 11102 11011"/>
                  <a:gd name="T29" fmla="*/ T28 w 98"/>
                  <a:gd name="T30" fmla="+- 0 5329 5306"/>
                  <a:gd name="T31" fmla="*/ 5329 h 111"/>
                  <a:gd name="T32" fmla="+- 0 11102 11011"/>
                  <a:gd name="T33" fmla="*/ T32 w 98"/>
                  <a:gd name="T34" fmla="+- 0 5348 5306"/>
                  <a:gd name="T35" fmla="*/ 5348 h 111"/>
                  <a:gd name="T36" fmla="+- 0 11099 11011"/>
                  <a:gd name="T37" fmla="*/ T36 w 98"/>
                  <a:gd name="T38" fmla="+- 0 5351 5306"/>
                  <a:gd name="T39" fmla="*/ 535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88" y="45"/>
                    </a:moveTo>
                    <a:lnTo>
                      <a:pt x="46" y="45"/>
                    </a:lnTo>
                    <a:lnTo>
                      <a:pt x="64" y="41"/>
                    </a:lnTo>
                    <a:lnTo>
                      <a:pt x="60" y="22"/>
                    </a:lnTo>
                    <a:lnTo>
                      <a:pt x="44" y="18"/>
                    </a:lnTo>
                    <a:lnTo>
                      <a:pt x="25" y="18"/>
                    </a:lnTo>
                    <a:lnTo>
                      <a:pt x="88" y="18"/>
                    </a:lnTo>
                    <a:lnTo>
                      <a:pt x="91" y="23"/>
                    </a:lnTo>
                    <a:lnTo>
                      <a:pt x="91" y="42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283"/>
              <p:cNvSpPr>
                <a:spLocks/>
              </p:cNvSpPr>
              <p:nvPr/>
            </p:nvSpPr>
            <p:spPr bwMode="auto">
              <a:xfrm>
                <a:off x="11011" y="5306"/>
                <a:ext cx="98" cy="111"/>
              </a:xfrm>
              <a:custGeom>
                <a:avLst/>
                <a:gdLst>
                  <a:gd name="T0" fmla="+- 0 11105 11011"/>
                  <a:gd name="T1" fmla="*/ T0 w 98"/>
                  <a:gd name="T2" fmla="+- 0 5400 5306"/>
                  <a:gd name="T3" fmla="*/ 5400 h 111"/>
                  <a:gd name="T4" fmla="+- 0 11057 11011"/>
                  <a:gd name="T5" fmla="*/ T4 w 98"/>
                  <a:gd name="T6" fmla="+- 0 5400 5306"/>
                  <a:gd name="T7" fmla="*/ 5400 h 111"/>
                  <a:gd name="T8" fmla="+- 0 11077 11011"/>
                  <a:gd name="T9" fmla="*/ T8 w 98"/>
                  <a:gd name="T10" fmla="+- 0 5397 5306"/>
                  <a:gd name="T11" fmla="*/ 5397 h 111"/>
                  <a:gd name="T12" fmla="+- 0 11086 11011"/>
                  <a:gd name="T13" fmla="*/ T12 w 98"/>
                  <a:gd name="T14" fmla="+- 0 5383 5306"/>
                  <a:gd name="T15" fmla="*/ 5383 h 111"/>
                  <a:gd name="T16" fmla="+- 0 11077 11011"/>
                  <a:gd name="T17" fmla="*/ T16 w 98"/>
                  <a:gd name="T18" fmla="+- 0 5370 5306"/>
                  <a:gd name="T19" fmla="*/ 5370 h 111"/>
                  <a:gd name="T20" fmla="+- 0 11057 11011"/>
                  <a:gd name="T21" fmla="*/ T20 w 98"/>
                  <a:gd name="T22" fmla="+- 0 5367 5306"/>
                  <a:gd name="T23" fmla="*/ 5367 h 111"/>
                  <a:gd name="T24" fmla="+- 0 11108 11011"/>
                  <a:gd name="T25" fmla="*/ T24 w 98"/>
                  <a:gd name="T26" fmla="+- 0 5367 5306"/>
                  <a:gd name="T27" fmla="*/ 5367 h 111"/>
                  <a:gd name="T28" fmla="+- 0 11109 11011"/>
                  <a:gd name="T29" fmla="*/ T28 w 98"/>
                  <a:gd name="T30" fmla="+- 0 5368 5306"/>
                  <a:gd name="T31" fmla="*/ 5368 h 111"/>
                  <a:gd name="T32" fmla="+- 0 11109 11011"/>
                  <a:gd name="T33" fmla="*/ T32 w 98"/>
                  <a:gd name="T34" fmla="+- 0 5385 5306"/>
                  <a:gd name="T35" fmla="*/ 5385 h 111"/>
                  <a:gd name="T36" fmla="+- 0 11105 11011"/>
                  <a:gd name="T37" fmla="*/ T36 w 98"/>
                  <a:gd name="T38" fmla="+- 0 5400 5306"/>
                  <a:gd name="T39" fmla="*/ 5400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94" y="94"/>
                    </a:moveTo>
                    <a:lnTo>
                      <a:pt x="46" y="94"/>
                    </a:lnTo>
                    <a:lnTo>
                      <a:pt x="66" y="91"/>
                    </a:lnTo>
                    <a:lnTo>
                      <a:pt x="75" y="77"/>
                    </a:lnTo>
                    <a:lnTo>
                      <a:pt x="66" y="64"/>
                    </a:lnTo>
                    <a:lnTo>
                      <a:pt x="46" y="61"/>
                    </a:lnTo>
                    <a:lnTo>
                      <a:pt x="97" y="61"/>
                    </a:lnTo>
                    <a:lnTo>
                      <a:pt x="98" y="62"/>
                    </a:lnTo>
                    <a:lnTo>
                      <a:pt x="98" y="79"/>
                    </a:lnTo>
                    <a:lnTo>
                      <a:pt x="94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6" name="Group 284"/>
            <p:cNvGrpSpPr>
              <a:grpSpLocks/>
            </p:cNvGrpSpPr>
            <p:nvPr/>
          </p:nvGrpSpPr>
          <p:grpSpPr bwMode="auto">
            <a:xfrm>
              <a:off x="11126" y="5306"/>
              <a:ext cx="96" cy="111"/>
              <a:chOff x="11126" y="5306"/>
              <a:chExt cx="96" cy="111"/>
            </a:xfrm>
          </p:grpSpPr>
          <p:sp>
            <p:nvSpPr>
              <p:cNvPr id="1903" name="Freeform 285"/>
              <p:cNvSpPr>
                <a:spLocks/>
              </p:cNvSpPr>
              <p:nvPr/>
            </p:nvSpPr>
            <p:spPr bwMode="auto">
              <a:xfrm>
                <a:off x="11126" y="5306"/>
                <a:ext cx="96" cy="111"/>
              </a:xfrm>
              <a:custGeom>
                <a:avLst/>
                <a:gdLst>
                  <a:gd name="T0" fmla="+- 0 11126 11126"/>
                  <a:gd name="T1" fmla="*/ T0 w 96"/>
                  <a:gd name="T2" fmla="+- 0 5416 5306"/>
                  <a:gd name="T3" fmla="*/ 5416 h 111"/>
                  <a:gd name="T4" fmla="+- 0 11126 11126"/>
                  <a:gd name="T5" fmla="*/ T4 w 96"/>
                  <a:gd name="T6" fmla="+- 0 5306 5306"/>
                  <a:gd name="T7" fmla="*/ 5306 h 111"/>
                  <a:gd name="T8" fmla="+- 0 11153 11126"/>
                  <a:gd name="T9" fmla="*/ T8 w 96"/>
                  <a:gd name="T10" fmla="+- 0 5306 5306"/>
                  <a:gd name="T11" fmla="*/ 5306 h 111"/>
                  <a:gd name="T12" fmla="+- 0 11177 11126"/>
                  <a:gd name="T13" fmla="*/ T12 w 96"/>
                  <a:gd name="T14" fmla="+- 0 5307 5306"/>
                  <a:gd name="T15" fmla="*/ 5307 h 111"/>
                  <a:gd name="T16" fmla="+- 0 11197 11126"/>
                  <a:gd name="T17" fmla="*/ T16 w 96"/>
                  <a:gd name="T18" fmla="+- 0 5313 5306"/>
                  <a:gd name="T19" fmla="*/ 5313 h 111"/>
                  <a:gd name="T20" fmla="+- 0 11212 11126"/>
                  <a:gd name="T21" fmla="*/ T20 w 96"/>
                  <a:gd name="T22" fmla="+- 0 5324 5306"/>
                  <a:gd name="T23" fmla="*/ 5324 h 111"/>
                  <a:gd name="T24" fmla="+- 0 11166 11126"/>
                  <a:gd name="T25" fmla="*/ T24 w 96"/>
                  <a:gd name="T26" fmla="+- 0 5324 5306"/>
                  <a:gd name="T27" fmla="*/ 5324 h 111"/>
                  <a:gd name="T28" fmla="+- 0 11149 11126"/>
                  <a:gd name="T29" fmla="*/ T28 w 96"/>
                  <a:gd name="T30" fmla="+- 0 5398 5306"/>
                  <a:gd name="T31" fmla="*/ 5398 h 111"/>
                  <a:gd name="T32" fmla="+- 0 11209 11126"/>
                  <a:gd name="T33" fmla="*/ T32 w 96"/>
                  <a:gd name="T34" fmla="+- 0 5398 5306"/>
                  <a:gd name="T35" fmla="*/ 5398 h 111"/>
                  <a:gd name="T36" fmla="+- 0 11201 11126"/>
                  <a:gd name="T37" fmla="*/ T36 w 96"/>
                  <a:gd name="T38" fmla="+- 0 5408 5306"/>
                  <a:gd name="T39" fmla="*/ 5408 h 111"/>
                  <a:gd name="T40" fmla="+- 0 11184 11126"/>
                  <a:gd name="T41" fmla="*/ T40 w 96"/>
                  <a:gd name="T42" fmla="+- 0 5415 5306"/>
                  <a:gd name="T43" fmla="*/ 5415 h 111"/>
                  <a:gd name="T44" fmla="+- 0 11126 11126"/>
                  <a:gd name="T45" fmla="*/ T44 w 96"/>
                  <a:gd name="T46" fmla="+- 0 5416 5306"/>
                  <a:gd name="T47" fmla="*/ 541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6" h="111">
                    <a:moveTo>
                      <a:pt x="0" y="110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51" y="1"/>
                    </a:lnTo>
                    <a:lnTo>
                      <a:pt x="71" y="7"/>
                    </a:lnTo>
                    <a:lnTo>
                      <a:pt x="86" y="18"/>
                    </a:lnTo>
                    <a:lnTo>
                      <a:pt x="40" y="18"/>
                    </a:lnTo>
                    <a:lnTo>
                      <a:pt x="23" y="92"/>
                    </a:lnTo>
                    <a:lnTo>
                      <a:pt x="83" y="92"/>
                    </a:lnTo>
                    <a:lnTo>
                      <a:pt x="75" y="102"/>
                    </a:lnTo>
                    <a:lnTo>
                      <a:pt x="58" y="109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286"/>
              <p:cNvSpPr>
                <a:spLocks/>
              </p:cNvSpPr>
              <p:nvPr/>
            </p:nvSpPr>
            <p:spPr bwMode="auto">
              <a:xfrm>
                <a:off x="11126" y="5306"/>
                <a:ext cx="96" cy="111"/>
              </a:xfrm>
              <a:custGeom>
                <a:avLst/>
                <a:gdLst>
                  <a:gd name="T0" fmla="+- 0 11209 11126"/>
                  <a:gd name="T1" fmla="*/ T0 w 96"/>
                  <a:gd name="T2" fmla="+- 0 5398 5306"/>
                  <a:gd name="T3" fmla="*/ 5398 h 111"/>
                  <a:gd name="T4" fmla="+- 0 11149 11126"/>
                  <a:gd name="T5" fmla="*/ T4 w 96"/>
                  <a:gd name="T6" fmla="+- 0 5398 5306"/>
                  <a:gd name="T7" fmla="*/ 5398 h 111"/>
                  <a:gd name="T8" fmla="+- 0 11174 11126"/>
                  <a:gd name="T9" fmla="*/ T8 w 96"/>
                  <a:gd name="T10" fmla="+- 0 5397 5306"/>
                  <a:gd name="T11" fmla="*/ 5397 h 111"/>
                  <a:gd name="T12" fmla="+- 0 11192 11126"/>
                  <a:gd name="T13" fmla="*/ T12 w 96"/>
                  <a:gd name="T14" fmla="+- 0 5388 5306"/>
                  <a:gd name="T15" fmla="*/ 5388 h 111"/>
                  <a:gd name="T16" fmla="+- 0 11200 11126"/>
                  <a:gd name="T17" fmla="*/ T16 w 96"/>
                  <a:gd name="T18" fmla="+- 0 5370 5306"/>
                  <a:gd name="T19" fmla="*/ 5370 h 111"/>
                  <a:gd name="T20" fmla="+- 0 11197 11126"/>
                  <a:gd name="T21" fmla="*/ T20 w 96"/>
                  <a:gd name="T22" fmla="+- 0 5344 5306"/>
                  <a:gd name="T23" fmla="*/ 5344 h 111"/>
                  <a:gd name="T24" fmla="+- 0 11185 11126"/>
                  <a:gd name="T25" fmla="*/ T24 w 96"/>
                  <a:gd name="T26" fmla="+- 0 5330 5306"/>
                  <a:gd name="T27" fmla="*/ 5330 h 111"/>
                  <a:gd name="T28" fmla="+- 0 11166 11126"/>
                  <a:gd name="T29" fmla="*/ T28 w 96"/>
                  <a:gd name="T30" fmla="+- 0 5324 5306"/>
                  <a:gd name="T31" fmla="*/ 5324 h 111"/>
                  <a:gd name="T32" fmla="+- 0 11212 11126"/>
                  <a:gd name="T33" fmla="*/ T32 w 96"/>
                  <a:gd name="T34" fmla="+- 0 5324 5306"/>
                  <a:gd name="T35" fmla="*/ 5324 h 111"/>
                  <a:gd name="T36" fmla="+- 0 11213 11126"/>
                  <a:gd name="T37" fmla="*/ T36 w 96"/>
                  <a:gd name="T38" fmla="+- 0 5324 5306"/>
                  <a:gd name="T39" fmla="*/ 5324 h 111"/>
                  <a:gd name="T40" fmla="+- 0 11222 11126"/>
                  <a:gd name="T41" fmla="*/ T40 w 96"/>
                  <a:gd name="T42" fmla="+- 0 5341 5306"/>
                  <a:gd name="T43" fmla="*/ 5341 h 111"/>
                  <a:gd name="T44" fmla="+- 0 11220 11126"/>
                  <a:gd name="T45" fmla="*/ T44 w 96"/>
                  <a:gd name="T46" fmla="+- 0 5372 5306"/>
                  <a:gd name="T47" fmla="*/ 5372 h 111"/>
                  <a:gd name="T48" fmla="+- 0 11213 11126"/>
                  <a:gd name="T49" fmla="*/ T48 w 96"/>
                  <a:gd name="T50" fmla="+- 0 5394 5306"/>
                  <a:gd name="T51" fmla="*/ 5394 h 111"/>
                  <a:gd name="T52" fmla="+- 0 11209 11126"/>
                  <a:gd name="T53" fmla="*/ T52 w 96"/>
                  <a:gd name="T54" fmla="+- 0 5398 5306"/>
                  <a:gd name="T55" fmla="*/ 5398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96" h="111">
                    <a:moveTo>
                      <a:pt x="83" y="92"/>
                    </a:moveTo>
                    <a:lnTo>
                      <a:pt x="23" y="92"/>
                    </a:lnTo>
                    <a:lnTo>
                      <a:pt x="48" y="91"/>
                    </a:lnTo>
                    <a:lnTo>
                      <a:pt x="66" y="82"/>
                    </a:lnTo>
                    <a:lnTo>
                      <a:pt x="74" y="64"/>
                    </a:lnTo>
                    <a:lnTo>
                      <a:pt x="71" y="38"/>
                    </a:lnTo>
                    <a:lnTo>
                      <a:pt x="59" y="24"/>
                    </a:lnTo>
                    <a:lnTo>
                      <a:pt x="40" y="18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96" y="35"/>
                    </a:lnTo>
                    <a:lnTo>
                      <a:pt x="94" y="66"/>
                    </a:lnTo>
                    <a:lnTo>
                      <a:pt x="87" y="88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287"/>
            <p:cNvGrpSpPr>
              <a:grpSpLocks/>
            </p:cNvGrpSpPr>
            <p:nvPr/>
          </p:nvGrpSpPr>
          <p:grpSpPr bwMode="auto">
            <a:xfrm>
              <a:off x="10600" y="5523"/>
              <a:ext cx="101" cy="102"/>
              <a:chOff x="10600" y="5523"/>
              <a:chExt cx="101" cy="102"/>
            </a:xfrm>
          </p:grpSpPr>
          <p:sp>
            <p:nvSpPr>
              <p:cNvPr id="1900" name="Freeform 288"/>
              <p:cNvSpPr>
                <a:spLocks/>
              </p:cNvSpPr>
              <p:nvPr/>
            </p:nvSpPr>
            <p:spPr bwMode="auto">
              <a:xfrm>
                <a:off x="10600" y="5523"/>
                <a:ext cx="101" cy="102"/>
              </a:xfrm>
              <a:custGeom>
                <a:avLst/>
                <a:gdLst>
                  <a:gd name="T0" fmla="+- 0 10662 10600"/>
                  <a:gd name="T1" fmla="*/ T0 w 101"/>
                  <a:gd name="T2" fmla="+- 0 5563 5523"/>
                  <a:gd name="T3" fmla="*/ 5563 h 102"/>
                  <a:gd name="T4" fmla="+- 0 10639 10600"/>
                  <a:gd name="T5" fmla="*/ T4 w 101"/>
                  <a:gd name="T6" fmla="+- 0 5563 5523"/>
                  <a:gd name="T7" fmla="*/ 5563 h 102"/>
                  <a:gd name="T8" fmla="+- 0 10639 10600"/>
                  <a:gd name="T9" fmla="*/ T8 w 101"/>
                  <a:gd name="T10" fmla="+- 0 5523 5523"/>
                  <a:gd name="T11" fmla="*/ 5523 h 102"/>
                  <a:gd name="T12" fmla="+- 0 10662 10600"/>
                  <a:gd name="T13" fmla="*/ T12 w 101"/>
                  <a:gd name="T14" fmla="+- 0 5523 5523"/>
                  <a:gd name="T15" fmla="*/ 5523 h 102"/>
                  <a:gd name="T16" fmla="+- 0 10662 10600"/>
                  <a:gd name="T17" fmla="*/ T16 w 101"/>
                  <a:gd name="T18" fmla="+- 0 5563 5523"/>
                  <a:gd name="T19" fmla="*/ 5563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1" h="102">
                    <a:moveTo>
                      <a:pt x="62" y="40"/>
                    </a:moveTo>
                    <a:lnTo>
                      <a:pt x="39" y="40"/>
                    </a:lnTo>
                    <a:lnTo>
                      <a:pt x="39" y="0"/>
                    </a:lnTo>
                    <a:lnTo>
                      <a:pt x="62" y="0"/>
                    </a:lnTo>
                    <a:lnTo>
                      <a:pt x="62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289"/>
              <p:cNvSpPr>
                <a:spLocks/>
              </p:cNvSpPr>
              <p:nvPr/>
            </p:nvSpPr>
            <p:spPr bwMode="auto">
              <a:xfrm>
                <a:off x="10600" y="5523"/>
                <a:ext cx="101" cy="102"/>
              </a:xfrm>
              <a:custGeom>
                <a:avLst/>
                <a:gdLst>
                  <a:gd name="T0" fmla="+- 0 10701 10600"/>
                  <a:gd name="T1" fmla="*/ T0 w 101"/>
                  <a:gd name="T2" fmla="+- 0 5585 5523"/>
                  <a:gd name="T3" fmla="*/ 5585 h 102"/>
                  <a:gd name="T4" fmla="+- 0 10600 10600"/>
                  <a:gd name="T5" fmla="*/ T4 w 101"/>
                  <a:gd name="T6" fmla="+- 0 5585 5523"/>
                  <a:gd name="T7" fmla="*/ 5585 h 102"/>
                  <a:gd name="T8" fmla="+- 0 10600 10600"/>
                  <a:gd name="T9" fmla="*/ T8 w 101"/>
                  <a:gd name="T10" fmla="+- 0 5563 5523"/>
                  <a:gd name="T11" fmla="*/ 5563 h 102"/>
                  <a:gd name="T12" fmla="+- 0 10701 10600"/>
                  <a:gd name="T13" fmla="*/ T12 w 101"/>
                  <a:gd name="T14" fmla="+- 0 5563 5523"/>
                  <a:gd name="T15" fmla="*/ 5563 h 102"/>
                  <a:gd name="T16" fmla="+- 0 10701 10600"/>
                  <a:gd name="T17" fmla="*/ T16 w 101"/>
                  <a:gd name="T18" fmla="+- 0 5585 5523"/>
                  <a:gd name="T19" fmla="*/ 5585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1" h="102">
                    <a:moveTo>
                      <a:pt x="101" y="62"/>
                    </a:moveTo>
                    <a:lnTo>
                      <a:pt x="0" y="62"/>
                    </a:lnTo>
                    <a:lnTo>
                      <a:pt x="0" y="40"/>
                    </a:lnTo>
                    <a:lnTo>
                      <a:pt x="101" y="40"/>
                    </a:lnTo>
                    <a:lnTo>
                      <a:pt x="101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290"/>
              <p:cNvSpPr>
                <a:spLocks/>
              </p:cNvSpPr>
              <p:nvPr/>
            </p:nvSpPr>
            <p:spPr bwMode="auto">
              <a:xfrm>
                <a:off x="10600" y="5523"/>
                <a:ext cx="101" cy="102"/>
              </a:xfrm>
              <a:custGeom>
                <a:avLst/>
                <a:gdLst>
                  <a:gd name="T0" fmla="+- 0 10662 10600"/>
                  <a:gd name="T1" fmla="*/ T0 w 101"/>
                  <a:gd name="T2" fmla="+- 0 5625 5523"/>
                  <a:gd name="T3" fmla="*/ 5625 h 102"/>
                  <a:gd name="T4" fmla="+- 0 10639 10600"/>
                  <a:gd name="T5" fmla="*/ T4 w 101"/>
                  <a:gd name="T6" fmla="+- 0 5625 5523"/>
                  <a:gd name="T7" fmla="*/ 5625 h 102"/>
                  <a:gd name="T8" fmla="+- 0 10639 10600"/>
                  <a:gd name="T9" fmla="*/ T8 w 101"/>
                  <a:gd name="T10" fmla="+- 0 5585 5523"/>
                  <a:gd name="T11" fmla="*/ 5585 h 102"/>
                  <a:gd name="T12" fmla="+- 0 10662 10600"/>
                  <a:gd name="T13" fmla="*/ T12 w 101"/>
                  <a:gd name="T14" fmla="+- 0 5585 5523"/>
                  <a:gd name="T15" fmla="*/ 5585 h 102"/>
                  <a:gd name="T16" fmla="+- 0 10662 10600"/>
                  <a:gd name="T17" fmla="*/ T16 w 101"/>
                  <a:gd name="T18" fmla="+- 0 5625 5523"/>
                  <a:gd name="T19" fmla="*/ 5625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1" h="102">
                    <a:moveTo>
                      <a:pt x="62" y="102"/>
                    </a:moveTo>
                    <a:lnTo>
                      <a:pt x="39" y="102"/>
                    </a:lnTo>
                    <a:lnTo>
                      <a:pt x="39" y="62"/>
                    </a:lnTo>
                    <a:lnTo>
                      <a:pt x="62" y="62"/>
                    </a:lnTo>
                    <a:lnTo>
                      <a:pt x="62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Group 291"/>
            <p:cNvGrpSpPr>
              <a:grpSpLocks/>
            </p:cNvGrpSpPr>
            <p:nvPr/>
          </p:nvGrpSpPr>
          <p:grpSpPr bwMode="auto">
            <a:xfrm>
              <a:off x="9981" y="5738"/>
              <a:ext cx="103" cy="111"/>
              <a:chOff x="9981" y="5738"/>
              <a:chExt cx="103" cy="111"/>
            </a:xfrm>
          </p:grpSpPr>
          <p:sp>
            <p:nvSpPr>
              <p:cNvPr id="1897" name="Freeform 292"/>
              <p:cNvSpPr>
                <a:spLocks/>
              </p:cNvSpPr>
              <p:nvPr/>
            </p:nvSpPr>
            <p:spPr bwMode="auto">
              <a:xfrm>
                <a:off x="9981" y="5738"/>
                <a:ext cx="103" cy="111"/>
              </a:xfrm>
              <a:custGeom>
                <a:avLst/>
                <a:gdLst>
                  <a:gd name="T0" fmla="+- 0 10056 9981"/>
                  <a:gd name="T1" fmla="*/ T0 w 103"/>
                  <a:gd name="T2" fmla="+- 0 5848 5738"/>
                  <a:gd name="T3" fmla="*/ 5848 h 111"/>
                  <a:gd name="T4" fmla="+- 0 10026 9981"/>
                  <a:gd name="T5" fmla="*/ T4 w 103"/>
                  <a:gd name="T6" fmla="+- 0 5847 5738"/>
                  <a:gd name="T7" fmla="*/ 5847 h 111"/>
                  <a:gd name="T8" fmla="+- 0 10004 9981"/>
                  <a:gd name="T9" fmla="*/ T8 w 103"/>
                  <a:gd name="T10" fmla="+- 0 5841 5738"/>
                  <a:gd name="T11" fmla="*/ 5841 h 111"/>
                  <a:gd name="T12" fmla="+- 0 9989 9981"/>
                  <a:gd name="T13" fmla="*/ T12 w 103"/>
                  <a:gd name="T14" fmla="+- 0 5830 5738"/>
                  <a:gd name="T15" fmla="*/ 5830 h 111"/>
                  <a:gd name="T16" fmla="+- 0 9981 9981"/>
                  <a:gd name="T17" fmla="*/ T16 w 103"/>
                  <a:gd name="T18" fmla="+- 0 5814 5738"/>
                  <a:gd name="T19" fmla="*/ 5814 h 111"/>
                  <a:gd name="T20" fmla="+- 0 9982 9981"/>
                  <a:gd name="T21" fmla="*/ T20 w 103"/>
                  <a:gd name="T22" fmla="+- 0 5789 5738"/>
                  <a:gd name="T23" fmla="*/ 5789 h 111"/>
                  <a:gd name="T24" fmla="+- 0 10026 9981"/>
                  <a:gd name="T25" fmla="*/ T24 w 103"/>
                  <a:gd name="T26" fmla="+- 0 5738 5738"/>
                  <a:gd name="T27" fmla="*/ 5738 h 111"/>
                  <a:gd name="T28" fmla="+- 0 10042 9981"/>
                  <a:gd name="T29" fmla="*/ T28 w 103"/>
                  <a:gd name="T30" fmla="+- 0 5738 5738"/>
                  <a:gd name="T31" fmla="*/ 5738 h 111"/>
                  <a:gd name="T32" fmla="+- 0 10059 9981"/>
                  <a:gd name="T33" fmla="*/ T32 w 103"/>
                  <a:gd name="T34" fmla="+- 0 5742 5738"/>
                  <a:gd name="T35" fmla="*/ 5742 h 111"/>
                  <a:gd name="T36" fmla="+- 0 10074 9981"/>
                  <a:gd name="T37" fmla="*/ T36 w 103"/>
                  <a:gd name="T38" fmla="+- 0 5750 5738"/>
                  <a:gd name="T39" fmla="*/ 5750 h 111"/>
                  <a:gd name="T40" fmla="+- 0 10077 9981"/>
                  <a:gd name="T41" fmla="*/ T40 w 103"/>
                  <a:gd name="T42" fmla="+- 0 5755 5738"/>
                  <a:gd name="T43" fmla="*/ 5755 h 111"/>
                  <a:gd name="T44" fmla="+- 0 10034 9981"/>
                  <a:gd name="T45" fmla="*/ T44 w 103"/>
                  <a:gd name="T46" fmla="+- 0 5755 5738"/>
                  <a:gd name="T47" fmla="*/ 5755 h 111"/>
                  <a:gd name="T48" fmla="+- 0 10012 9981"/>
                  <a:gd name="T49" fmla="*/ T48 w 103"/>
                  <a:gd name="T50" fmla="+- 0 5762 5738"/>
                  <a:gd name="T51" fmla="*/ 5762 h 111"/>
                  <a:gd name="T52" fmla="+- 0 10003 9981"/>
                  <a:gd name="T53" fmla="*/ T52 w 103"/>
                  <a:gd name="T54" fmla="+- 0 5780 5738"/>
                  <a:gd name="T55" fmla="*/ 5780 h 111"/>
                  <a:gd name="T56" fmla="+- 0 10001 9981"/>
                  <a:gd name="T57" fmla="*/ T56 w 103"/>
                  <a:gd name="T58" fmla="+- 0 5794 5738"/>
                  <a:gd name="T59" fmla="*/ 5794 h 111"/>
                  <a:gd name="T60" fmla="+- 0 10006 9981"/>
                  <a:gd name="T61" fmla="*/ T60 w 103"/>
                  <a:gd name="T62" fmla="+- 0 5817 5738"/>
                  <a:gd name="T63" fmla="*/ 5817 h 111"/>
                  <a:gd name="T64" fmla="+- 0 10020 9981"/>
                  <a:gd name="T65" fmla="*/ T64 w 103"/>
                  <a:gd name="T66" fmla="+- 0 5831 5738"/>
                  <a:gd name="T67" fmla="*/ 5831 h 111"/>
                  <a:gd name="T68" fmla="+- 0 10077 9981"/>
                  <a:gd name="T69" fmla="*/ T68 w 103"/>
                  <a:gd name="T70" fmla="+- 0 5831 5738"/>
                  <a:gd name="T71" fmla="*/ 5831 h 111"/>
                  <a:gd name="T72" fmla="+- 0 10073 9981"/>
                  <a:gd name="T73" fmla="*/ T72 w 103"/>
                  <a:gd name="T74" fmla="+- 0 5837 5738"/>
                  <a:gd name="T75" fmla="*/ 5837 h 111"/>
                  <a:gd name="T76" fmla="+- 0 10056 9981"/>
                  <a:gd name="T77" fmla="*/ T76 w 103"/>
                  <a:gd name="T78" fmla="+- 0 5848 5738"/>
                  <a:gd name="T79" fmla="*/ 5848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03" h="111">
                    <a:moveTo>
                      <a:pt x="75" y="110"/>
                    </a:moveTo>
                    <a:lnTo>
                      <a:pt x="45" y="109"/>
                    </a:lnTo>
                    <a:lnTo>
                      <a:pt x="23" y="103"/>
                    </a:lnTo>
                    <a:lnTo>
                      <a:pt x="8" y="92"/>
                    </a:lnTo>
                    <a:lnTo>
                      <a:pt x="0" y="76"/>
                    </a:lnTo>
                    <a:lnTo>
                      <a:pt x="1" y="51"/>
                    </a:lnTo>
                    <a:lnTo>
                      <a:pt x="45" y="0"/>
                    </a:lnTo>
                    <a:lnTo>
                      <a:pt x="61" y="0"/>
                    </a:lnTo>
                    <a:lnTo>
                      <a:pt x="78" y="4"/>
                    </a:lnTo>
                    <a:lnTo>
                      <a:pt x="93" y="12"/>
                    </a:lnTo>
                    <a:lnTo>
                      <a:pt x="96" y="17"/>
                    </a:lnTo>
                    <a:lnTo>
                      <a:pt x="53" y="17"/>
                    </a:lnTo>
                    <a:lnTo>
                      <a:pt x="31" y="24"/>
                    </a:lnTo>
                    <a:lnTo>
                      <a:pt x="22" y="42"/>
                    </a:lnTo>
                    <a:lnTo>
                      <a:pt x="20" y="56"/>
                    </a:lnTo>
                    <a:lnTo>
                      <a:pt x="25" y="79"/>
                    </a:lnTo>
                    <a:lnTo>
                      <a:pt x="39" y="93"/>
                    </a:lnTo>
                    <a:lnTo>
                      <a:pt x="96" y="93"/>
                    </a:lnTo>
                    <a:lnTo>
                      <a:pt x="92" y="99"/>
                    </a:lnTo>
                    <a:lnTo>
                      <a:pt x="75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293"/>
              <p:cNvSpPr>
                <a:spLocks/>
              </p:cNvSpPr>
              <p:nvPr/>
            </p:nvSpPr>
            <p:spPr bwMode="auto">
              <a:xfrm>
                <a:off x="9981" y="5738"/>
                <a:ext cx="103" cy="111"/>
              </a:xfrm>
              <a:custGeom>
                <a:avLst/>
                <a:gdLst>
                  <a:gd name="T0" fmla="+- 0 10062 9981"/>
                  <a:gd name="T1" fmla="*/ T0 w 103"/>
                  <a:gd name="T2" fmla="+- 0 5773 5738"/>
                  <a:gd name="T3" fmla="*/ 5773 h 111"/>
                  <a:gd name="T4" fmla="+- 0 10058 9981"/>
                  <a:gd name="T5" fmla="*/ T4 w 103"/>
                  <a:gd name="T6" fmla="+- 0 5762 5738"/>
                  <a:gd name="T7" fmla="*/ 5762 h 111"/>
                  <a:gd name="T8" fmla="+- 0 10048 9981"/>
                  <a:gd name="T9" fmla="*/ T8 w 103"/>
                  <a:gd name="T10" fmla="+- 0 5755 5738"/>
                  <a:gd name="T11" fmla="*/ 5755 h 111"/>
                  <a:gd name="T12" fmla="+- 0 10077 9981"/>
                  <a:gd name="T13" fmla="*/ T12 w 103"/>
                  <a:gd name="T14" fmla="+- 0 5755 5738"/>
                  <a:gd name="T15" fmla="*/ 5755 h 111"/>
                  <a:gd name="T16" fmla="+- 0 10079 9981"/>
                  <a:gd name="T17" fmla="*/ T16 w 103"/>
                  <a:gd name="T18" fmla="+- 0 5759 5738"/>
                  <a:gd name="T19" fmla="*/ 5759 h 111"/>
                  <a:gd name="T20" fmla="+- 0 10082 9981"/>
                  <a:gd name="T21" fmla="*/ T20 w 103"/>
                  <a:gd name="T22" fmla="+- 0 5768 5738"/>
                  <a:gd name="T23" fmla="*/ 5768 h 111"/>
                  <a:gd name="T24" fmla="+- 0 10062 9981"/>
                  <a:gd name="T25" fmla="*/ T24 w 103"/>
                  <a:gd name="T26" fmla="+- 0 5773 5738"/>
                  <a:gd name="T27" fmla="*/ 5773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3" h="111">
                    <a:moveTo>
                      <a:pt x="81" y="35"/>
                    </a:moveTo>
                    <a:lnTo>
                      <a:pt x="77" y="24"/>
                    </a:lnTo>
                    <a:lnTo>
                      <a:pt x="67" y="17"/>
                    </a:lnTo>
                    <a:lnTo>
                      <a:pt x="96" y="17"/>
                    </a:lnTo>
                    <a:lnTo>
                      <a:pt x="98" y="21"/>
                    </a:lnTo>
                    <a:lnTo>
                      <a:pt x="101" y="30"/>
                    </a:lnTo>
                    <a:lnTo>
                      <a:pt x="81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294"/>
              <p:cNvSpPr>
                <a:spLocks/>
              </p:cNvSpPr>
              <p:nvPr/>
            </p:nvSpPr>
            <p:spPr bwMode="auto">
              <a:xfrm>
                <a:off x="9981" y="5738"/>
                <a:ext cx="103" cy="111"/>
              </a:xfrm>
              <a:custGeom>
                <a:avLst/>
                <a:gdLst>
                  <a:gd name="T0" fmla="+- 0 10077 9981"/>
                  <a:gd name="T1" fmla="*/ T0 w 103"/>
                  <a:gd name="T2" fmla="+- 0 5831 5738"/>
                  <a:gd name="T3" fmla="*/ 5831 h 111"/>
                  <a:gd name="T4" fmla="+- 0 10020 9981"/>
                  <a:gd name="T5" fmla="*/ T4 w 103"/>
                  <a:gd name="T6" fmla="+- 0 5831 5738"/>
                  <a:gd name="T7" fmla="*/ 5831 h 111"/>
                  <a:gd name="T8" fmla="+- 0 10047 9981"/>
                  <a:gd name="T9" fmla="*/ T8 w 103"/>
                  <a:gd name="T10" fmla="+- 0 5829 5738"/>
                  <a:gd name="T11" fmla="*/ 5829 h 111"/>
                  <a:gd name="T12" fmla="+- 0 10060 9981"/>
                  <a:gd name="T13" fmla="*/ T12 w 103"/>
                  <a:gd name="T14" fmla="+- 0 5818 5738"/>
                  <a:gd name="T15" fmla="*/ 5818 h 111"/>
                  <a:gd name="T16" fmla="+- 0 10084 9981"/>
                  <a:gd name="T17" fmla="*/ T16 w 103"/>
                  <a:gd name="T18" fmla="+- 0 5820 5738"/>
                  <a:gd name="T19" fmla="*/ 5820 h 111"/>
                  <a:gd name="T20" fmla="+- 0 10077 9981"/>
                  <a:gd name="T21" fmla="*/ T20 w 103"/>
                  <a:gd name="T22" fmla="+- 0 5831 5738"/>
                  <a:gd name="T23" fmla="*/ 583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3" h="111">
                    <a:moveTo>
                      <a:pt x="96" y="93"/>
                    </a:moveTo>
                    <a:lnTo>
                      <a:pt x="39" y="93"/>
                    </a:lnTo>
                    <a:lnTo>
                      <a:pt x="66" y="91"/>
                    </a:lnTo>
                    <a:lnTo>
                      <a:pt x="79" y="80"/>
                    </a:lnTo>
                    <a:lnTo>
                      <a:pt x="103" y="82"/>
                    </a:lnTo>
                    <a:lnTo>
                      <a:pt x="96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9" name="Group 295"/>
            <p:cNvGrpSpPr>
              <a:grpSpLocks/>
            </p:cNvGrpSpPr>
            <p:nvPr/>
          </p:nvGrpSpPr>
          <p:grpSpPr bwMode="auto">
            <a:xfrm>
              <a:off x="10094" y="5737"/>
              <a:ext cx="109" cy="115"/>
              <a:chOff x="10094" y="5737"/>
              <a:chExt cx="109" cy="115"/>
            </a:xfrm>
          </p:grpSpPr>
          <p:sp>
            <p:nvSpPr>
              <p:cNvPr id="1895" name="Freeform 296"/>
              <p:cNvSpPr>
                <a:spLocks/>
              </p:cNvSpPr>
              <p:nvPr/>
            </p:nvSpPr>
            <p:spPr bwMode="auto">
              <a:xfrm>
                <a:off x="10094" y="5737"/>
                <a:ext cx="109" cy="115"/>
              </a:xfrm>
              <a:custGeom>
                <a:avLst/>
                <a:gdLst>
                  <a:gd name="T0" fmla="+- 0 10152 10094"/>
                  <a:gd name="T1" fmla="*/ T0 w 109"/>
                  <a:gd name="T2" fmla="+- 0 5852 5737"/>
                  <a:gd name="T3" fmla="*/ 5852 h 115"/>
                  <a:gd name="T4" fmla="+- 0 10128 10094"/>
                  <a:gd name="T5" fmla="*/ T4 w 109"/>
                  <a:gd name="T6" fmla="+- 0 5848 5737"/>
                  <a:gd name="T7" fmla="*/ 5848 h 115"/>
                  <a:gd name="T8" fmla="+- 0 10110 10094"/>
                  <a:gd name="T9" fmla="*/ T8 w 109"/>
                  <a:gd name="T10" fmla="+- 0 5837 5737"/>
                  <a:gd name="T11" fmla="*/ 5837 h 115"/>
                  <a:gd name="T12" fmla="+- 0 10099 10094"/>
                  <a:gd name="T13" fmla="*/ T12 w 109"/>
                  <a:gd name="T14" fmla="+- 0 5820 5737"/>
                  <a:gd name="T15" fmla="*/ 5820 h 115"/>
                  <a:gd name="T16" fmla="+- 0 10094 10094"/>
                  <a:gd name="T17" fmla="*/ T16 w 109"/>
                  <a:gd name="T18" fmla="+- 0 5796 5737"/>
                  <a:gd name="T19" fmla="*/ 5796 h 115"/>
                  <a:gd name="T20" fmla="+- 0 10098 10094"/>
                  <a:gd name="T21" fmla="*/ T20 w 109"/>
                  <a:gd name="T22" fmla="+- 0 5771 5737"/>
                  <a:gd name="T23" fmla="*/ 5771 h 115"/>
                  <a:gd name="T24" fmla="+- 0 10108 10094"/>
                  <a:gd name="T25" fmla="*/ T24 w 109"/>
                  <a:gd name="T26" fmla="+- 0 5753 5737"/>
                  <a:gd name="T27" fmla="*/ 5753 h 115"/>
                  <a:gd name="T28" fmla="+- 0 10125 10094"/>
                  <a:gd name="T29" fmla="*/ T28 w 109"/>
                  <a:gd name="T30" fmla="+- 0 5741 5737"/>
                  <a:gd name="T31" fmla="*/ 5741 h 115"/>
                  <a:gd name="T32" fmla="+- 0 10148 10094"/>
                  <a:gd name="T33" fmla="*/ T32 w 109"/>
                  <a:gd name="T34" fmla="+- 0 5737 5737"/>
                  <a:gd name="T35" fmla="*/ 5737 h 115"/>
                  <a:gd name="T36" fmla="+- 0 10151 10094"/>
                  <a:gd name="T37" fmla="*/ T36 w 109"/>
                  <a:gd name="T38" fmla="+- 0 5737 5737"/>
                  <a:gd name="T39" fmla="*/ 5737 h 115"/>
                  <a:gd name="T40" fmla="+- 0 10175 10094"/>
                  <a:gd name="T41" fmla="*/ T40 w 109"/>
                  <a:gd name="T42" fmla="+- 0 5741 5737"/>
                  <a:gd name="T43" fmla="*/ 5741 h 115"/>
                  <a:gd name="T44" fmla="+- 0 10192 10094"/>
                  <a:gd name="T45" fmla="*/ T44 w 109"/>
                  <a:gd name="T46" fmla="+- 0 5752 5737"/>
                  <a:gd name="T47" fmla="*/ 5752 h 115"/>
                  <a:gd name="T48" fmla="+- 0 10194 10094"/>
                  <a:gd name="T49" fmla="*/ T48 w 109"/>
                  <a:gd name="T50" fmla="+- 0 5755 5737"/>
                  <a:gd name="T51" fmla="*/ 5755 h 115"/>
                  <a:gd name="T52" fmla="+- 0 10154 10094"/>
                  <a:gd name="T53" fmla="*/ T52 w 109"/>
                  <a:gd name="T54" fmla="+- 0 5755 5737"/>
                  <a:gd name="T55" fmla="*/ 5755 h 115"/>
                  <a:gd name="T56" fmla="+- 0 10131 10094"/>
                  <a:gd name="T57" fmla="*/ T56 w 109"/>
                  <a:gd name="T58" fmla="+- 0 5761 5737"/>
                  <a:gd name="T59" fmla="*/ 5761 h 115"/>
                  <a:gd name="T60" fmla="+- 0 10120 10094"/>
                  <a:gd name="T61" fmla="*/ T60 w 109"/>
                  <a:gd name="T62" fmla="+- 0 5778 5737"/>
                  <a:gd name="T63" fmla="*/ 5778 h 115"/>
                  <a:gd name="T64" fmla="+- 0 10121 10094"/>
                  <a:gd name="T65" fmla="*/ T64 w 109"/>
                  <a:gd name="T66" fmla="+- 0 5808 5737"/>
                  <a:gd name="T67" fmla="*/ 5808 h 115"/>
                  <a:gd name="T68" fmla="+- 0 10130 10094"/>
                  <a:gd name="T69" fmla="*/ T68 w 109"/>
                  <a:gd name="T70" fmla="+- 0 5826 5737"/>
                  <a:gd name="T71" fmla="*/ 5826 h 115"/>
                  <a:gd name="T72" fmla="+- 0 10145 10094"/>
                  <a:gd name="T73" fmla="*/ T72 w 109"/>
                  <a:gd name="T74" fmla="+- 0 5833 5737"/>
                  <a:gd name="T75" fmla="*/ 5833 h 115"/>
                  <a:gd name="T76" fmla="+- 0 10150 10094"/>
                  <a:gd name="T77" fmla="*/ T76 w 109"/>
                  <a:gd name="T78" fmla="+- 0 5833 5737"/>
                  <a:gd name="T79" fmla="*/ 5833 h 115"/>
                  <a:gd name="T80" fmla="+- 0 10190 10094"/>
                  <a:gd name="T81" fmla="*/ T80 w 109"/>
                  <a:gd name="T82" fmla="+- 0 5833 5737"/>
                  <a:gd name="T83" fmla="*/ 5833 h 115"/>
                  <a:gd name="T84" fmla="+- 0 10186 10094"/>
                  <a:gd name="T85" fmla="*/ T84 w 109"/>
                  <a:gd name="T86" fmla="+- 0 5840 5737"/>
                  <a:gd name="T87" fmla="*/ 5840 h 115"/>
                  <a:gd name="T88" fmla="+- 0 10171 10094"/>
                  <a:gd name="T89" fmla="*/ T88 w 109"/>
                  <a:gd name="T90" fmla="+- 0 5849 5737"/>
                  <a:gd name="T91" fmla="*/ 5849 h 115"/>
                  <a:gd name="T92" fmla="+- 0 10152 10094"/>
                  <a:gd name="T93" fmla="*/ T92 w 109"/>
                  <a:gd name="T94" fmla="+- 0 5852 5737"/>
                  <a:gd name="T95" fmla="*/ 5852 h 1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09" h="115">
                    <a:moveTo>
                      <a:pt x="58" y="115"/>
                    </a:moveTo>
                    <a:lnTo>
                      <a:pt x="34" y="111"/>
                    </a:lnTo>
                    <a:lnTo>
                      <a:pt x="16" y="100"/>
                    </a:lnTo>
                    <a:lnTo>
                      <a:pt x="5" y="83"/>
                    </a:lnTo>
                    <a:lnTo>
                      <a:pt x="0" y="59"/>
                    </a:lnTo>
                    <a:lnTo>
                      <a:pt x="4" y="34"/>
                    </a:lnTo>
                    <a:lnTo>
                      <a:pt x="14" y="16"/>
                    </a:lnTo>
                    <a:lnTo>
                      <a:pt x="31" y="4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81" y="4"/>
                    </a:lnTo>
                    <a:lnTo>
                      <a:pt x="98" y="15"/>
                    </a:lnTo>
                    <a:lnTo>
                      <a:pt x="100" y="18"/>
                    </a:lnTo>
                    <a:lnTo>
                      <a:pt x="60" y="18"/>
                    </a:lnTo>
                    <a:lnTo>
                      <a:pt x="37" y="24"/>
                    </a:lnTo>
                    <a:lnTo>
                      <a:pt x="26" y="41"/>
                    </a:lnTo>
                    <a:lnTo>
                      <a:pt x="27" y="71"/>
                    </a:lnTo>
                    <a:lnTo>
                      <a:pt x="36" y="89"/>
                    </a:lnTo>
                    <a:lnTo>
                      <a:pt x="51" y="96"/>
                    </a:lnTo>
                    <a:lnTo>
                      <a:pt x="56" y="96"/>
                    </a:lnTo>
                    <a:lnTo>
                      <a:pt x="96" y="96"/>
                    </a:lnTo>
                    <a:lnTo>
                      <a:pt x="92" y="103"/>
                    </a:lnTo>
                    <a:lnTo>
                      <a:pt x="77" y="112"/>
                    </a:lnTo>
                    <a:lnTo>
                      <a:pt x="58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297"/>
              <p:cNvSpPr>
                <a:spLocks/>
              </p:cNvSpPr>
              <p:nvPr/>
            </p:nvSpPr>
            <p:spPr bwMode="auto">
              <a:xfrm>
                <a:off x="10094" y="5737"/>
                <a:ext cx="109" cy="115"/>
              </a:xfrm>
              <a:custGeom>
                <a:avLst/>
                <a:gdLst>
                  <a:gd name="T0" fmla="+- 0 10190 10094"/>
                  <a:gd name="T1" fmla="*/ T0 w 109"/>
                  <a:gd name="T2" fmla="+- 0 5833 5737"/>
                  <a:gd name="T3" fmla="*/ 5833 h 115"/>
                  <a:gd name="T4" fmla="+- 0 10150 10094"/>
                  <a:gd name="T5" fmla="*/ T4 w 109"/>
                  <a:gd name="T6" fmla="+- 0 5833 5737"/>
                  <a:gd name="T7" fmla="*/ 5833 h 115"/>
                  <a:gd name="T8" fmla="+- 0 10171 10094"/>
                  <a:gd name="T9" fmla="*/ T8 w 109"/>
                  <a:gd name="T10" fmla="+- 0 5827 5737"/>
                  <a:gd name="T11" fmla="*/ 5827 h 115"/>
                  <a:gd name="T12" fmla="+- 0 10182 10094"/>
                  <a:gd name="T13" fmla="*/ T12 w 109"/>
                  <a:gd name="T14" fmla="+- 0 5808 5737"/>
                  <a:gd name="T15" fmla="*/ 5808 h 115"/>
                  <a:gd name="T16" fmla="+- 0 10180 10094"/>
                  <a:gd name="T17" fmla="*/ T16 w 109"/>
                  <a:gd name="T18" fmla="+- 0 5779 5737"/>
                  <a:gd name="T19" fmla="*/ 5779 h 115"/>
                  <a:gd name="T20" fmla="+- 0 10171 10094"/>
                  <a:gd name="T21" fmla="*/ T20 w 109"/>
                  <a:gd name="T22" fmla="+- 0 5762 5737"/>
                  <a:gd name="T23" fmla="*/ 5762 h 115"/>
                  <a:gd name="T24" fmla="+- 0 10154 10094"/>
                  <a:gd name="T25" fmla="*/ T24 w 109"/>
                  <a:gd name="T26" fmla="+- 0 5755 5737"/>
                  <a:gd name="T27" fmla="*/ 5755 h 115"/>
                  <a:gd name="T28" fmla="+- 0 10194 10094"/>
                  <a:gd name="T29" fmla="*/ T28 w 109"/>
                  <a:gd name="T30" fmla="+- 0 5755 5737"/>
                  <a:gd name="T31" fmla="*/ 5755 h 115"/>
                  <a:gd name="T32" fmla="+- 0 10203 10094"/>
                  <a:gd name="T33" fmla="*/ T32 w 109"/>
                  <a:gd name="T34" fmla="+- 0 5770 5737"/>
                  <a:gd name="T35" fmla="*/ 5770 h 115"/>
                  <a:gd name="T36" fmla="+- 0 10203 10094"/>
                  <a:gd name="T37" fmla="*/ T36 w 109"/>
                  <a:gd name="T38" fmla="+- 0 5801 5737"/>
                  <a:gd name="T39" fmla="*/ 5801 h 115"/>
                  <a:gd name="T40" fmla="+- 0 10197 10094"/>
                  <a:gd name="T41" fmla="*/ T40 w 109"/>
                  <a:gd name="T42" fmla="+- 0 5824 5737"/>
                  <a:gd name="T43" fmla="*/ 5824 h 115"/>
                  <a:gd name="T44" fmla="+- 0 10190 10094"/>
                  <a:gd name="T45" fmla="*/ T44 w 109"/>
                  <a:gd name="T46" fmla="+- 0 5833 5737"/>
                  <a:gd name="T47" fmla="*/ 5833 h 1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9" h="115">
                    <a:moveTo>
                      <a:pt x="96" y="96"/>
                    </a:moveTo>
                    <a:lnTo>
                      <a:pt x="56" y="96"/>
                    </a:lnTo>
                    <a:lnTo>
                      <a:pt x="77" y="90"/>
                    </a:lnTo>
                    <a:lnTo>
                      <a:pt x="88" y="71"/>
                    </a:lnTo>
                    <a:lnTo>
                      <a:pt x="86" y="42"/>
                    </a:lnTo>
                    <a:lnTo>
                      <a:pt x="77" y="25"/>
                    </a:lnTo>
                    <a:lnTo>
                      <a:pt x="60" y="18"/>
                    </a:lnTo>
                    <a:lnTo>
                      <a:pt x="100" y="18"/>
                    </a:lnTo>
                    <a:lnTo>
                      <a:pt x="109" y="33"/>
                    </a:lnTo>
                    <a:lnTo>
                      <a:pt x="109" y="64"/>
                    </a:lnTo>
                    <a:lnTo>
                      <a:pt x="103" y="87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" name="Group 298"/>
            <p:cNvGrpSpPr>
              <a:grpSpLocks/>
            </p:cNvGrpSpPr>
            <p:nvPr/>
          </p:nvGrpSpPr>
          <p:grpSpPr bwMode="auto">
            <a:xfrm>
              <a:off x="10218" y="5738"/>
              <a:ext cx="96" cy="114"/>
              <a:chOff x="10218" y="5738"/>
              <a:chExt cx="96" cy="114"/>
            </a:xfrm>
          </p:grpSpPr>
          <p:sp>
            <p:nvSpPr>
              <p:cNvPr id="1892" name="Freeform 299"/>
              <p:cNvSpPr>
                <a:spLocks/>
              </p:cNvSpPr>
              <p:nvPr/>
            </p:nvSpPr>
            <p:spPr bwMode="auto">
              <a:xfrm>
                <a:off x="10218" y="5738"/>
                <a:ext cx="96" cy="114"/>
              </a:xfrm>
              <a:custGeom>
                <a:avLst/>
                <a:gdLst>
                  <a:gd name="T0" fmla="+- 0 10305 10218"/>
                  <a:gd name="T1" fmla="*/ T0 w 96"/>
                  <a:gd name="T2" fmla="+- 0 5835 5738"/>
                  <a:gd name="T3" fmla="*/ 5835 h 114"/>
                  <a:gd name="T4" fmla="+- 0 10271 10218"/>
                  <a:gd name="T5" fmla="*/ T4 w 96"/>
                  <a:gd name="T6" fmla="+- 0 5835 5738"/>
                  <a:gd name="T7" fmla="*/ 5835 h 114"/>
                  <a:gd name="T8" fmla="+- 0 10289 10218"/>
                  <a:gd name="T9" fmla="*/ T8 w 96"/>
                  <a:gd name="T10" fmla="+- 0 5828 5738"/>
                  <a:gd name="T11" fmla="*/ 5828 h 114"/>
                  <a:gd name="T12" fmla="+- 0 10284 10218"/>
                  <a:gd name="T13" fmla="*/ T12 w 96"/>
                  <a:gd name="T14" fmla="+- 0 5814 5738"/>
                  <a:gd name="T15" fmla="*/ 5814 h 114"/>
                  <a:gd name="T16" fmla="+- 0 10273 10218"/>
                  <a:gd name="T17" fmla="*/ T16 w 96"/>
                  <a:gd name="T18" fmla="+- 0 5806 5738"/>
                  <a:gd name="T19" fmla="*/ 5806 h 114"/>
                  <a:gd name="T20" fmla="+- 0 10259 10218"/>
                  <a:gd name="T21" fmla="*/ T20 w 96"/>
                  <a:gd name="T22" fmla="+- 0 5802 5738"/>
                  <a:gd name="T23" fmla="*/ 5802 h 114"/>
                  <a:gd name="T24" fmla="+- 0 10245 10218"/>
                  <a:gd name="T25" fmla="*/ T24 w 96"/>
                  <a:gd name="T26" fmla="+- 0 5798 5738"/>
                  <a:gd name="T27" fmla="*/ 5798 h 114"/>
                  <a:gd name="T28" fmla="+- 0 10233 10218"/>
                  <a:gd name="T29" fmla="*/ T28 w 96"/>
                  <a:gd name="T30" fmla="+- 0 5791 5738"/>
                  <a:gd name="T31" fmla="*/ 5791 h 114"/>
                  <a:gd name="T32" fmla="+- 0 10225 10218"/>
                  <a:gd name="T33" fmla="*/ T32 w 96"/>
                  <a:gd name="T34" fmla="+- 0 5778 5738"/>
                  <a:gd name="T35" fmla="*/ 5778 h 114"/>
                  <a:gd name="T36" fmla="+- 0 10229 10218"/>
                  <a:gd name="T37" fmla="*/ T36 w 96"/>
                  <a:gd name="T38" fmla="+- 0 5757 5738"/>
                  <a:gd name="T39" fmla="*/ 5757 h 114"/>
                  <a:gd name="T40" fmla="+- 0 10243 10218"/>
                  <a:gd name="T41" fmla="*/ T40 w 96"/>
                  <a:gd name="T42" fmla="+- 0 5744 5738"/>
                  <a:gd name="T43" fmla="*/ 5744 h 114"/>
                  <a:gd name="T44" fmla="+- 0 10261 10218"/>
                  <a:gd name="T45" fmla="*/ T44 w 96"/>
                  <a:gd name="T46" fmla="+- 0 5738 5738"/>
                  <a:gd name="T47" fmla="*/ 5738 h 114"/>
                  <a:gd name="T48" fmla="+- 0 10281 10218"/>
                  <a:gd name="T49" fmla="*/ T48 w 96"/>
                  <a:gd name="T50" fmla="+- 0 5738 5738"/>
                  <a:gd name="T51" fmla="*/ 5738 h 114"/>
                  <a:gd name="T52" fmla="+- 0 10299 10218"/>
                  <a:gd name="T53" fmla="*/ T52 w 96"/>
                  <a:gd name="T54" fmla="+- 0 5744 5738"/>
                  <a:gd name="T55" fmla="*/ 5744 h 114"/>
                  <a:gd name="T56" fmla="+- 0 10309 10218"/>
                  <a:gd name="T57" fmla="*/ T56 w 96"/>
                  <a:gd name="T58" fmla="+- 0 5754 5738"/>
                  <a:gd name="T59" fmla="*/ 5754 h 114"/>
                  <a:gd name="T60" fmla="+- 0 10257 10218"/>
                  <a:gd name="T61" fmla="*/ T60 w 96"/>
                  <a:gd name="T62" fmla="+- 0 5754 5738"/>
                  <a:gd name="T63" fmla="*/ 5754 h 114"/>
                  <a:gd name="T64" fmla="+- 0 10260 10218"/>
                  <a:gd name="T65" fmla="*/ T64 w 96"/>
                  <a:gd name="T66" fmla="+- 0 5769 5738"/>
                  <a:gd name="T67" fmla="*/ 5769 h 114"/>
                  <a:gd name="T68" fmla="+- 0 10269 10218"/>
                  <a:gd name="T69" fmla="*/ T68 w 96"/>
                  <a:gd name="T70" fmla="+- 0 5778 5738"/>
                  <a:gd name="T71" fmla="*/ 5778 h 114"/>
                  <a:gd name="T72" fmla="+- 0 10281 10218"/>
                  <a:gd name="T73" fmla="*/ T72 w 96"/>
                  <a:gd name="T74" fmla="+- 0 5783 5738"/>
                  <a:gd name="T75" fmla="*/ 5783 h 114"/>
                  <a:gd name="T76" fmla="+- 0 10294 10218"/>
                  <a:gd name="T77" fmla="*/ T76 w 96"/>
                  <a:gd name="T78" fmla="+- 0 5788 5738"/>
                  <a:gd name="T79" fmla="*/ 5788 h 114"/>
                  <a:gd name="T80" fmla="+- 0 10306 10218"/>
                  <a:gd name="T81" fmla="*/ T80 w 96"/>
                  <a:gd name="T82" fmla="+- 0 5795 5738"/>
                  <a:gd name="T83" fmla="*/ 5795 h 114"/>
                  <a:gd name="T84" fmla="+- 0 10314 10218"/>
                  <a:gd name="T85" fmla="*/ T84 w 96"/>
                  <a:gd name="T86" fmla="+- 0 5808 5738"/>
                  <a:gd name="T87" fmla="*/ 5808 h 114"/>
                  <a:gd name="T88" fmla="+- 0 10310 10218"/>
                  <a:gd name="T89" fmla="*/ T88 w 96"/>
                  <a:gd name="T90" fmla="+- 0 5829 5738"/>
                  <a:gd name="T91" fmla="*/ 5829 h 114"/>
                  <a:gd name="T92" fmla="+- 0 10305 10218"/>
                  <a:gd name="T93" fmla="*/ T92 w 96"/>
                  <a:gd name="T94" fmla="+- 0 5835 5738"/>
                  <a:gd name="T95" fmla="*/ 5835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96" h="114">
                    <a:moveTo>
                      <a:pt x="87" y="97"/>
                    </a:moveTo>
                    <a:lnTo>
                      <a:pt x="53" y="97"/>
                    </a:lnTo>
                    <a:lnTo>
                      <a:pt x="71" y="90"/>
                    </a:lnTo>
                    <a:lnTo>
                      <a:pt x="66" y="76"/>
                    </a:lnTo>
                    <a:lnTo>
                      <a:pt x="55" y="68"/>
                    </a:lnTo>
                    <a:lnTo>
                      <a:pt x="41" y="64"/>
                    </a:lnTo>
                    <a:lnTo>
                      <a:pt x="27" y="60"/>
                    </a:lnTo>
                    <a:lnTo>
                      <a:pt x="15" y="53"/>
                    </a:lnTo>
                    <a:lnTo>
                      <a:pt x="7" y="40"/>
                    </a:lnTo>
                    <a:lnTo>
                      <a:pt x="11" y="19"/>
                    </a:lnTo>
                    <a:lnTo>
                      <a:pt x="25" y="6"/>
                    </a:lnTo>
                    <a:lnTo>
                      <a:pt x="43" y="0"/>
                    </a:lnTo>
                    <a:lnTo>
                      <a:pt x="63" y="0"/>
                    </a:lnTo>
                    <a:lnTo>
                      <a:pt x="81" y="6"/>
                    </a:lnTo>
                    <a:lnTo>
                      <a:pt x="91" y="16"/>
                    </a:lnTo>
                    <a:lnTo>
                      <a:pt x="39" y="16"/>
                    </a:lnTo>
                    <a:lnTo>
                      <a:pt x="42" y="31"/>
                    </a:lnTo>
                    <a:lnTo>
                      <a:pt x="51" y="40"/>
                    </a:lnTo>
                    <a:lnTo>
                      <a:pt x="63" y="45"/>
                    </a:lnTo>
                    <a:lnTo>
                      <a:pt x="76" y="50"/>
                    </a:lnTo>
                    <a:lnTo>
                      <a:pt x="88" y="57"/>
                    </a:lnTo>
                    <a:lnTo>
                      <a:pt x="96" y="70"/>
                    </a:lnTo>
                    <a:lnTo>
                      <a:pt x="92" y="91"/>
                    </a:lnTo>
                    <a:lnTo>
                      <a:pt x="87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00"/>
              <p:cNvSpPr>
                <a:spLocks/>
              </p:cNvSpPr>
              <p:nvPr/>
            </p:nvSpPr>
            <p:spPr bwMode="auto">
              <a:xfrm>
                <a:off x="10218" y="5738"/>
                <a:ext cx="96" cy="114"/>
              </a:xfrm>
              <a:custGeom>
                <a:avLst/>
                <a:gdLst>
                  <a:gd name="T0" fmla="+- 0 10290 10218"/>
                  <a:gd name="T1" fmla="*/ T0 w 96"/>
                  <a:gd name="T2" fmla="+- 0 5768 5738"/>
                  <a:gd name="T3" fmla="*/ 5768 h 114"/>
                  <a:gd name="T4" fmla="+- 0 10278 10218"/>
                  <a:gd name="T5" fmla="*/ T4 w 96"/>
                  <a:gd name="T6" fmla="+- 0 5755 5738"/>
                  <a:gd name="T7" fmla="*/ 5755 h 114"/>
                  <a:gd name="T8" fmla="+- 0 10257 10218"/>
                  <a:gd name="T9" fmla="*/ T8 w 96"/>
                  <a:gd name="T10" fmla="+- 0 5754 5738"/>
                  <a:gd name="T11" fmla="*/ 5754 h 114"/>
                  <a:gd name="T12" fmla="+- 0 10309 10218"/>
                  <a:gd name="T13" fmla="*/ T12 w 96"/>
                  <a:gd name="T14" fmla="+- 0 5754 5738"/>
                  <a:gd name="T15" fmla="*/ 5754 h 114"/>
                  <a:gd name="T16" fmla="+- 0 10310 10218"/>
                  <a:gd name="T17" fmla="*/ T16 w 96"/>
                  <a:gd name="T18" fmla="+- 0 5756 5738"/>
                  <a:gd name="T19" fmla="*/ 5756 h 114"/>
                  <a:gd name="T20" fmla="+- 0 10312 10218"/>
                  <a:gd name="T21" fmla="*/ T20 w 96"/>
                  <a:gd name="T22" fmla="+- 0 5760 5738"/>
                  <a:gd name="T23" fmla="*/ 5760 h 114"/>
                  <a:gd name="T24" fmla="+- 0 10313 10218"/>
                  <a:gd name="T25" fmla="*/ T24 w 96"/>
                  <a:gd name="T26" fmla="+- 0 5765 5738"/>
                  <a:gd name="T27" fmla="*/ 5765 h 114"/>
                  <a:gd name="T28" fmla="+- 0 10290 10218"/>
                  <a:gd name="T29" fmla="*/ T28 w 96"/>
                  <a:gd name="T30" fmla="+- 0 5768 5738"/>
                  <a:gd name="T31" fmla="*/ 5768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6" h="114">
                    <a:moveTo>
                      <a:pt x="72" y="30"/>
                    </a:moveTo>
                    <a:lnTo>
                      <a:pt x="60" y="17"/>
                    </a:lnTo>
                    <a:lnTo>
                      <a:pt x="39" y="16"/>
                    </a:lnTo>
                    <a:lnTo>
                      <a:pt x="91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5" y="27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01"/>
              <p:cNvSpPr>
                <a:spLocks/>
              </p:cNvSpPr>
              <p:nvPr/>
            </p:nvSpPr>
            <p:spPr bwMode="auto">
              <a:xfrm>
                <a:off x="10218" y="5738"/>
                <a:ext cx="96" cy="114"/>
              </a:xfrm>
              <a:custGeom>
                <a:avLst/>
                <a:gdLst>
                  <a:gd name="T0" fmla="+- 0 10259 10218"/>
                  <a:gd name="T1" fmla="*/ T0 w 96"/>
                  <a:gd name="T2" fmla="+- 0 5851 5738"/>
                  <a:gd name="T3" fmla="*/ 5851 h 114"/>
                  <a:gd name="T4" fmla="+- 0 10218 10218"/>
                  <a:gd name="T5" fmla="*/ T4 w 96"/>
                  <a:gd name="T6" fmla="+- 0 5821 5738"/>
                  <a:gd name="T7" fmla="*/ 5821 h 114"/>
                  <a:gd name="T8" fmla="+- 0 10241 10218"/>
                  <a:gd name="T9" fmla="*/ T8 w 96"/>
                  <a:gd name="T10" fmla="+- 0 5817 5738"/>
                  <a:gd name="T11" fmla="*/ 5817 h 114"/>
                  <a:gd name="T12" fmla="+- 0 10251 10218"/>
                  <a:gd name="T13" fmla="*/ T12 w 96"/>
                  <a:gd name="T14" fmla="+- 0 5831 5738"/>
                  <a:gd name="T15" fmla="*/ 5831 h 114"/>
                  <a:gd name="T16" fmla="+- 0 10271 10218"/>
                  <a:gd name="T17" fmla="*/ T16 w 96"/>
                  <a:gd name="T18" fmla="+- 0 5835 5738"/>
                  <a:gd name="T19" fmla="*/ 5835 h 114"/>
                  <a:gd name="T20" fmla="+- 0 10305 10218"/>
                  <a:gd name="T21" fmla="*/ T20 w 96"/>
                  <a:gd name="T22" fmla="+- 0 5835 5738"/>
                  <a:gd name="T23" fmla="*/ 5835 h 114"/>
                  <a:gd name="T24" fmla="+- 0 10297 10218"/>
                  <a:gd name="T25" fmla="*/ T24 w 96"/>
                  <a:gd name="T26" fmla="+- 0 5843 5738"/>
                  <a:gd name="T27" fmla="*/ 5843 h 114"/>
                  <a:gd name="T28" fmla="+- 0 10279 10218"/>
                  <a:gd name="T29" fmla="*/ T28 w 96"/>
                  <a:gd name="T30" fmla="+- 0 5850 5738"/>
                  <a:gd name="T31" fmla="*/ 5850 h 114"/>
                  <a:gd name="T32" fmla="+- 0 10259 10218"/>
                  <a:gd name="T33" fmla="*/ T32 w 96"/>
                  <a:gd name="T34" fmla="+- 0 5851 5738"/>
                  <a:gd name="T35" fmla="*/ 5851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6" h="114">
                    <a:moveTo>
                      <a:pt x="41" y="113"/>
                    </a:moveTo>
                    <a:lnTo>
                      <a:pt x="0" y="83"/>
                    </a:lnTo>
                    <a:lnTo>
                      <a:pt x="23" y="79"/>
                    </a:lnTo>
                    <a:lnTo>
                      <a:pt x="33" y="93"/>
                    </a:lnTo>
                    <a:lnTo>
                      <a:pt x="53" y="97"/>
                    </a:lnTo>
                    <a:lnTo>
                      <a:pt x="87" y="97"/>
                    </a:lnTo>
                    <a:lnTo>
                      <a:pt x="79" y="105"/>
                    </a:lnTo>
                    <a:lnTo>
                      <a:pt x="61" y="112"/>
                    </a:lnTo>
                    <a:lnTo>
                      <a:pt x="41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1" name="Group 302"/>
            <p:cNvGrpSpPr>
              <a:grpSpLocks/>
            </p:cNvGrpSpPr>
            <p:nvPr/>
          </p:nvGrpSpPr>
          <p:grpSpPr bwMode="auto">
            <a:xfrm>
              <a:off x="10326" y="5738"/>
              <a:ext cx="109" cy="112"/>
              <a:chOff x="10326" y="5738"/>
              <a:chExt cx="109" cy="112"/>
            </a:xfrm>
          </p:grpSpPr>
          <p:sp>
            <p:nvSpPr>
              <p:cNvPr id="1889" name="Freeform 303"/>
              <p:cNvSpPr>
                <a:spLocks/>
              </p:cNvSpPr>
              <p:nvPr/>
            </p:nvSpPr>
            <p:spPr bwMode="auto">
              <a:xfrm>
                <a:off x="10326" y="5738"/>
                <a:ext cx="109" cy="112"/>
              </a:xfrm>
              <a:custGeom>
                <a:avLst/>
                <a:gdLst>
                  <a:gd name="T0" fmla="+- 0 10349 10326"/>
                  <a:gd name="T1" fmla="*/ T0 w 109"/>
                  <a:gd name="T2" fmla="+- 0 5850 5738"/>
                  <a:gd name="T3" fmla="*/ 5850 h 112"/>
                  <a:gd name="T4" fmla="+- 0 10326 10326"/>
                  <a:gd name="T5" fmla="*/ T4 w 109"/>
                  <a:gd name="T6" fmla="+- 0 5850 5738"/>
                  <a:gd name="T7" fmla="*/ 5850 h 112"/>
                  <a:gd name="T8" fmla="+- 0 10366 10326"/>
                  <a:gd name="T9" fmla="*/ T8 w 109"/>
                  <a:gd name="T10" fmla="+- 0 5738 5738"/>
                  <a:gd name="T11" fmla="*/ 5738 h 112"/>
                  <a:gd name="T12" fmla="+- 0 10394 10326"/>
                  <a:gd name="T13" fmla="*/ T12 w 109"/>
                  <a:gd name="T14" fmla="+- 0 5738 5738"/>
                  <a:gd name="T15" fmla="*/ 5738 h 112"/>
                  <a:gd name="T16" fmla="+- 0 10400 10326"/>
                  <a:gd name="T17" fmla="*/ T16 w 109"/>
                  <a:gd name="T18" fmla="+- 0 5756 5738"/>
                  <a:gd name="T19" fmla="*/ 5756 h 112"/>
                  <a:gd name="T20" fmla="+- 0 10380 10326"/>
                  <a:gd name="T21" fmla="*/ T20 w 109"/>
                  <a:gd name="T22" fmla="+- 0 5756 5738"/>
                  <a:gd name="T23" fmla="*/ 5756 h 112"/>
                  <a:gd name="T24" fmla="+- 0 10374 10326"/>
                  <a:gd name="T25" fmla="*/ T24 w 109"/>
                  <a:gd name="T26" fmla="+- 0 5775 5738"/>
                  <a:gd name="T27" fmla="*/ 5775 h 112"/>
                  <a:gd name="T28" fmla="+- 0 10368 10326"/>
                  <a:gd name="T29" fmla="*/ T28 w 109"/>
                  <a:gd name="T30" fmla="+- 0 5794 5738"/>
                  <a:gd name="T31" fmla="*/ 5794 h 112"/>
                  <a:gd name="T32" fmla="+- 0 10396 10326"/>
                  <a:gd name="T33" fmla="*/ T32 w 109"/>
                  <a:gd name="T34" fmla="+- 0 5804 5738"/>
                  <a:gd name="T35" fmla="*/ 5804 h 112"/>
                  <a:gd name="T36" fmla="+- 0 10417 10326"/>
                  <a:gd name="T37" fmla="*/ T36 w 109"/>
                  <a:gd name="T38" fmla="+- 0 5804 5738"/>
                  <a:gd name="T39" fmla="*/ 5804 h 112"/>
                  <a:gd name="T40" fmla="+- 0 10424 10326"/>
                  <a:gd name="T41" fmla="*/ T40 w 109"/>
                  <a:gd name="T42" fmla="+- 0 5822 5738"/>
                  <a:gd name="T43" fmla="*/ 5822 h 112"/>
                  <a:gd name="T44" fmla="+- 0 10359 10326"/>
                  <a:gd name="T45" fmla="*/ T44 w 109"/>
                  <a:gd name="T46" fmla="+- 0 5822 5738"/>
                  <a:gd name="T47" fmla="*/ 5822 h 112"/>
                  <a:gd name="T48" fmla="+- 0 10349 10326"/>
                  <a:gd name="T49" fmla="*/ T48 w 109"/>
                  <a:gd name="T50" fmla="+- 0 5850 5738"/>
                  <a:gd name="T51" fmla="*/ 5850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09" h="112">
                    <a:moveTo>
                      <a:pt x="23" y="112"/>
                    </a:moveTo>
                    <a:lnTo>
                      <a:pt x="0" y="112"/>
                    </a:lnTo>
                    <a:lnTo>
                      <a:pt x="40" y="0"/>
                    </a:lnTo>
                    <a:lnTo>
                      <a:pt x="68" y="0"/>
                    </a:lnTo>
                    <a:lnTo>
                      <a:pt x="74" y="18"/>
                    </a:lnTo>
                    <a:lnTo>
                      <a:pt x="54" y="18"/>
                    </a:lnTo>
                    <a:lnTo>
                      <a:pt x="48" y="37"/>
                    </a:lnTo>
                    <a:lnTo>
                      <a:pt x="42" y="56"/>
                    </a:lnTo>
                    <a:lnTo>
                      <a:pt x="70" y="66"/>
                    </a:lnTo>
                    <a:lnTo>
                      <a:pt x="91" y="66"/>
                    </a:lnTo>
                    <a:lnTo>
                      <a:pt x="98" y="84"/>
                    </a:lnTo>
                    <a:lnTo>
                      <a:pt x="33" y="84"/>
                    </a:lnTo>
                    <a:lnTo>
                      <a:pt x="23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04"/>
              <p:cNvSpPr>
                <a:spLocks/>
              </p:cNvSpPr>
              <p:nvPr/>
            </p:nvSpPr>
            <p:spPr bwMode="auto">
              <a:xfrm>
                <a:off x="10326" y="5738"/>
                <a:ext cx="109" cy="112"/>
              </a:xfrm>
              <a:custGeom>
                <a:avLst/>
                <a:gdLst>
                  <a:gd name="T0" fmla="+- 0 10417 10326"/>
                  <a:gd name="T1" fmla="*/ T0 w 109"/>
                  <a:gd name="T2" fmla="+- 0 5804 5738"/>
                  <a:gd name="T3" fmla="*/ 5804 h 112"/>
                  <a:gd name="T4" fmla="+- 0 10396 10326"/>
                  <a:gd name="T5" fmla="*/ T4 w 109"/>
                  <a:gd name="T6" fmla="+- 0 5804 5738"/>
                  <a:gd name="T7" fmla="*/ 5804 h 112"/>
                  <a:gd name="T8" fmla="+- 0 10380 10326"/>
                  <a:gd name="T9" fmla="*/ T8 w 109"/>
                  <a:gd name="T10" fmla="+- 0 5756 5738"/>
                  <a:gd name="T11" fmla="*/ 5756 h 112"/>
                  <a:gd name="T12" fmla="+- 0 10400 10326"/>
                  <a:gd name="T13" fmla="*/ T12 w 109"/>
                  <a:gd name="T14" fmla="+- 0 5756 5738"/>
                  <a:gd name="T15" fmla="*/ 5756 h 112"/>
                  <a:gd name="T16" fmla="+- 0 10417 10326"/>
                  <a:gd name="T17" fmla="*/ T16 w 109"/>
                  <a:gd name="T18" fmla="+- 0 5804 5738"/>
                  <a:gd name="T19" fmla="*/ 5804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9" h="112">
                    <a:moveTo>
                      <a:pt x="91" y="66"/>
                    </a:moveTo>
                    <a:lnTo>
                      <a:pt x="70" y="66"/>
                    </a:lnTo>
                    <a:lnTo>
                      <a:pt x="54" y="18"/>
                    </a:lnTo>
                    <a:lnTo>
                      <a:pt x="74" y="18"/>
                    </a:lnTo>
                    <a:lnTo>
                      <a:pt x="91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05"/>
              <p:cNvSpPr>
                <a:spLocks/>
              </p:cNvSpPr>
              <p:nvPr/>
            </p:nvSpPr>
            <p:spPr bwMode="auto">
              <a:xfrm>
                <a:off x="10326" y="5738"/>
                <a:ext cx="109" cy="112"/>
              </a:xfrm>
              <a:custGeom>
                <a:avLst/>
                <a:gdLst>
                  <a:gd name="T0" fmla="+- 0 10434 10326"/>
                  <a:gd name="T1" fmla="*/ T0 w 109"/>
                  <a:gd name="T2" fmla="+- 0 5850 5738"/>
                  <a:gd name="T3" fmla="*/ 5850 h 112"/>
                  <a:gd name="T4" fmla="+- 0 10411 10326"/>
                  <a:gd name="T5" fmla="*/ T4 w 109"/>
                  <a:gd name="T6" fmla="+- 0 5850 5738"/>
                  <a:gd name="T7" fmla="*/ 5850 h 112"/>
                  <a:gd name="T8" fmla="+- 0 10401 10326"/>
                  <a:gd name="T9" fmla="*/ T8 w 109"/>
                  <a:gd name="T10" fmla="+- 0 5822 5738"/>
                  <a:gd name="T11" fmla="*/ 5822 h 112"/>
                  <a:gd name="T12" fmla="+- 0 10424 10326"/>
                  <a:gd name="T13" fmla="*/ T12 w 109"/>
                  <a:gd name="T14" fmla="+- 0 5822 5738"/>
                  <a:gd name="T15" fmla="*/ 5822 h 112"/>
                  <a:gd name="T16" fmla="+- 0 10434 10326"/>
                  <a:gd name="T17" fmla="*/ T16 w 109"/>
                  <a:gd name="T18" fmla="+- 0 5850 5738"/>
                  <a:gd name="T19" fmla="*/ 5850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9" h="112">
                    <a:moveTo>
                      <a:pt x="108" y="112"/>
                    </a:moveTo>
                    <a:lnTo>
                      <a:pt x="85" y="112"/>
                    </a:lnTo>
                    <a:lnTo>
                      <a:pt x="75" y="84"/>
                    </a:lnTo>
                    <a:lnTo>
                      <a:pt x="98" y="84"/>
                    </a:lnTo>
                    <a:lnTo>
                      <a:pt x="10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2" name="Group 306"/>
            <p:cNvGrpSpPr>
              <a:grpSpLocks/>
            </p:cNvGrpSpPr>
            <p:nvPr/>
          </p:nvGrpSpPr>
          <p:grpSpPr bwMode="auto">
            <a:xfrm>
              <a:off x="10481" y="5738"/>
              <a:ext cx="81" cy="114"/>
              <a:chOff x="10481" y="5738"/>
              <a:chExt cx="81" cy="114"/>
            </a:xfrm>
          </p:grpSpPr>
          <p:sp>
            <p:nvSpPr>
              <p:cNvPr id="1660" name="Freeform 307"/>
              <p:cNvSpPr>
                <a:spLocks/>
              </p:cNvSpPr>
              <p:nvPr/>
            </p:nvSpPr>
            <p:spPr bwMode="auto">
              <a:xfrm>
                <a:off x="10481" y="5738"/>
                <a:ext cx="81" cy="114"/>
              </a:xfrm>
              <a:custGeom>
                <a:avLst/>
                <a:gdLst>
                  <a:gd name="T0" fmla="+- 0 10505 10481"/>
                  <a:gd name="T1" fmla="*/ T0 w 81"/>
                  <a:gd name="T2" fmla="+- 0 5769 5738"/>
                  <a:gd name="T3" fmla="*/ 5769 h 114"/>
                  <a:gd name="T4" fmla="+- 0 10482 10481"/>
                  <a:gd name="T5" fmla="*/ T4 w 81"/>
                  <a:gd name="T6" fmla="+- 0 5768 5738"/>
                  <a:gd name="T7" fmla="*/ 5768 h 114"/>
                  <a:gd name="T8" fmla="+- 0 10491 10481"/>
                  <a:gd name="T9" fmla="*/ T8 w 81"/>
                  <a:gd name="T10" fmla="+- 0 5748 5738"/>
                  <a:gd name="T11" fmla="*/ 5748 h 114"/>
                  <a:gd name="T12" fmla="+- 0 10509 10481"/>
                  <a:gd name="T13" fmla="*/ T12 w 81"/>
                  <a:gd name="T14" fmla="+- 0 5738 5738"/>
                  <a:gd name="T15" fmla="*/ 5738 h 114"/>
                  <a:gd name="T16" fmla="+- 0 10538 10481"/>
                  <a:gd name="T17" fmla="*/ T16 w 81"/>
                  <a:gd name="T18" fmla="+- 0 5741 5738"/>
                  <a:gd name="T19" fmla="*/ 5741 h 114"/>
                  <a:gd name="T20" fmla="+- 0 10554 10481"/>
                  <a:gd name="T21" fmla="*/ T20 w 81"/>
                  <a:gd name="T22" fmla="+- 0 5751 5738"/>
                  <a:gd name="T23" fmla="*/ 5751 h 114"/>
                  <a:gd name="T24" fmla="+- 0 10554 10481"/>
                  <a:gd name="T25" fmla="*/ T24 w 81"/>
                  <a:gd name="T26" fmla="+- 0 5755 5738"/>
                  <a:gd name="T27" fmla="*/ 5755 h 114"/>
                  <a:gd name="T28" fmla="+- 0 10511 10481"/>
                  <a:gd name="T29" fmla="*/ T28 w 81"/>
                  <a:gd name="T30" fmla="+- 0 5755 5738"/>
                  <a:gd name="T31" fmla="*/ 5755 h 114"/>
                  <a:gd name="T32" fmla="+- 0 10506 10481"/>
                  <a:gd name="T33" fmla="*/ T32 w 81"/>
                  <a:gd name="T34" fmla="+- 0 5760 5738"/>
                  <a:gd name="T35" fmla="*/ 5760 h 114"/>
                  <a:gd name="T36" fmla="+- 0 10505 10481"/>
                  <a:gd name="T37" fmla="*/ T36 w 81"/>
                  <a:gd name="T38" fmla="+- 0 5769 5738"/>
                  <a:gd name="T39" fmla="*/ 5769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114">
                    <a:moveTo>
                      <a:pt x="24" y="31"/>
                    </a:moveTo>
                    <a:lnTo>
                      <a:pt x="1" y="30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57" y="3"/>
                    </a:lnTo>
                    <a:lnTo>
                      <a:pt x="73" y="13"/>
                    </a:lnTo>
                    <a:lnTo>
                      <a:pt x="73" y="17"/>
                    </a:lnTo>
                    <a:lnTo>
                      <a:pt x="30" y="17"/>
                    </a:lnTo>
                    <a:lnTo>
                      <a:pt x="25" y="22"/>
                    </a:lnTo>
                    <a:lnTo>
                      <a:pt x="2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308"/>
              <p:cNvSpPr>
                <a:spLocks/>
              </p:cNvSpPr>
              <p:nvPr/>
            </p:nvSpPr>
            <p:spPr bwMode="auto">
              <a:xfrm>
                <a:off x="10481" y="5738"/>
                <a:ext cx="81" cy="114"/>
              </a:xfrm>
              <a:custGeom>
                <a:avLst/>
                <a:gdLst>
                  <a:gd name="T0" fmla="+- 0 10547 10481"/>
                  <a:gd name="T1" fmla="*/ T0 w 81"/>
                  <a:gd name="T2" fmla="+- 0 5785 5738"/>
                  <a:gd name="T3" fmla="*/ 5785 h 114"/>
                  <a:gd name="T4" fmla="+- 0 10524 10481"/>
                  <a:gd name="T5" fmla="*/ T4 w 81"/>
                  <a:gd name="T6" fmla="+- 0 5785 5738"/>
                  <a:gd name="T7" fmla="*/ 5785 h 114"/>
                  <a:gd name="T8" fmla="+- 0 10536 10481"/>
                  <a:gd name="T9" fmla="*/ T8 w 81"/>
                  <a:gd name="T10" fmla="+- 0 5783 5738"/>
                  <a:gd name="T11" fmla="*/ 5783 h 114"/>
                  <a:gd name="T12" fmla="+- 0 10536 10481"/>
                  <a:gd name="T13" fmla="*/ T12 w 81"/>
                  <a:gd name="T14" fmla="+- 0 5760 5738"/>
                  <a:gd name="T15" fmla="*/ 5760 h 114"/>
                  <a:gd name="T16" fmla="+- 0 10530 10481"/>
                  <a:gd name="T17" fmla="*/ T16 w 81"/>
                  <a:gd name="T18" fmla="+- 0 5755 5738"/>
                  <a:gd name="T19" fmla="*/ 5755 h 114"/>
                  <a:gd name="T20" fmla="+- 0 10554 10481"/>
                  <a:gd name="T21" fmla="*/ T20 w 81"/>
                  <a:gd name="T22" fmla="+- 0 5755 5738"/>
                  <a:gd name="T23" fmla="*/ 5755 h 114"/>
                  <a:gd name="T24" fmla="+- 0 10553 10481"/>
                  <a:gd name="T25" fmla="*/ T24 w 81"/>
                  <a:gd name="T26" fmla="+- 0 5778 5738"/>
                  <a:gd name="T27" fmla="*/ 5778 h 114"/>
                  <a:gd name="T28" fmla="+- 0 10547 10481"/>
                  <a:gd name="T29" fmla="*/ T28 w 81"/>
                  <a:gd name="T30" fmla="+- 0 5785 5738"/>
                  <a:gd name="T31" fmla="*/ 5785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81" h="114">
                    <a:moveTo>
                      <a:pt x="66" y="47"/>
                    </a:moveTo>
                    <a:lnTo>
                      <a:pt x="43" y="47"/>
                    </a:lnTo>
                    <a:lnTo>
                      <a:pt x="55" y="45"/>
                    </a:lnTo>
                    <a:lnTo>
                      <a:pt x="55" y="22"/>
                    </a:lnTo>
                    <a:lnTo>
                      <a:pt x="49" y="17"/>
                    </a:lnTo>
                    <a:lnTo>
                      <a:pt x="73" y="17"/>
                    </a:lnTo>
                    <a:lnTo>
                      <a:pt x="72" y="40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309"/>
              <p:cNvSpPr>
                <a:spLocks/>
              </p:cNvSpPr>
              <p:nvPr/>
            </p:nvSpPr>
            <p:spPr bwMode="auto">
              <a:xfrm>
                <a:off x="10481" y="5738"/>
                <a:ext cx="81" cy="114"/>
              </a:xfrm>
              <a:custGeom>
                <a:avLst/>
                <a:gdLst>
                  <a:gd name="T0" fmla="+- 0 10509 10481"/>
                  <a:gd name="T1" fmla="*/ T0 w 81"/>
                  <a:gd name="T2" fmla="+- 0 5802 5738"/>
                  <a:gd name="T3" fmla="*/ 5802 h 114"/>
                  <a:gd name="T4" fmla="+- 0 10509 10481"/>
                  <a:gd name="T5" fmla="*/ T4 w 81"/>
                  <a:gd name="T6" fmla="+- 0 5784 5738"/>
                  <a:gd name="T7" fmla="*/ 5784 h 114"/>
                  <a:gd name="T8" fmla="+- 0 10524 10481"/>
                  <a:gd name="T9" fmla="*/ T8 w 81"/>
                  <a:gd name="T10" fmla="+- 0 5785 5738"/>
                  <a:gd name="T11" fmla="*/ 5785 h 114"/>
                  <a:gd name="T12" fmla="+- 0 10547 10481"/>
                  <a:gd name="T13" fmla="*/ T12 w 81"/>
                  <a:gd name="T14" fmla="+- 0 5785 5738"/>
                  <a:gd name="T15" fmla="*/ 5785 h 114"/>
                  <a:gd name="T16" fmla="+- 0 10543 10481"/>
                  <a:gd name="T17" fmla="*/ T16 w 81"/>
                  <a:gd name="T18" fmla="+- 0 5790 5738"/>
                  <a:gd name="T19" fmla="*/ 5790 h 114"/>
                  <a:gd name="T20" fmla="+- 0 10535 10481"/>
                  <a:gd name="T21" fmla="*/ T20 w 81"/>
                  <a:gd name="T22" fmla="+- 0 5793 5738"/>
                  <a:gd name="T23" fmla="*/ 5793 h 114"/>
                  <a:gd name="T24" fmla="+- 0 10550 10481"/>
                  <a:gd name="T25" fmla="*/ T24 w 81"/>
                  <a:gd name="T26" fmla="+- 0 5795 5738"/>
                  <a:gd name="T27" fmla="*/ 5795 h 114"/>
                  <a:gd name="T28" fmla="+- 0 10559 10481"/>
                  <a:gd name="T29" fmla="*/ T28 w 81"/>
                  <a:gd name="T30" fmla="+- 0 5801 5738"/>
                  <a:gd name="T31" fmla="*/ 5801 h 114"/>
                  <a:gd name="T32" fmla="+- 0 10525 10481"/>
                  <a:gd name="T33" fmla="*/ T32 w 81"/>
                  <a:gd name="T34" fmla="+- 0 5801 5738"/>
                  <a:gd name="T35" fmla="*/ 5801 h 114"/>
                  <a:gd name="T36" fmla="+- 0 10509 10481"/>
                  <a:gd name="T37" fmla="*/ T36 w 81"/>
                  <a:gd name="T38" fmla="+- 0 5802 5738"/>
                  <a:gd name="T39" fmla="*/ 5802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114">
                    <a:moveTo>
                      <a:pt x="28" y="64"/>
                    </a:moveTo>
                    <a:lnTo>
                      <a:pt x="28" y="46"/>
                    </a:lnTo>
                    <a:lnTo>
                      <a:pt x="43" y="47"/>
                    </a:lnTo>
                    <a:lnTo>
                      <a:pt x="66" y="47"/>
                    </a:lnTo>
                    <a:lnTo>
                      <a:pt x="62" y="52"/>
                    </a:lnTo>
                    <a:lnTo>
                      <a:pt x="54" y="55"/>
                    </a:lnTo>
                    <a:lnTo>
                      <a:pt x="69" y="57"/>
                    </a:lnTo>
                    <a:lnTo>
                      <a:pt x="78" y="63"/>
                    </a:lnTo>
                    <a:lnTo>
                      <a:pt x="44" y="63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310"/>
              <p:cNvSpPr>
                <a:spLocks/>
              </p:cNvSpPr>
              <p:nvPr/>
            </p:nvSpPr>
            <p:spPr bwMode="auto">
              <a:xfrm>
                <a:off x="10481" y="5738"/>
                <a:ext cx="81" cy="114"/>
              </a:xfrm>
              <a:custGeom>
                <a:avLst/>
                <a:gdLst>
                  <a:gd name="T0" fmla="+- 0 10557 10481"/>
                  <a:gd name="T1" fmla="*/ T0 w 81"/>
                  <a:gd name="T2" fmla="+- 0 5834 5738"/>
                  <a:gd name="T3" fmla="*/ 5834 h 114"/>
                  <a:gd name="T4" fmla="+- 0 10532 10481"/>
                  <a:gd name="T5" fmla="*/ T4 w 81"/>
                  <a:gd name="T6" fmla="+- 0 5834 5738"/>
                  <a:gd name="T7" fmla="*/ 5834 h 114"/>
                  <a:gd name="T8" fmla="+- 0 10539 10481"/>
                  <a:gd name="T9" fmla="*/ T8 w 81"/>
                  <a:gd name="T10" fmla="+- 0 5828 5738"/>
                  <a:gd name="T11" fmla="*/ 5828 h 114"/>
                  <a:gd name="T12" fmla="+- 0 10539 10481"/>
                  <a:gd name="T13" fmla="*/ T12 w 81"/>
                  <a:gd name="T14" fmla="+- 0 5818 5738"/>
                  <a:gd name="T15" fmla="*/ 5818 h 114"/>
                  <a:gd name="T16" fmla="+- 0 10538 10481"/>
                  <a:gd name="T17" fmla="*/ T16 w 81"/>
                  <a:gd name="T18" fmla="+- 0 5804 5738"/>
                  <a:gd name="T19" fmla="*/ 5804 h 114"/>
                  <a:gd name="T20" fmla="+- 0 10525 10481"/>
                  <a:gd name="T21" fmla="*/ T20 w 81"/>
                  <a:gd name="T22" fmla="+- 0 5801 5738"/>
                  <a:gd name="T23" fmla="*/ 5801 h 114"/>
                  <a:gd name="T24" fmla="+- 0 10559 10481"/>
                  <a:gd name="T25" fmla="*/ T24 w 81"/>
                  <a:gd name="T26" fmla="+- 0 5801 5738"/>
                  <a:gd name="T27" fmla="*/ 5801 h 114"/>
                  <a:gd name="T28" fmla="+- 0 10560 10481"/>
                  <a:gd name="T29" fmla="*/ T28 w 81"/>
                  <a:gd name="T30" fmla="+- 0 5802 5738"/>
                  <a:gd name="T31" fmla="*/ 5802 h 114"/>
                  <a:gd name="T32" fmla="+- 0 10561 10481"/>
                  <a:gd name="T33" fmla="*/ T32 w 81"/>
                  <a:gd name="T34" fmla="+- 0 5819 5738"/>
                  <a:gd name="T35" fmla="*/ 5819 h 114"/>
                  <a:gd name="T36" fmla="+- 0 10557 10481"/>
                  <a:gd name="T37" fmla="*/ T36 w 81"/>
                  <a:gd name="T38" fmla="+- 0 5834 5738"/>
                  <a:gd name="T39" fmla="*/ 5834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114">
                    <a:moveTo>
                      <a:pt x="76" y="96"/>
                    </a:moveTo>
                    <a:lnTo>
                      <a:pt x="51" y="96"/>
                    </a:lnTo>
                    <a:lnTo>
                      <a:pt x="58" y="90"/>
                    </a:lnTo>
                    <a:lnTo>
                      <a:pt x="58" y="80"/>
                    </a:lnTo>
                    <a:lnTo>
                      <a:pt x="57" y="66"/>
                    </a:lnTo>
                    <a:lnTo>
                      <a:pt x="44" y="63"/>
                    </a:lnTo>
                    <a:lnTo>
                      <a:pt x="78" y="63"/>
                    </a:lnTo>
                    <a:lnTo>
                      <a:pt x="79" y="64"/>
                    </a:lnTo>
                    <a:lnTo>
                      <a:pt x="80" y="81"/>
                    </a:lnTo>
                    <a:lnTo>
                      <a:pt x="76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11"/>
              <p:cNvSpPr>
                <a:spLocks/>
              </p:cNvSpPr>
              <p:nvPr/>
            </p:nvSpPr>
            <p:spPr bwMode="auto">
              <a:xfrm>
                <a:off x="10481" y="5738"/>
                <a:ext cx="81" cy="114"/>
              </a:xfrm>
              <a:custGeom>
                <a:avLst/>
                <a:gdLst>
                  <a:gd name="T0" fmla="+- 0 10523 10481"/>
                  <a:gd name="T1" fmla="*/ T0 w 81"/>
                  <a:gd name="T2" fmla="+- 0 5852 5738"/>
                  <a:gd name="T3" fmla="*/ 5852 h 114"/>
                  <a:gd name="T4" fmla="+- 0 10481 10481"/>
                  <a:gd name="T5" fmla="*/ T4 w 81"/>
                  <a:gd name="T6" fmla="+- 0 5820 5738"/>
                  <a:gd name="T7" fmla="*/ 5820 h 114"/>
                  <a:gd name="T8" fmla="+- 0 10503 10481"/>
                  <a:gd name="T9" fmla="*/ T8 w 81"/>
                  <a:gd name="T10" fmla="+- 0 5818 5738"/>
                  <a:gd name="T11" fmla="*/ 5818 h 114"/>
                  <a:gd name="T12" fmla="+- 0 10504 10481"/>
                  <a:gd name="T13" fmla="*/ T12 w 81"/>
                  <a:gd name="T14" fmla="+- 0 5828 5738"/>
                  <a:gd name="T15" fmla="*/ 5828 h 114"/>
                  <a:gd name="T16" fmla="+- 0 10511 10481"/>
                  <a:gd name="T17" fmla="*/ T16 w 81"/>
                  <a:gd name="T18" fmla="+- 0 5833 5738"/>
                  <a:gd name="T19" fmla="*/ 5833 h 114"/>
                  <a:gd name="T20" fmla="+- 0 10521 10481"/>
                  <a:gd name="T21" fmla="*/ T20 w 81"/>
                  <a:gd name="T22" fmla="+- 0 5834 5738"/>
                  <a:gd name="T23" fmla="*/ 5834 h 114"/>
                  <a:gd name="T24" fmla="+- 0 10557 10481"/>
                  <a:gd name="T25" fmla="*/ T24 w 81"/>
                  <a:gd name="T26" fmla="+- 0 5834 5738"/>
                  <a:gd name="T27" fmla="*/ 5834 h 114"/>
                  <a:gd name="T28" fmla="+- 0 10556 10481"/>
                  <a:gd name="T29" fmla="*/ T28 w 81"/>
                  <a:gd name="T30" fmla="+- 0 5837 5738"/>
                  <a:gd name="T31" fmla="*/ 5837 h 114"/>
                  <a:gd name="T32" fmla="+- 0 10542 10481"/>
                  <a:gd name="T33" fmla="*/ T32 w 81"/>
                  <a:gd name="T34" fmla="+- 0 5848 5738"/>
                  <a:gd name="T35" fmla="*/ 5848 h 114"/>
                  <a:gd name="T36" fmla="+- 0 10523 10481"/>
                  <a:gd name="T37" fmla="*/ T36 w 81"/>
                  <a:gd name="T38" fmla="+- 0 5852 5738"/>
                  <a:gd name="T39" fmla="*/ 5852 h 1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114">
                    <a:moveTo>
                      <a:pt x="42" y="114"/>
                    </a:moveTo>
                    <a:lnTo>
                      <a:pt x="0" y="82"/>
                    </a:lnTo>
                    <a:lnTo>
                      <a:pt x="22" y="80"/>
                    </a:lnTo>
                    <a:lnTo>
                      <a:pt x="23" y="90"/>
                    </a:lnTo>
                    <a:lnTo>
                      <a:pt x="30" y="95"/>
                    </a:lnTo>
                    <a:lnTo>
                      <a:pt x="40" y="96"/>
                    </a:lnTo>
                    <a:lnTo>
                      <a:pt x="76" y="96"/>
                    </a:lnTo>
                    <a:lnTo>
                      <a:pt x="75" y="99"/>
                    </a:lnTo>
                    <a:lnTo>
                      <a:pt x="61" y="110"/>
                    </a:lnTo>
                    <a:lnTo>
                      <a:pt x="42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312"/>
            <p:cNvGrpSpPr>
              <a:grpSpLocks/>
            </p:cNvGrpSpPr>
            <p:nvPr/>
          </p:nvGrpSpPr>
          <p:grpSpPr bwMode="auto">
            <a:xfrm>
              <a:off x="10572" y="5738"/>
              <a:ext cx="81" cy="113"/>
              <a:chOff x="10572" y="5738"/>
              <a:chExt cx="81" cy="113"/>
            </a:xfrm>
          </p:grpSpPr>
          <p:sp>
            <p:nvSpPr>
              <p:cNvPr id="1656" name="Freeform 313"/>
              <p:cNvSpPr>
                <a:spLocks/>
              </p:cNvSpPr>
              <p:nvPr/>
            </p:nvSpPr>
            <p:spPr bwMode="auto">
              <a:xfrm>
                <a:off x="10572" y="5738"/>
                <a:ext cx="81" cy="113"/>
              </a:xfrm>
              <a:custGeom>
                <a:avLst/>
                <a:gdLst>
                  <a:gd name="T0" fmla="+- 0 10575 10572"/>
                  <a:gd name="T1" fmla="*/ T0 w 81"/>
                  <a:gd name="T2" fmla="+- 0 5801 5738"/>
                  <a:gd name="T3" fmla="*/ 5801 h 113"/>
                  <a:gd name="T4" fmla="+- 0 10579 10572"/>
                  <a:gd name="T5" fmla="*/ T4 w 81"/>
                  <a:gd name="T6" fmla="+- 0 5738 5738"/>
                  <a:gd name="T7" fmla="*/ 5738 h 113"/>
                  <a:gd name="T8" fmla="+- 0 10646 10572"/>
                  <a:gd name="T9" fmla="*/ T8 w 81"/>
                  <a:gd name="T10" fmla="+- 0 5738 5738"/>
                  <a:gd name="T11" fmla="*/ 5738 h 113"/>
                  <a:gd name="T12" fmla="+- 0 10646 10572"/>
                  <a:gd name="T13" fmla="*/ T12 w 81"/>
                  <a:gd name="T14" fmla="+- 0 5755 5738"/>
                  <a:gd name="T15" fmla="*/ 5755 h 113"/>
                  <a:gd name="T16" fmla="+- 0 10599 10572"/>
                  <a:gd name="T17" fmla="*/ T16 w 81"/>
                  <a:gd name="T18" fmla="+- 0 5755 5738"/>
                  <a:gd name="T19" fmla="*/ 5755 h 113"/>
                  <a:gd name="T20" fmla="+- 0 10598 10572"/>
                  <a:gd name="T21" fmla="*/ T20 w 81"/>
                  <a:gd name="T22" fmla="+- 0 5783 5738"/>
                  <a:gd name="T23" fmla="*/ 5783 h 113"/>
                  <a:gd name="T24" fmla="+- 0 10638 10572"/>
                  <a:gd name="T25" fmla="*/ T24 w 81"/>
                  <a:gd name="T26" fmla="+- 0 5783 5738"/>
                  <a:gd name="T27" fmla="*/ 5783 h 113"/>
                  <a:gd name="T28" fmla="+- 0 10644 10572"/>
                  <a:gd name="T29" fmla="*/ T28 w 81"/>
                  <a:gd name="T30" fmla="+- 0 5787 5738"/>
                  <a:gd name="T31" fmla="*/ 5787 h 113"/>
                  <a:gd name="T32" fmla="+- 0 10649 10572"/>
                  <a:gd name="T33" fmla="*/ T32 w 81"/>
                  <a:gd name="T34" fmla="+- 0 5796 5738"/>
                  <a:gd name="T35" fmla="*/ 5796 h 113"/>
                  <a:gd name="T36" fmla="+- 0 10603 10572"/>
                  <a:gd name="T37" fmla="*/ T36 w 81"/>
                  <a:gd name="T38" fmla="+- 0 5796 5738"/>
                  <a:gd name="T39" fmla="*/ 5796 h 113"/>
                  <a:gd name="T40" fmla="+- 0 10575 10572"/>
                  <a:gd name="T41" fmla="*/ T40 w 81"/>
                  <a:gd name="T42" fmla="+- 0 5801 5738"/>
                  <a:gd name="T43" fmla="*/ 5801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1" h="113">
                    <a:moveTo>
                      <a:pt x="3" y="63"/>
                    </a:moveTo>
                    <a:lnTo>
                      <a:pt x="7" y="0"/>
                    </a:lnTo>
                    <a:lnTo>
                      <a:pt x="74" y="0"/>
                    </a:lnTo>
                    <a:lnTo>
                      <a:pt x="74" y="17"/>
                    </a:lnTo>
                    <a:lnTo>
                      <a:pt x="27" y="17"/>
                    </a:lnTo>
                    <a:lnTo>
                      <a:pt x="26" y="45"/>
                    </a:lnTo>
                    <a:lnTo>
                      <a:pt x="66" y="45"/>
                    </a:lnTo>
                    <a:lnTo>
                      <a:pt x="72" y="49"/>
                    </a:lnTo>
                    <a:lnTo>
                      <a:pt x="77" y="58"/>
                    </a:lnTo>
                    <a:lnTo>
                      <a:pt x="31" y="58"/>
                    </a:lnTo>
                    <a:lnTo>
                      <a:pt x="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314"/>
              <p:cNvSpPr>
                <a:spLocks/>
              </p:cNvSpPr>
              <p:nvPr/>
            </p:nvSpPr>
            <p:spPr bwMode="auto">
              <a:xfrm>
                <a:off x="10572" y="5738"/>
                <a:ext cx="81" cy="113"/>
              </a:xfrm>
              <a:custGeom>
                <a:avLst/>
                <a:gdLst>
                  <a:gd name="T0" fmla="+- 0 10638 10572"/>
                  <a:gd name="T1" fmla="*/ T0 w 81"/>
                  <a:gd name="T2" fmla="+- 0 5783 5738"/>
                  <a:gd name="T3" fmla="*/ 5783 h 113"/>
                  <a:gd name="T4" fmla="+- 0 10598 10572"/>
                  <a:gd name="T5" fmla="*/ T4 w 81"/>
                  <a:gd name="T6" fmla="+- 0 5783 5738"/>
                  <a:gd name="T7" fmla="*/ 5783 h 113"/>
                  <a:gd name="T8" fmla="+- 0 10613 10572"/>
                  <a:gd name="T9" fmla="*/ T8 w 81"/>
                  <a:gd name="T10" fmla="+- 0 5777 5738"/>
                  <a:gd name="T11" fmla="*/ 5777 h 113"/>
                  <a:gd name="T12" fmla="+- 0 10630 10572"/>
                  <a:gd name="T13" fmla="*/ T12 w 81"/>
                  <a:gd name="T14" fmla="+- 0 5778 5738"/>
                  <a:gd name="T15" fmla="*/ 5778 h 113"/>
                  <a:gd name="T16" fmla="+- 0 10638 10572"/>
                  <a:gd name="T17" fmla="*/ T16 w 81"/>
                  <a:gd name="T18" fmla="+- 0 5783 5738"/>
                  <a:gd name="T19" fmla="*/ 5783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1" h="113">
                    <a:moveTo>
                      <a:pt x="66" y="45"/>
                    </a:moveTo>
                    <a:lnTo>
                      <a:pt x="26" y="45"/>
                    </a:lnTo>
                    <a:lnTo>
                      <a:pt x="41" y="39"/>
                    </a:lnTo>
                    <a:lnTo>
                      <a:pt x="58" y="40"/>
                    </a:lnTo>
                    <a:lnTo>
                      <a:pt x="66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315"/>
              <p:cNvSpPr>
                <a:spLocks/>
              </p:cNvSpPr>
              <p:nvPr/>
            </p:nvSpPr>
            <p:spPr bwMode="auto">
              <a:xfrm>
                <a:off x="10572" y="5738"/>
                <a:ext cx="81" cy="113"/>
              </a:xfrm>
              <a:custGeom>
                <a:avLst/>
                <a:gdLst>
                  <a:gd name="T0" fmla="+- 0 10643 10572"/>
                  <a:gd name="T1" fmla="*/ T0 w 81"/>
                  <a:gd name="T2" fmla="+- 0 5834 5738"/>
                  <a:gd name="T3" fmla="*/ 5834 h 113"/>
                  <a:gd name="T4" fmla="+- 0 10623 10572"/>
                  <a:gd name="T5" fmla="*/ T4 w 81"/>
                  <a:gd name="T6" fmla="+- 0 5834 5738"/>
                  <a:gd name="T7" fmla="*/ 5834 h 113"/>
                  <a:gd name="T8" fmla="+- 0 10629 10572"/>
                  <a:gd name="T9" fmla="*/ T8 w 81"/>
                  <a:gd name="T10" fmla="+- 0 5826 5738"/>
                  <a:gd name="T11" fmla="*/ 5826 h 113"/>
                  <a:gd name="T12" fmla="+- 0 10629 10572"/>
                  <a:gd name="T13" fmla="*/ T12 w 81"/>
                  <a:gd name="T14" fmla="+- 0 5814 5738"/>
                  <a:gd name="T15" fmla="*/ 5814 h 113"/>
                  <a:gd name="T16" fmla="+- 0 10620 10572"/>
                  <a:gd name="T17" fmla="*/ T16 w 81"/>
                  <a:gd name="T18" fmla="+- 0 5797 5738"/>
                  <a:gd name="T19" fmla="*/ 5797 h 113"/>
                  <a:gd name="T20" fmla="+- 0 10603 10572"/>
                  <a:gd name="T21" fmla="*/ T20 w 81"/>
                  <a:gd name="T22" fmla="+- 0 5796 5738"/>
                  <a:gd name="T23" fmla="*/ 5796 h 113"/>
                  <a:gd name="T24" fmla="+- 0 10649 10572"/>
                  <a:gd name="T25" fmla="*/ T24 w 81"/>
                  <a:gd name="T26" fmla="+- 0 5796 5738"/>
                  <a:gd name="T27" fmla="*/ 5796 h 113"/>
                  <a:gd name="T28" fmla="+- 0 10652 10572"/>
                  <a:gd name="T29" fmla="*/ T28 w 81"/>
                  <a:gd name="T30" fmla="+- 0 5802 5738"/>
                  <a:gd name="T31" fmla="*/ 5802 h 113"/>
                  <a:gd name="T32" fmla="+- 0 10650 10572"/>
                  <a:gd name="T33" fmla="*/ T32 w 81"/>
                  <a:gd name="T34" fmla="+- 0 5824 5738"/>
                  <a:gd name="T35" fmla="*/ 5824 h 113"/>
                  <a:gd name="T36" fmla="+- 0 10643 10572"/>
                  <a:gd name="T37" fmla="*/ T36 w 81"/>
                  <a:gd name="T38" fmla="+- 0 5834 5738"/>
                  <a:gd name="T39" fmla="*/ 5834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113">
                    <a:moveTo>
                      <a:pt x="71" y="96"/>
                    </a:moveTo>
                    <a:lnTo>
                      <a:pt x="51" y="96"/>
                    </a:lnTo>
                    <a:lnTo>
                      <a:pt x="57" y="88"/>
                    </a:lnTo>
                    <a:lnTo>
                      <a:pt x="57" y="76"/>
                    </a:lnTo>
                    <a:lnTo>
                      <a:pt x="48" y="59"/>
                    </a:lnTo>
                    <a:lnTo>
                      <a:pt x="31" y="58"/>
                    </a:lnTo>
                    <a:lnTo>
                      <a:pt x="77" y="58"/>
                    </a:lnTo>
                    <a:lnTo>
                      <a:pt x="80" y="64"/>
                    </a:lnTo>
                    <a:lnTo>
                      <a:pt x="78" y="86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316"/>
              <p:cNvSpPr>
                <a:spLocks/>
              </p:cNvSpPr>
              <p:nvPr/>
            </p:nvSpPr>
            <p:spPr bwMode="auto">
              <a:xfrm>
                <a:off x="10572" y="5738"/>
                <a:ext cx="81" cy="113"/>
              </a:xfrm>
              <a:custGeom>
                <a:avLst/>
                <a:gdLst>
                  <a:gd name="T0" fmla="+- 0 10607 10572"/>
                  <a:gd name="T1" fmla="*/ T0 w 81"/>
                  <a:gd name="T2" fmla="+- 0 5851 5738"/>
                  <a:gd name="T3" fmla="*/ 5851 h 113"/>
                  <a:gd name="T4" fmla="+- 0 10591 10572"/>
                  <a:gd name="T5" fmla="*/ T4 w 81"/>
                  <a:gd name="T6" fmla="+- 0 5847 5738"/>
                  <a:gd name="T7" fmla="*/ 5847 h 113"/>
                  <a:gd name="T8" fmla="+- 0 10578 10572"/>
                  <a:gd name="T9" fmla="*/ T8 w 81"/>
                  <a:gd name="T10" fmla="+- 0 5838 5738"/>
                  <a:gd name="T11" fmla="*/ 5838 h 113"/>
                  <a:gd name="T12" fmla="+- 0 10572 10572"/>
                  <a:gd name="T13" fmla="*/ T12 w 81"/>
                  <a:gd name="T14" fmla="+- 0 5822 5738"/>
                  <a:gd name="T15" fmla="*/ 5822 h 113"/>
                  <a:gd name="T16" fmla="+- 0 10594 10572"/>
                  <a:gd name="T17" fmla="*/ T16 w 81"/>
                  <a:gd name="T18" fmla="+- 0 5820 5738"/>
                  <a:gd name="T19" fmla="*/ 5820 h 113"/>
                  <a:gd name="T20" fmla="+- 0 10596 10572"/>
                  <a:gd name="T21" fmla="*/ T20 w 81"/>
                  <a:gd name="T22" fmla="+- 0 5828 5738"/>
                  <a:gd name="T23" fmla="*/ 5828 h 113"/>
                  <a:gd name="T24" fmla="+- 0 10601 10572"/>
                  <a:gd name="T25" fmla="*/ T24 w 81"/>
                  <a:gd name="T26" fmla="+- 0 5834 5738"/>
                  <a:gd name="T27" fmla="*/ 5834 h 113"/>
                  <a:gd name="T28" fmla="+- 0 10643 10572"/>
                  <a:gd name="T29" fmla="*/ T28 w 81"/>
                  <a:gd name="T30" fmla="+- 0 5834 5738"/>
                  <a:gd name="T31" fmla="*/ 5834 h 113"/>
                  <a:gd name="T32" fmla="+- 0 10639 10572"/>
                  <a:gd name="T33" fmla="*/ T32 w 81"/>
                  <a:gd name="T34" fmla="+- 0 5839 5738"/>
                  <a:gd name="T35" fmla="*/ 5839 h 113"/>
                  <a:gd name="T36" fmla="+- 0 10624 10572"/>
                  <a:gd name="T37" fmla="*/ T36 w 81"/>
                  <a:gd name="T38" fmla="+- 0 5848 5738"/>
                  <a:gd name="T39" fmla="*/ 5848 h 113"/>
                  <a:gd name="T40" fmla="+- 0 10607 10572"/>
                  <a:gd name="T41" fmla="*/ T40 w 81"/>
                  <a:gd name="T42" fmla="+- 0 5851 5738"/>
                  <a:gd name="T43" fmla="*/ 5851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1" h="113">
                    <a:moveTo>
                      <a:pt x="35" y="113"/>
                    </a:moveTo>
                    <a:lnTo>
                      <a:pt x="19" y="109"/>
                    </a:lnTo>
                    <a:lnTo>
                      <a:pt x="6" y="100"/>
                    </a:lnTo>
                    <a:lnTo>
                      <a:pt x="0" y="84"/>
                    </a:lnTo>
                    <a:lnTo>
                      <a:pt x="22" y="82"/>
                    </a:lnTo>
                    <a:lnTo>
                      <a:pt x="24" y="90"/>
                    </a:lnTo>
                    <a:lnTo>
                      <a:pt x="29" y="96"/>
                    </a:lnTo>
                    <a:lnTo>
                      <a:pt x="71" y="96"/>
                    </a:lnTo>
                    <a:lnTo>
                      <a:pt x="67" y="101"/>
                    </a:lnTo>
                    <a:lnTo>
                      <a:pt x="52" y="110"/>
                    </a:lnTo>
                    <a:lnTo>
                      <a:pt x="35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" name="Group 317"/>
            <p:cNvGrpSpPr>
              <a:grpSpLocks/>
            </p:cNvGrpSpPr>
            <p:nvPr/>
          </p:nvGrpSpPr>
          <p:grpSpPr bwMode="auto">
            <a:xfrm>
              <a:off x="10712" y="5733"/>
              <a:ext cx="45" cy="152"/>
              <a:chOff x="10712" y="5733"/>
              <a:chExt cx="45" cy="152"/>
            </a:xfrm>
          </p:grpSpPr>
          <p:sp>
            <p:nvSpPr>
              <p:cNvPr id="1655" name="Freeform 318"/>
              <p:cNvSpPr>
                <a:spLocks/>
              </p:cNvSpPr>
              <p:nvPr/>
            </p:nvSpPr>
            <p:spPr bwMode="auto">
              <a:xfrm>
                <a:off x="10712" y="5733"/>
                <a:ext cx="45" cy="152"/>
              </a:xfrm>
              <a:custGeom>
                <a:avLst/>
                <a:gdLst>
                  <a:gd name="T0" fmla="+- 0 10733 10712"/>
                  <a:gd name="T1" fmla="*/ T0 w 45"/>
                  <a:gd name="T2" fmla="+- 0 5884 5733"/>
                  <a:gd name="T3" fmla="*/ 5884 h 152"/>
                  <a:gd name="T4" fmla="+- 0 10724 10712"/>
                  <a:gd name="T5" fmla="*/ T4 w 45"/>
                  <a:gd name="T6" fmla="+- 0 5868 5733"/>
                  <a:gd name="T7" fmla="*/ 5868 h 152"/>
                  <a:gd name="T8" fmla="+- 0 10717 10712"/>
                  <a:gd name="T9" fmla="*/ T8 w 45"/>
                  <a:gd name="T10" fmla="+- 0 5851 5733"/>
                  <a:gd name="T11" fmla="*/ 5851 h 152"/>
                  <a:gd name="T12" fmla="+- 0 10712 10712"/>
                  <a:gd name="T13" fmla="*/ T12 w 45"/>
                  <a:gd name="T14" fmla="+- 0 5831 5733"/>
                  <a:gd name="T15" fmla="*/ 5831 h 152"/>
                  <a:gd name="T16" fmla="+- 0 10712 10712"/>
                  <a:gd name="T17" fmla="*/ T16 w 45"/>
                  <a:gd name="T18" fmla="+- 0 5801 5733"/>
                  <a:gd name="T19" fmla="*/ 5801 h 152"/>
                  <a:gd name="T20" fmla="+- 0 10733 10712"/>
                  <a:gd name="T21" fmla="*/ T20 w 45"/>
                  <a:gd name="T22" fmla="+- 0 5733 5733"/>
                  <a:gd name="T23" fmla="*/ 5733 h 152"/>
                  <a:gd name="T24" fmla="+- 0 10756 10712"/>
                  <a:gd name="T25" fmla="*/ T24 w 45"/>
                  <a:gd name="T26" fmla="+- 0 5733 5733"/>
                  <a:gd name="T27" fmla="*/ 5733 h 152"/>
                  <a:gd name="T28" fmla="+- 0 10746 10712"/>
                  <a:gd name="T29" fmla="*/ T28 w 45"/>
                  <a:gd name="T30" fmla="+- 0 5748 5733"/>
                  <a:gd name="T31" fmla="*/ 5748 h 152"/>
                  <a:gd name="T32" fmla="+- 0 10738 10712"/>
                  <a:gd name="T33" fmla="*/ T32 w 45"/>
                  <a:gd name="T34" fmla="+- 0 5766 5733"/>
                  <a:gd name="T35" fmla="*/ 5766 h 152"/>
                  <a:gd name="T36" fmla="+- 0 10734 10712"/>
                  <a:gd name="T37" fmla="*/ T36 w 45"/>
                  <a:gd name="T38" fmla="+- 0 5786 5733"/>
                  <a:gd name="T39" fmla="*/ 5786 h 152"/>
                  <a:gd name="T40" fmla="+- 0 10732 10712"/>
                  <a:gd name="T41" fmla="*/ T40 w 45"/>
                  <a:gd name="T42" fmla="+- 0 5808 5733"/>
                  <a:gd name="T43" fmla="*/ 5808 h 152"/>
                  <a:gd name="T44" fmla="+- 0 10734 10712"/>
                  <a:gd name="T45" fmla="*/ T44 w 45"/>
                  <a:gd name="T46" fmla="+- 0 5831 5733"/>
                  <a:gd name="T47" fmla="*/ 5831 h 152"/>
                  <a:gd name="T48" fmla="+- 0 10739 10712"/>
                  <a:gd name="T49" fmla="*/ T48 w 45"/>
                  <a:gd name="T50" fmla="+- 0 5851 5733"/>
                  <a:gd name="T51" fmla="*/ 5851 h 152"/>
                  <a:gd name="T52" fmla="+- 0 10747 10712"/>
                  <a:gd name="T53" fmla="*/ T52 w 45"/>
                  <a:gd name="T54" fmla="+- 0 5869 5733"/>
                  <a:gd name="T55" fmla="*/ 5869 h 152"/>
                  <a:gd name="T56" fmla="+- 0 10733 10712"/>
                  <a:gd name="T57" fmla="*/ T56 w 45"/>
                  <a:gd name="T58" fmla="+- 0 5884 5733"/>
                  <a:gd name="T59" fmla="*/ 5884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45" h="152">
                    <a:moveTo>
                      <a:pt x="21" y="151"/>
                    </a:moveTo>
                    <a:lnTo>
                      <a:pt x="12" y="135"/>
                    </a:lnTo>
                    <a:lnTo>
                      <a:pt x="5" y="118"/>
                    </a:lnTo>
                    <a:lnTo>
                      <a:pt x="0" y="98"/>
                    </a:lnTo>
                    <a:lnTo>
                      <a:pt x="0" y="68"/>
                    </a:lnTo>
                    <a:lnTo>
                      <a:pt x="21" y="0"/>
                    </a:lnTo>
                    <a:lnTo>
                      <a:pt x="44" y="0"/>
                    </a:lnTo>
                    <a:lnTo>
                      <a:pt x="34" y="15"/>
                    </a:lnTo>
                    <a:lnTo>
                      <a:pt x="26" y="33"/>
                    </a:lnTo>
                    <a:lnTo>
                      <a:pt x="22" y="53"/>
                    </a:lnTo>
                    <a:lnTo>
                      <a:pt x="20" y="75"/>
                    </a:lnTo>
                    <a:lnTo>
                      <a:pt x="22" y="98"/>
                    </a:lnTo>
                    <a:lnTo>
                      <a:pt x="27" y="118"/>
                    </a:lnTo>
                    <a:lnTo>
                      <a:pt x="35" y="136"/>
                    </a:lnTo>
                    <a:lnTo>
                      <a:pt x="21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5" name="Group 319"/>
            <p:cNvGrpSpPr>
              <a:grpSpLocks/>
            </p:cNvGrpSpPr>
            <p:nvPr/>
          </p:nvGrpSpPr>
          <p:grpSpPr bwMode="auto">
            <a:xfrm>
              <a:off x="10758" y="5738"/>
              <a:ext cx="87" cy="112"/>
              <a:chOff x="10758" y="5738"/>
              <a:chExt cx="87" cy="112"/>
            </a:xfrm>
          </p:grpSpPr>
          <p:sp>
            <p:nvSpPr>
              <p:cNvPr id="1652" name="Freeform 320"/>
              <p:cNvSpPr>
                <a:spLocks/>
              </p:cNvSpPr>
              <p:nvPr/>
            </p:nvSpPr>
            <p:spPr bwMode="auto">
              <a:xfrm>
                <a:off x="10758" y="5738"/>
                <a:ext cx="87" cy="112"/>
              </a:xfrm>
              <a:custGeom>
                <a:avLst/>
                <a:gdLst>
                  <a:gd name="T0" fmla="+- 0 10845 10758"/>
                  <a:gd name="T1" fmla="*/ T0 w 87"/>
                  <a:gd name="T2" fmla="+- 0 5828 5738"/>
                  <a:gd name="T3" fmla="*/ 5828 h 112"/>
                  <a:gd name="T4" fmla="+- 0 10758 10758"/>
                  <a:gd name="T5" fmla="*/ T4 w 87"/>
                  <a:gd name="T6" fmla="+- 0 5828 5738"/>
                  <a:gd name="T7" fmla="*/ 5828 h 112"/>
                  <a:gd name="T8" fmla="+- 0 10758 10758"/>
                  <a:gd name="T9" fmla="*/ T8 w 87"/>
                  <a:gd name="T10" fmla="+- 0 5810 5738"/>
                  <a:gd name="T11" fmla="*/ 5810 h 112"/>
                  <a:gd name="T12" fmla="+- 0 10805 10758"/>
                  <a:gd name="T13" fmla="*/ T12 w 87"/>
                  <a:gd name="T14" fmla="+- 0 5738 5738"/>
                  <a:gd name="T15" fmla="*/ 5738 h 112"/>
                  <a:gd name="T16" fmla="+- 0 10830 10758"/>
                  <a:gd name="T17" fmla="*/ T16 w 87"/>
                  <a:gd name="T18" fmla="+- 0 5738 5738"/>
                  <a:gd name="T19" fmla="*/ 5738 h 112"/>
                  <a:gd name="T20" fmla="+- 0 10830 10758"/>
                  <a:gd name="T21" fmla="*/ T20 w 87"/>
                  <a:gd name="T22" fmla="+- 0 5759 5738"/>
                  <a:gd name="T23" fmla="*/ 5759 h 112"/>
                  <a:gd name="T24" fmla="+- 0 10809 10758"/>
                  <a:gd name="T25" fmla="*/ T24 w 87"/>
                  <a:gd name="T26" fmla="+- 0 5759 5738"/>
                  <a:gd name="T27" fmla="*/ 5759 h 112"/>
                  <a:gd name="T28" fmla="+- 0 10776 10758"/>
                  <a:gd name="T29" fmla="*/ T28 w 87"/>
                  <a:gd name="T30" fmla="+- 0 5811 5738"/>
                  <a:gd name="T31" fmla="*/ 5811 h 112"/>
                  <a:gd name="T32" fmla="+- 0 10845 10758"/>
                  <a:gd name="T33" fmla="*/ T32 w 87"/>
                  <a:gd name="T34" fmla="+- 0 5811 5738"/>
                  <a:gd name="T35" fmla="*/ 5811 h 112"/>
                  <a:gd name="T36" fmla="+- 0 10845 10758"/>
                  <a:gd name="T37" fmla="*/ T36 w 87"/>
                  <a:gd name="T38" fmla="+- 0 5828 5738"/>
                  <a:gd name="T39" fmla="*/ 5828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7" h="112">
                    <a:moveTo>
                      <a:pt x="87" y="90"/>
                    </a:moveTo>
                    <a:lnTo>
                      <a:pt x="0" y="90"/>
                    </a:lnTo>
                    <a:lnTo>
                      <a:pt x="0" y="72"/>
                    </a:lnTo>
                    <a:lnTo>
                      <a:pt x="47" y="0"/>
                    </a:lnTo>
                    <a:lnTo>
                      <a:pt x="72" y="0"/>
                    </a:lnTo>
                    <a:lnTo>
                      <a:pt x="72" y="21"/>
                    </a:lnTo>
                    <a:lnTo>
                      <a:pt x="51" y="21"/>
                    </a:lnTo>
                    <a:lnTo>
                      <a:pt x="18" y="73"/>
                    </a:lnTo>
                    <a:lnTo>
                      <a:pt x="87" y="73"/>
                    </a:lnTo>
                    <a:lnTo>
                      <a:pt x="87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321"/>
              <p:cNvSpPr>
                <a:spLocks/>
              </p:cNvSpPr>
              <p:nvPr/>
            </p:nvSpPr>
            <p:spPr bwMode="auto">
              <a:xfrm>
                <a:off x="10758" y="5738"/>
                <a:ext cx="87" cy="112"/>
              </a:xfrm>
              <a:custGeom>
                <a:avLst/>
                <a:gdLst>
                  <a:gd name="T0" fmla="+- 0 10830 10758"/>
                  <a:gd name="T1" fmla="*/ T0 w 87"/>
                  <a:gd name="T2" fmla="+- 0 5811 5738"/>
                  <a:gd name="T3" fmla="*/ 5811 h 112"/>
                  <a:gd name="T4" fmla="+- 0 10809 10758"/>
                  <a:gd name="T5" fmla="*/ T4 w 87"/>
                  <a:gd name="T6" fmla="+- 0 5811 5738"/>
                  <a:gd name="T7" fmla="*/ 5811 h 112"/>
                  <a:gd name="T8" fmla="+- 0 10809 10758"/>
                  <a:gd name="T9" fmla="*/ T8 w 87"/>
                  <a:gd name="T10" fmla="+- 0 5759 5738"/>
                  <a:gd name="T11" fmla="*/ 5759 h 112"/>
                  <a:gd name="T12" fmla="+- 0 10830 10758"/>
                  <a:gd name="T13" fmla="*/ T12 w 87"/>
                  <a:gd name="T14" fmla="+- 0 5759 5738"/>
                  <a:gd name="T15" fmla="*/ 5759 h 112"/>
                  <a:gd name="T16" fmla="+- 0 10830 10758"/>
                  <a:gd name="T17" fmla="*/ T16 w 87"/>
                  <a:gd name="T18" fmla="+- 0 5811 5738"/>
                  <a:gd name="T19" fmla="*/ 5811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7" h="112">
                    <a:moveTo>
                      <a:pt x="72" y="73"/>
                    </a:moveTo>
                    <a:lnTo>
                      <a:pt x="51" y="73"/>
                    </a:lnTo>
                    <a:lnTo>
                      <a:pt x="51" y="21"/>
                    </a:lnTo>
                    <a:lnTo>
                      <a:pt x="72" y="21"/>
                    </a:lnTo>
                    <a:lnTo>
                      <a:pt x="7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322"/>
              <p:cNvSpPr>
                <a:spLocks/>
              </p:cNvSpPr>
              <p:nvPr/>
            </p:nvSpPr>
            <p:spPr bwMode="auto">
              <a:xfrm>
                <a:off x="10758" y="5738"/>
                <a:ext cx="87" cy="112"/>
              </a:xfrm>
              <a:custGeom>
                <a:avLst/>
                <a:gdLst>
                  <a:gd name="T0" fmla="+- 0 10830 10758"/>
                  <a:gd name="T1" fmla="*/ T0 w 87"/>
                  <a:gd name="T2" fmla="+- 0 5850 5738"/>
                  <a:gd name="T3" fmla="*/ 5850 h 112"/>
                  <a:gd name="T4" fmla="+- 0 10809 10758"/>
                  <a:gd name="T5" fmla="*/ T4 w 87"/>
                  <a:gd name="T6" fmla="+- 0 5850 5738"/>
                  <a:gd name="T7" fmla="*/ 5850 h 112"/>
                  <a:gd name="T8" fmla="+- 0 10809 10758"/>
                  <a:gd name="T9" fmla="*/ T8 w 87"/>
                  <a:gd name="T10" fmla="+- 0 5828 5738"/>
                  <a:gd name="T11" fmla="*/ 5828 h 112"/>
                  <a:gd name="T12" fmla="+- 0 10830 10758"/>
                  <a:gd name="T13" fmla="*/ T12 w 87"/>
                  <a:gd name="T14" fmla="+- 0 5828 5738"/>
                  <a:gd name="T15" fmla="*/ 5828 h 112"/>
                  <a:gd name="T16" fmla="+- 0 10830 10758"/>
                  <a:gd name="T17" fmla="*/ T16 w 87"/>
                  <a:gd name="T18" fmla="+- 0 5850 5738"/>
                  <a:gd name="T19" fmla="*/ 5850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7" h="112">
                    <a:moveTo>
                      <a:pt x="72" y="112"/>
                    </a:moveTo>
                    <a:lnTo>
                      <a:pt x="51" y="112"/>
                    </a:lnTo>
                    <a:lnTo>
                      <a:pt x="51" y="90"/>
                    </a:lnTo>
                    <a:lnTo>
                      <a:pt x="72" y="90"/>
                    </a:lnTo>
                    <a:lnTo>
                      <a:pt x="72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6" name="Group 323"/>
            <p:cNvGrpSpPr>
              <a:grpSpLocks/>
            </p:cNvGrpSpPr>
            <p:nvPr/>
          </p:nvGrpSpPr>
          <p:grpSpPr bwMode="auto">
            <a:xfrm>
              <a:off x="10901" y="5765"/>
              <a:ext cx="79" cy="88"/>
              <a:chOff x="10901" y="5765"/>
              <a:chExt cx="79" cy="88"/>
            </a:xfrm>
          </p:grpSpPr>
          <p:sp>
            <p:nvSpPr>
              <p:cNvPr id="1649" name="Freeform 324"/>
              <p:cNvSpPr>
                <a:spLocks/>
              </p:cNvSpPr>
              <p:nvPr/>
            </p:nvSpPr>
            <p:spPr bwMode="auto">
              <a:xfrm>
                <a:off x="10901" y="5765"/>
                <a:ext cx="79" cy="88"/>
              </a:xfrm>
              <a:custGeom>
                <a:avLst/>
                <a:gdLst>
                  <a:gd name="T0" fmla="+- 0 10944 10901"/>
                  <a:gd name="T1" fmla="*/ T0 w 79"/>
                  <a:gd name="T2" fmla="+- 0 5852 5765"/>
                  <a:gd name="T3" fmla="*/ 5852 h 88"/>
                  <a:gd name="T4" fmla="+- 0 10929 10901"/>
                  <a:gd name="T5" fmla="*/ T4 w 79"/>
                  <a:gd name="T6" fmla="+- 0 5852 5765"/>
                  <a:gd name="T7" fmla="*/ 5852 h 88"/>
                  <a:gd name="T8" fmla="+- 0 10912 10901"/>
                  <a:gd name="T9" fmla="*/ T8 w 79"/>
                  <a:gd name="T10" fmla="+- 0 5847 5765"/>
                  <a:gd name="T11" fmla="*/ 5847 h 88"/>
                  <a:gd name="T12" fmla="+- 0 10903 10901"/>
                  <a:gd name="T13" fmla="*/ T12 w 79"/>
                  <a:gd name="T14" fmla="+- 0 5833 5765"/>
                  <a:gd name="T15" fmla="*/ 5833 h 88"/>
                  <a:gd name="T16" fmla="+- 0 10901 10901"/>
                  <a:gd name="T17" fmla="*/ T16 w 79"/>
                  <a:gd name="T18" fmla="+- 0 5813 5765"/>
                  <a:gd name="T19" fmla="*/ 5813 h 88"/>
                  <a:gd name="T20" fmla="+- 0 10901 10901"/>
                  <a:gd name="T21" fmla="*/ T20 w 79"/>
                  <a:gd name="T22" fmla="+- 0 5791 5765"/>
                  <a:gd name="T23" fmla="*/ 5791 h 88"/>
                  <a:gd name="T24" fmla="+- 0 10901 10901"/>
                  <a:gd name="T25" fmla="*/ T24 w 79"/>
                  <a:gd name="T26" fmla="+- 0 5768 5765"/>
                  <a:gd name="T27" fmla="*/ 5768 h 88"/>
                  <a:gd name="T28" fmla="+- 0 10923 10901"/>
                  <a:gd name="T29" fmla="*/ T28 w 79"/>
                  <a:gd name="T30" fmla="+- 0 5765 5765"/>
                  <a:gd name="T31" fmla="*/ 5765 h 88"/>
                  <a:gd name="T32" fmla="+- 0 10923 10901"/>
                  <a:gd name="T33" fmla="*/ T32 w 79"/>
                  <a:gd name="T34" fmla="+- 0 5785 5765"/>
                  <a:gd name="T35" fmla="*/ 5785 h 88"/>
                  <a:gd name="T36" fmla="+- 0 10922 10901"/>
                  <a:gd name="T37" fmla="*/ T36 w 79"/>
                  <a:gd name="T38" fmla="+- 0 5807 5765"/>
                  <a:gd name="T39" fmla="*/ 5807 h 88"/>
                  <a:gd name="T40" fmla="+- 0 10925 10901"/>
                  <a:gd name="T41" fmla="*/ T40 w 79"/>
                  <a:gd name="T42" fmla="+- 0 5825 5765"/>
                  <a:gd name="T43" fmla="*/ 5825 h 88"/>
                  <a:gd name="T44" fmla="+- 0 10936 10901"/>
                  <a:gd name="T45" fmla="*/ T44 w 79"/>
                  <a:gd name="T46" fmla="+- 0 5835 5765"/>
                  <a:gd name="T47" fmla="*/ 5835 h 88"/>
                  <a:gd name="T48" fmla="+- 0 10956 10901"/>
                  <a:gd name="T49" fmla="*/ T48 w 79"/>
                  <a:gd name="T50" fmla="+- 0 5835 5765"/>
                  <a:gd name="T51" fmla="*/ 5835 h 88"/>
                  <a:gd name="T52" fmla="+- 0 10951 10901"/>
                  <a:gd name="T53" fmla="*/ T52 w 79"/>
                  <a:gd name="T54" fmla="+- 0 5844 5765"/>
                  <a:gd name="T55" fmla="*/ 5844 h 88"/>
                  <a:gd name="T56" fmla="+- 0 10944 10901"/>
                  <a:gd name="T57" fmla="*/ T56 w 79"/>
                  <a:gd name="T58" fmla="+- 0 5852 5765"/>
                  <a:gd name="T59" fmla="*/ 5852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79" h="88">
                    <a:moveTo>
                      <a:pt x="43" y="87"/>
                    </a:moveTo>
                    <a:lnTo>
                      <a:pt x="28" y="87"/>
                    </a:lnTo>
                    <a:lnTo>
                      <a:pt x="11" y="82"/>
                    </a:lnTo>
                    <a:lnTo>
                      <a:pt x="2" y="68"/>
                    </a:lnTo>
                    <a:lnTo>
                      <a:pt x="0" y="48"/>
                    </a:lnTo>
                    <a:lnTo>
                      <a:pt x="0" y="26"/>
                    </a:lnTo>
                    <a:lnTo>
                      <a:pt x="0" y="3"/>
                    </a:lnTo>
                    <a:lnTo>
                      <a:pt x="22" y="0"/>
                    </a:lnTo>
                    <a:lnTo>
                      <a:pt x="22" y="20"/>
                    </a:lnTo>
                    <a:lnTo>
                      <a:pt x="21" y="42"/>
                    </a:lnTo>
                    <a:lnTo>
                      <a:pt x="24" y="60"/>
                    </a:lnTo>
                    <a:lnTo>
                      <a:pt x="35" y="70"/>
                    </a:lnTo>
                    <a:lnTo>
                      <a:pt x="55" y="70"/>
                    </a:lnTo>
                    <a:lnTo>
                      <a:pt x="50" y="79"/>
                    </a:lnTo>
                    <a:lnTo>
                      <a:pt x="43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325"/>
              <p:cNvSpPr>
                <a:spLocks/>
              </p:cNvSpPr>
              <p:nvPr/>
            </p:nvSpPr>
            <p:spPr bwMode="auto">
              <a:xfrm>
                <a:off x="10901" y="5765"/>
                <a:ext cx="79" cy="88"/>
              </a:xfrm>
              <a:custGeom>
                <a:avLst/>
                <a:gdLst>
                  <a:gd name="T0" fmla="+- 0 10956 10901"/>
                  <a:gd name="T1" fmla="*/ T0 w 79"/>
                  <a:gd name="T2" fmla="+- 0 5835 5765"/>
                  <a:gd name="T3" fmla="*/ 5835 h 88"/>
                  <a:gd name="T4" fmla="+- 0 10936 10901"/>
                  <a:gd name="T5" fmla="*/ T4 w 79"/>
                  <a:gd name="T6" fmla="+- 0 5835 5765"/>
                  <a:gd name="T7" fmla="*/ 5835 h 88"/>
                  <a:gd name="T8" fmla="+- 0 10951 10901"/>
                  <a:gd name="T9" fmla="*/ T8 w 79"/>
                  <a:gd name="T10" fmla="+- 0 5827 5765"/>
                  <a:gd name="T11" fmla="*/ 5827 h 88"/>
                  <a:gd name="T12" fmla="+- 0 10956 10901"/>
                  <a:gd name="T13" fmla="*/ T12 w 79"/>
                  <a:gd name="T14" fmla="+- 0 5810 5765"/>
                  <a:gd name="T15" fmla="*/ 5810 h 88"/>
                  <a:gd name="T16" fmla="+- 0 10956 10901"/>
                  <a:gd name="T17" fmla="*/ T16 w 79"/>
                  <a:gd name="T18" fmla="+- 0 5788 5765"/>
                  <a:gd name="T19" fmla="*/ 5788 h 88"/>
                  <a:gd name="T20" fmla="+- 0 10956 10901"/>
                  <a:gd name="T21" fmla="*/ T20 w 79"/>
                  <a:gd name="T22" fmla="+- 0 5767 5765"/>
                  <a:gd name="T23" fmla="*/ 5767 h 88"/>
                  <a:gd name="T24" fmla="+- 0 10979 10901"/>
                  <a:gd name="T25" fmla="*/ T24 w 79"/>
                  <a:gd name="T26" fmla="+- 0 5765 5765"/>
                  <a:gd name="T27" fmla="*/ 5765 h 88"/>
                  <a:gd name="T28" fmla="+- 0 10979 10901"/>
                  <a:gd name="T29" fmla="*/ T28 w 79"/>
                  <a:gd name="T30" fmla="+- 0 5833 5765"/>
                  <a:gd name="T31" fmla="*/ 5833 h 88"/>
                  <a:gd name="T32" fmla="+- 0 10957 10901"/>
                  <a:gd name="T33" fmla="*/ T32 w 79"/>
                  <a:gd name="T34" fmla="+- 0 5833 5765"/>
                  <a:gd name="T35" fmla="*/ 5833 h 88"/>
                  <a:gd name="T36" fmla="+- 0 10956 10901"/>
                  <a:gd name="T37" fmla="*/ T36 w 79"/>
                  <a:gd name="T38" fmla="+- 0 5835 5765"/>
                  <a:gd name="T39" fmla="*/ 5835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9" h="88">
                    <a:moveTo>
                      <a:pt x="55" y="70"/>
                    </a:moveTo>
                    <a:lnTo>
                      <a:pt x="35" y="70"/>
                    </a:lnTo>
                    <a:lnTo>
                      <a:pt x="50" y="62"/>
                    </a:lnTo>
                    <a:lnTo>
                      <a:pt x="55" y="45"/>
                    </a:lnTo>
                    <a:lnTo>
                      <a:pt x="55" y="23"/>
                    </a:lnTo>
                    <a:lnTo>
                      <a:pt x="55" y="2"/>
                    </a:lnTo>
                    <a:lnTo>
                      <a:pt x="78" y="0"/>
                    </a:lnTo>
                    <a:lnTo>
                      <a:pt x="78" y="68"/>
                    </a:lnTo>
                    <a:lnTo>
                      <a:pt x="56" y="68"/>
                    </a:lnTo>
                    <a:lnTo>
                      <a:pt x="55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326"/>
              <p:cNvSpPr>
                <a:spLocks/>
              </p:cNvSpPr>
              <p:nvPr/>
            </p:nvSpPr>
            <p:spPr bwMode="auto">
              <a:xfrm>
                <a:off x="10901" y="5765"/>
                <a:ext cx="79" cy="88"/>
              </a:xfrm>
              <a:custGeom>
                <a:avLst/>
                <a:gdLst>
                  <a:gd name="T0" fmla="+- 0 10979 10901"/>
                  <a:gd name="T1" fmla="*/ T0 w 79"/>
                  <a:gd name="T2" fmla="+- 0 5850 5765"/>
                  <a:gd name="T3" fmla="*/ 5850 h 88"/>
                  <a:gd name="T4" fmla="+- 0 10958 10901"/>
                  <a:gd name="T5" fmla="*/ T4 w 79"/>
                  <a:gd name="T6" fmla="+- 0 5850 5765"/>
                  <a:gd name="T7" fmla="*/ 5850 h 88"/>
                  <a:gd name="T8" fmla="+- 0 10957 10901"/>
                  <a:gd name="T9" fmla="*/ T8 w 79"/>
                  <a:gd name="T10" fmla="+- 0 5845 5765"/>
                  <a:gd name="T11" fmla="*/ 5845 h 88"/>
                  <a:gd name="T12" fmla="+- 0 10958 10901"/>
                  <a:gd name="T13" fmla="*/ T12 w 79"/>
                  <a:gd name="T14" fmla="+- 0 5837 5765"/>
                  <a:gd name="T15" fmla="*/ 5837 h 88"/>
                  <a:gd name="T16" fmla="+- 0 10957 10901"/>
                  <a:gd name="T17" fmla="*/ T16 w 79"/>
                  <a:gd name="T18" fmla="+- 0 5833 5765"/>
                  <a:gd name="T19" fmla="*/ 5833 h 88"/>
                  <a:gd name="T20" fmla="+- 0 10979 10901"/>
                  <a:gd name="T21" fmla="*/ T20 w 79"/>
                  <a:gd name="T22" fmla="+- 0 5833 5765"/>
                  <a:gd name="T23" fmla="*/ 5833 h 88"/>
                  <a:gd name="T24" fmla="+- 0 10979 10901"/>
                  <a:gd name="T25" fmla="*/ T24 w 79"/>
                  <a:gd name="T26" fmla="+- 0 5850 5765"/>
                  <a:gd name="T27" fmla="*/ 5850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9" h="88">
                    <a:moveTo>
                      <a:pt x="78" y="85"/>
                    </a:moveTo>
                    <a:lnTo>
                      <a:pt x="57" y="85"/>
                    </a:lnTo>
                    <a:lnTo>
                      <a:pt x="56" y="80"/>
                    </a:lnTo>
                    <a:lnTo>
                      <a:pt x="57" y="72"/>
                    </a:lnTo>
                    <a:lnTo>
                      <a:pt x="56" y="68"/>
                    </a:lnTo>
                    <a:lnTo>
                      <a:pt x="78" y="68"/>
                    </a:lnTo>
                    <a:lnTo>
                      <a:pt x="78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" name="Group 327"/>
            <p:cNvGrpSpPr>
              <a:grpSpLocks/>
            </p:cNvGrpSpPr>
            <p:nvPr/>
          </p:nvGrpSpPr>
          <p:grpSpPr bwMode="auto">
            <a:xfrm>
              <a:off x="11000" y="5763"/>
              <a:ext cx="79" cy="88"/>
              <a:chOff x="11000" y="5763"/>
              <a:chExt cx="79" cy="88"/>
            </a:xfrm>
          </p:grpSpPr>
          <p:sp>
            <p:nvSpPr>
              <p:cNvPr id="1646" name="Freeform 328"/>
              <p:cNvSpPr>
                <a:spLocks/>
              </p:cNvSpPr>
              <p:nvPr/>
            </p:nvSpPr>
            <p:spPr bwMode="auto">
              <a:xfrm>
                <a:off x="11000" y="5763"/>
                <a:ext cx="79" cy="88"/>
              </a:xfrm>
              <a:custGeom>
                <a:avLst/>
                <a:gdLst>
                  <a:gd name="T0" fmla="+- 0 11038 11000"/>
                  <a:gd name="T1" fmla="*/ T0 w 79"/>
                  <a:gd name="T2" fmla="+- 0 5782 5763"/>
                  <a:gd name="T3" fmla="*/ 5782 h 88"/>
                  <a:gd name="T4" fmla="+- 0 11023 11000"/>
                  <a:gd name="T5" fmla="*/ T4 w 79"/>
                  <a:gd name="T6" fmla="+- 0 5782 5763"/>
                  <a:gd name="T7" fmla="*/ 5782 h 88"/>
                  <a:gd name="T8" fmla="+- 0 11028 11000"/>
                  <a:gd name="T9" fmla="*/ T8 w 79"/>
                  <a:gd name="T10" fmla="+- 0 5770 5763"/>
                  <a:gd name="T11" fmla="*/ 5770 h 88"/>
                  <a:gd name="T12" fmla="+- 0 11035 11000"/>
                  <a:gd name="T13" fmla="*/ T12 w 79"/>
                  <a:gd name="T14" fmla="+- 0 5763 5763"/>
                  <a:gd name="T15" fmla="*/ 5763 h 88"/>
                  <a:gd name="T16" fmla="+- 0 11050 11000"/>
                  <a:gd name="T17" fmla="*/ T16 w 79"/>
                  <a:gd name="T18" fmla="+- 0 5763 5763"/>
                  <a:gd name="T19" fmla="*/ 5763 h 88"/>
                  <a:gd name="T20" fmla="+- 0 11068 11000"/>
                  <a:gd name="T21" fmla="*/ T20 w 79"/>
                  <a:gd name="T22" fmla="+- 0 5768 5763"/>
                  <a:gd name="T23" fmla="*/ 5768 h 88"/>
                  <a:gd name="T24" fmla="+- 0 11075 11000"/>
                  <a:gd name="T25" fmla="*/ T24 w 79"/>
                  <a:gd name="T26" fmla="+- 0 5779 5763"/>
                  <a:gd name="T27" fmla="*/ 5779 h 88"/>
                  <a:gd name="T28" fmla="+- 0 11043 11000"/>
                  <a:gd name="T29" fmla="*/ T28 w 79"/>
                  <a:gd name="T30" fmla="+- 0 5779 5763"/>
                  <a:gd name="T31" fmla="*/ 5779 h 88"/>
                  <a:gd name="T32" fmla="+- 0 11038 11000"/>
                  <a:gd name="T33" fmla="*/ T32 w 79"/>
                  <a:gd name="T34" fmla="+- 0 5782 5763"/>
                  <a:gd name="T35" fmla="*/ 5782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9" h="88">
                    <a:moveTo>
                      <a:pt x="38" y="19"/>
                    </a:moveTo>
                    <a:lnTo>
                      <a:pt x="23" y="19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68" y="5"/>
                    </a:lnTo>
                    <a:lnTo>
                      <a:pt x="75" y="16"/>
                    </a:lnTo>
                    <a:lnTo>
                      <a:pt x="43" y="16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329"/>
              <p:cNvSpPr>
                <a:spLocks/>
              </p:cNvSpPr>
              <p:nvPr/>
            </p:nvSpPr>
            <p:spPr bwMode="auto">
              <a:xfrm>
                <a:off x="11000" y="5763"/>
                <a:ext cx="79" cy="88"/>
              </a:xfrm>
              <a:custGeom>
                <a:avLst/>
                <a:gdLst>
                  <a:gd name="T0" fmla="+- 0 11001 11000"/>
                  <a:gd name="T1" fmla="*/ T0 w 79"/>
                  <a:gd name="T2" fmla="+- 0 5850 5763"/>
                  <a:gd name="T3" fmla="*/ 5850 h 88"/>
                  <a:gd name="T4" fmla="+- 0 11000 11000"/>
                  <a:gd name="T5" fmla="*/ T4 w 79"/>
                  <a:gd name="T6" fmla="+- 0 5765 5763"/>
                  <a:gd name="T7" fmla="*/ 5765 h 88"/>
                  <a:gd name="T8" fmla="+- 0 11021 11000"/>
                  <a:gd name="T9" fmla="*/ T8 w 79"/>
                  <a:gd name="T10" fmla="+- 0 5765 5763"/>
                  <a:gd name="T11" fmla="*/ 5765 h 88"/>
                  <a:gd name="T12" fmla="+- 0 11022 11000"/>
                  <a:gd name="T13" fmla="*/ T12 w 79"/>
                  <a:gd name="T14" fmla="+- 0 5770 5763"/>
                  <a:gd name="T15" fmla="*/ 5770 h 88"/>
                  <a:gd name="T16" fmla="+- 0 11021 11000"/>
                  <a:gd name="T17" fmla="*/ T16 w 79"/>
                  <a:gd name="T18" fmla="+- 0 5777 5763"/>
                  <a:gd name="T19" fmla="*/ 5777 h 88"/>
                  <a:gd name="T20" fmla="+- 0 11023 11000"/>
                  <a:gd name="T21" fmla="*/ T20 w 79"/>
                  <a:gd name="T22" fmla="+- 0 5782 5763"/>
                  <a:gd name="T23" fmla="*/ 5782 h 88"/>
                  <a:gd name="T24" fmla="+- 0 11038 11000"/>
                  <a:gd name="T25" fmla="*/ T24 w 79"/>
                  <a:gd name="T26" fmla="+- 0 5782 5763"/>
                  <a:gd name="T27" fmla="*/ 5782 h 88"/>
                  <a:gd name="T28" fmla="+- 0 11028 11000"/>
                  <a:gd name="T29" fmla="*/ T28 w 79"/>
                  <a:gd name="T30" fmla="+- 0 5786 5763"/>
                  <a:gd name="T31" fmla="*/ 5786 h 88"/>
                  <a:gd name="T32" fmla="+- 0 11023 11000"/>
                  <a:gd name="T33" fmla="*/ T32 w 79"/>
                  <a:gd name="T34" fmla="+- 0 5803 5763"/>
                  <a:gd name="T35" fmla="*/ 5803 h 88"/>
                  <a:gd name="T36" fmla="+- 0 11023 11000"/>
                  <a:gd name="T37" fmla="*/ T36 w 79"/>
                  <a:gd name="T38" fmla="+- 0 5826 5763"/>
                  <a:gd name="T39" fmla="*/ 5826 h 88"/>
                  <a:gd name="T40" fmla="+- 0 11023 11000"/>
                  <a:gd name="T41" fmla="*/ T40 w 79"/>
                  <a:gd name="T42" fmla="+- 0 5848 5763"/>
                  <a:gd name="T43" fmla="*/ 5848 h 88"/>
                  <a:gd name="T44" fmla="+- 0 11001 11000"/>
                  <a:gd name="T45" fmla="*/ T44 w 79"/>
                  <a:gd name="T46" fmla="+- 0 5850 5763"/>
                  <a:gd name="T47" fmla="*/ 5850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9" h="88">
                    <a:moveTo>
                      <a:pt x="1" y="87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7"/>
                    </a:lnTo>
                    <a:lnTo>
                      <a:pt x="21" y="14"/>
                    </a:lnTo>
                    <a:lnTo>
                      <a:pt x="23" y="19"/>
                    </a:lnTo>
                    <a:lnTo>
                      <a:pt x="38" y="19"/>
                    </a:lnTo>
                    <a:lnTo>
                      <a:pt x="28" y="23"/>
                    </a:lnTo>
                    <a:lnTo>
                      <a:pt x="23" y="40"/>
                    </a:lnTo>
                    <a:lnTo>
                      <a:pt x="23" y="63"/>
                    </a:lnTo>
                    <a:lnTo>
                      <a:pt x="23" y="85"/>
                    </a:lnTo>
                    <a:lnTo>
                      <a:pt x="1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330"/>
              <p:cNvSpPr>
                <a:spLocks/>
              </p:cNvSpPr>
              <p:nvPr/>
            </p:nvSpPr>
            <p:spPr bwMode="auto">
              <a:xfrm>
                <a:off x="11000" y="5763"/>
                <a:ext cx="79" cy="88"/>
              </a:xfrm>
              <a:custGeom>
                <a:avLst/>
                <a:gdLst>
                  <a:gd name="T0" fmla="+- 0 11056 11000"/>
                  <a:gd name="T1" fmla="*/ T0 w 79"/>
                  <a:gd name="T2" fmla="+- 0 5850 5763"/>
                  <a:gd name="T3" fmla="*/ 5850 h 88"/>
                  <a:gd name="T4" fmla="+- 0 11056 11000"/>
                  <a:gd name="T5" fmla="*/ T4 w 79"/>
                  <a:gd name="T6" fmla="+- 0 5829 5763"/>
                  <a:gd name="T7" fmla="*/ 5829 h 88"/>
                  <a:gd name="T8" fmla="+- 0 11057 11000"/>
                  <a:gd name="T9" fmla="*/ T8 w 79"/>
                  <a:gd name="T10" fmla="+- 0 5806 5763"/>
                  <a:gd name="T11" fmla="*/ 5806 h 88"/>
                  <a:gd name="T12" fmla="+- 0 11054 11000"/>
                  <a:gd name="T13" fmla="*/ T12 w 79"/>
                  <a:gd name="T14" fmla="+- 0 5788 5763"/>
                  <a:gd name="T15" fmla="*/ 5788 h 88"/>
                  <a:gd name="T16" fmla="+- 0 11043 11000"/>
                  <a:gd name="T17" fmla="*/ T16 w 79"/>
                  <a:gd name="T18" fmla="+- 0 5779 5763"/>
                  <a:gd name="T19" fmla="*/ 5779 h 88"/>
                  <a:gd name="T20" fmla="+- 0 11075 11000"/>
                  <a:gd name="T21" fmla="*/ T20 w 79"/>
                  <a:gd name="T22" fmla="+- 0 5779 5763"/>
                  <a:gd name="T23" fmla="*/ 5779 h 88"/>
                  <a:gd name="T24" fmla="+- 0 11076 11000"/>
                  <a:gd name="T25" fmla="*/ T24 w 79"/>
                  <a:gd name="T26" fmla="+- 0 5781 5763"/>
                  <a:gd name="T27" fmla="*/ 5781 h 88"/>
                  <a:gd name="T28" fmla="+- 0 11079 11000"/>
                  <a:gd name="T29" fmla="*/ T28 w 79"/>
                  <a:gd name="T30" fmla="+- 0 5801 5763"/>
                  <a:gd name="T31" fmla="*/ 5801 h 88"/>
                  <a:gd name="T32" fmla="+- 0 11079 11000"/>
                  <a:gd name="T33" fmla="*/ T32 w 79"/>
                  <a:gd name="T34" fmla="+- 0 5824 5763"/>
                  <a:gd name="T35" fmla="*/ 5824 h 88"/>
                  <a:gd name="T36" fmla="+- 0 11078 11000"/>
                  <a:gd name="T37" fmla="*/ T36 w 79"/>
                  <a:gd name="T38" fmla="+- 0 5846 5763"/>
                  <a:gd name="T39" fmla="*/ 5846 h 88"/>
                  <a:gd name="T40" fmla="+- 0 11056 11000"/>
                  <a:gd name="T41" fmla="*/ T40 w 79"/>
                  <a:gd name="T42" fmla="+- 0 5850 5763"/>
                  <a:gd name="T43" fmla="*/ 5850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9" h="88">
                    <a:moveTo>
                      <a:pt x="56" y="87"/>
                    </a:moveTo>
                    <a:lnTo>
                      <a:pt x="56" y="66"/>
                    </a:lnTo>
                    <a:lnTo>
                      <a:pt x="57" y="43"/>
                    </a:lnTo>
                    <a:lnTo>
                      <a:pt x="54" y="25"/>
                    </a:lnTo>
                    <a:lnTo>
                      <a:pt x="43" y="16"/>
                    </a:lnTo>
                    <a:lnTo>
                      <a:pt x="75" y="16"/>
                    </a:lnTo>
                    <a:lnTo>
                      <a:pt x="76" y="18"/>
                    </a:lnTo>
                    <a:lnTo>
                      <a:pt x="79" y="38"/>
                    </a:lnTo>
                    <a:lnTo>
                      <a:pt x="79" y="61"/>
                    </a:lnTo>
                    <a:lnTo>
                      <a:pt x="78" y="83"/>
                    </a:lnTo>
                    <a:lnTo>
                      <a:pt x="56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" name="Group 331"/>
            <p:cNvGrpSpPr>
              <a:grpSpLocks/>
            </p:cNvGrpSpPr>
            <p:nvPr/>
          </p:nvGrpSpPr>
          <p:grpSpPr bwMode="auto">
            <a:xfrm>
              <a:off x="11099" y="5733"/>
              <a:ext cx="23" cy="118"/>
              <a:chOff x="11099" y="5733"/>
              <a:chExt cx="23" cy="118"/>
            </a:xfrm>
          </p:grpSpPr>
          <p:sp>
            <p:nvSpPr>
              <p:cNvPr id="1644" name="Freeform 332"/>
              <p:cNvSpPr>
                <a:spLocks/>
              </p:cNvSpPr>
              <p:nvPr/>
            </p:nvSpPr>
            <p:spPr bwMode="auto">
              <a:xfrm>
                <a:off x="11099" y="5733"/>
                <a:ext cx="23" cy="118"/>
              </a:xfrm>
              <a:custGeom>
                <a:avLst/>
                <a:gdLst>
                  <a:gd name="T0" fmla="+- 0 11122 11099"/>
                  <a:gd name="T1" fmla="*/ T0 w 23"/>
                  <a:gd name="T2" fmla="+- 0 5749 5733"/>
                  <a:gd name="T3" fmla="*/ 5749 h 118"/>
                  <a:gd name="T4" fmla="+- 0 11099 11099"/>
                  <a:gd name="T5" fmla="*/ T4 w 23"/>
                  <a:gd name="T6" fmla="+- 0 5749 5733"/>
                  <a:gd name="T7" fmla="*/ 5749 h 118"/>
                  <a:gd name="T8" fmla="+- 0 11099 11099"/>
                  <a:gd name="T9" fmla="*/ T8 w 23"/>
                  <a:gd name="T10" fmla="+- 0 5733 5733"/>
                  <a:gd name="T11" fmla="*/ 5733 h 118"/>
                  <a:gd name="T12" fmla="+- 0 11122 11099"/>
                  <a:gd name="T13" fmla="*/ T12 w 23"/>
                  <a:gd name="T14" fmla="+- 0 5733 5733"/>
                  <a:gd name="T15" fmla="*/ 5733 h 118"/>
                  <a:gd name="T16" fmla="+- 0 11122 11099"/>
                  <a:gd name="T17" fmla="*/ T16 w 23"/>
                  <a:gd name="T18" fmla="+- 0 5749 5733"/>
                  <a:gd name="T19" fmla="*/ 5749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" h="118">
                    <a:moveTo>
                      <a:pt x="23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333"/>
              <p:cNvSpPr>
                <a:spLocks/>
              </p:cNvSpPr>
              <p:nvPr/>
            </p:nvSpPr>
            <p:spPr bwMode="auto">
              <a:xfrm>
                <a:off x="11099" y="5733"/>
                <a:ext cx="23" cy="118"/>
              </a:xfrm>
              <a:custGeom>
                <a:avLst/>
                <a:gdLst>
                  <a:gd name="T0" fmla="+- 0 11122 11099"/>
                  <a:gd name="T1" fmla="*/ T0 w 23"/>
                  <a:gd name="T2" fmla="+- 0 5850 5733"/>
                  <a:gd name="T3" fmla="*/ 5850 h 118"/>
                  <a:gd name="T4" fmla="+- 0 11099 11099"/>
                  <a:gd name="T5" fmla="*/ T4 w 23"/>
                  <a:gd name="T6" fmla="+- 0 5850 5733"/>
                  <a:gd name="T7" fmla="*/ 5850 h 118"/>
                  <a:gd name="T8" fmla="+- 0 11099 11099"/>
                  <a:gd name="T9" fmla="*/ T8 w 23"/>
                  <a:gd name="T10" fmla="+- 0 5765 5733"/>
                  <a:gd name="T11" fmla="*/ 5765 h 118"/>
                  <a:gd name="T12" fmla="+- 0 11122 11099"/>
                  <a:gd name="T13" fmla="*/ T12 w 23"/>
                  <a:gd name="T14" fmla="+- 0 5765 5733"/>
                  <a:gd name="T15" fmla="*/ 5765 h 118"/>
                  <a:gd name="T16" fmla="+- 0 11122 11099"/>
                  <a:gd name="T17" fmla="*/ T16 w 23"/>
                  <a:gd name="T18" fmla="+- 0 5850 5733"/>
                  <a:gd name="T19" fmla="*/ 5850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" h="118">
                    <a:moveTo>
                      <a:pt x="23" y="117"/>
                    </a:moveTo>
                    <a:lnTo>
                      <a:pt x="0" y="117"/>
                    </a:lnTo>
                    <a:lnTo>
                      <a:pt x="0" y="32"/>
                    </a:lnTo>
                    <a:lnTo>
                      <a:pt x="23" y="32"/>
                    </a:lnTo>
                    <a:lnTo>
                      <a:pt x="23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9" name="Group 334"/>
            <p:cNvGrpSpPr>
              <a:grpSpLocks/>
            </p:cNvGrpSpPr>
            <p:nvPr/>
          </p:nvGrpSpPr>
          <p:grpSpPr bwMode="auto">
            <a:xfrm>
              <a:off x="11135" y="5744"/>
              <a:ext cx="50" cy="107"/>
              <a:chOff x="11135" y="5744"/>
              <a:chExt cx="50" cy="107"/>
            </a:xfrm>
          </p:grpSpPr>
          <p:sp>
            <p:nvSpPr>
              <p:cNvPr id="1640" name="Freeform 335"/>
              <p:cNvSpPr>
                <a:spLocks/>
              </p:cNvSpPr>
              <p:nvPr/>
            </p:nvSpPr>
            <p:spPr bwMode="auto">
              <a:xfrm>
                <a:off x="11135" y="5744"/>
                <a:ext cx="50" cy="107"/>
              </a:xfrm>
              <a:custGeom>
                <a:avLst/>
                <a:gdLst>
                  <a:gd name="T0" fmla="+- 0 11168 11135"/>
                  <a:gd name="T1" fmla="*/ T0 w 50"/>
                  <a:gd name="T2" fmla="+- 0 5764 5744"/>
                  <a:gd name="T3" fmla="*/ 5764 h 107"/>
                  <a:gd name="T4" fmla="+- 0 11147 11135"/>
                  <a:gd name="T5" fmla="*/ T4 w 50"/>
                  <a:gd name="T6" fmla="+- 0 5764 5744"/>
                  <a:gd name="T7" fmla="*/ 5764 h 107"/>
                  <a:gd name="T8" fmla="+- 0 11154 11135"/>
                  <a:gd name="T9" fmla="*/ T8 w 50"/>
                  <a:gd name="T10" fmla="+- 0 5744 5744"/>
                  <a:gd name="T11" fmla="*/ 5744 h 107"/>
                  <a:gd name="T12" fmla="+- 0 11168 11135"/>
                  <a:gd name="T13" fmla="*/ T12 w 50"/>
                  <a:gd name="T14" fmla="+- 0 5744 5744"/>
                  <a:gd name="T15" fmla="*/ 5744 h 107"/>
                  <a:gd name="T16" fmla="+- 0 11168 11135"/>
                  <a:gd name="T17" fmla="*/ T16 w 50"/>
                  <a:gd name="T18" fmla="+- 0 5764 5744"/>
                  <a:gd name="T19" fmla="*/ 5764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" h="107">
                    <a:moveTo>
                      <a:pt x="33" y="20"/>
                    </a:moveTo>
                    <a:lnTo>
                      <a:pt x="12" y="20"/>
                    </a:lnTo>
                    <a:lnTo>
                      <a:pt x="19" y="0"/>
                    </a:lnTo>
                    <a:lnTo>
                      <a:pt x="33" y="0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336"/>
              <p:cNvSpPr>
                <a:spLocks/>
              </p:cNvSpPr>
              <p:nvPr/>
            </p:nvSpPr>
            <p:spPr bwMode="auto">
              <a:xfrm>
                <a:off x="11135" y="5744"/>
                <a:ext cx="50" cy="107"/>
              </a:xfrm>
              <a:custGeom>
                <a:avLst/>
                <a:gdLst>
                  <a:gd name="T0" fmla="+- 0 11184 11135"/>
                  <a:gd name="T1" fmla="*/ T0 w 50"/>
                  <a:gd name="T2" fmla="+- 0 5779 5744"/>
                  <a:gd name="T3" fmla="*/ 5779 h 107"/>
                  <a:gd name="T4" fmla="+- 0 11135 11135"/>
                  <a:gd name="T5" fmla="*/ T4 w 50"/>
                  <a:gd name="T6" fmla="+- 0 5779 5744"/>
                  <a:gd name="T7" fmla="*/ 5779 h 107"/>
                  <a:gd name="T8" fmla="+- 0 11135 11135"/>
                  <a:gd name="T9" fmla="*/ T8 w 50"/>
                  <a:gd name="T10" fmla="+- 0 5764 5744"/>
                  <a:gd name="T11" fmla="*/ 5764 h 107"/>
                  <a:gd name="T12" fmla="+- 0 11184 11135"/>
                  <a:gd name="T13" fmla="*/ T12 w 50"/>
                  <a:gd name="T14" fmla="+- 0 5764 5744"/>
                  <a:gd name="T15" fmla="*/ 5764 h 107"/>
                  <a:gd name="T16" fmla="+- 0 11184 11135"/>
                  <a:gd name="T17" fmla="*/ T16 w 50"/>
                  <a:gd name="T18" fmla="+- 0 5779 5744"/>
                  <a:gd name="T19" fmla="*/ 5779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" h="107">
                    <a:moveTo>
                      <a:pt x="49" y="35"/>
                    </a:moveTo>
                    <a:lnTo>
                      <a:pt x="0" y="35"/>
                    </a:lnTo>
                    <a:lnTo>
                      <a:pt x="0" y="20"/>
                    </a:lnTo>
                    <a:lnTo>
                      <a:pt x="49" y="20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337"/>
              <p:cNvSpPr>
                <a:spLocks/>
              </p:cNvSpPr>
              <p:nvPr/>
            </p:nvSpPr>
            <p:spPr bwMode="auto">
              <a:xfrm>
                <a:off x="11135" y="5744"/>
                <a:ext cx="50" cy="107"/>
              </a:xfrm>
              <a:custGeom>
                <a:avLst/>
                <a:gdLst>
                  <a:gd name="T0" fmla="+- 0 11164 11135"/>
                  <a:gd name="T1" fmla="*/ T0 w 50"/>
                  <a:gd name="T2" fmla="+- 0 5851 5744"/>
                  <a:gd name="T3" fmla="*/ 5851 h 107"/>
                  <a:gd name="T4" fmla="+- 0 11148 11135"/>
                  <a:gd name="T5" fmla="*/ T4 w 50"/>
                  <a:gd name="T6" fmla="+- 0 5841 5744"/>
                  <a:gd name="T7" fmla="*/ 5841 h 107"/>
                  <a:gd name="T8" fmla="+- 0 11146 11135"/>
                  <a:gd name="T9" fmla="*/ T8 w 50"/>
                  <a:gd name="T10" fmla="+- 0 5779 5744"/>
                  <a:gd name="T11" fmla="*/ 5779 h 107"/>
                  <a:gd name="T12" fmla="+- 0 11168 11135"/>
                  <a:gd name="T13" fmla="*/ T12 w 50"/>
                  <a:gd name="T14" fmla="+- 0 5779 5744"/>
                  <a:gd name="T15" fmla="*/ 5779 h 107"/>
                  <a:gd name="T16" fmla="+- 0 11168 11135"/>
                  <a:gd name="T17" fmla="*/ T16 w 50"/>
                  <a:gd name="T18" fmla="+- 0 5824 5744"/>
                  <a:gd name="T19" fmla="*/ 5824 h 107"/>
                  <a:gd name="T20" fmla="+- 0 11167 11135"/>
                  <a:gd name="T21" fmla="*/ T20 w 50"/>
                  <a:gd name="T22" fmla="+- 0 5834 5744"/>
                  <a:gd name="T23" fmla="*/ 5834 h 107"/>
                  <a:gd name="T24" fmla="+- 0 11175 11135"/>
                  <a:gd name="T25" fmla="*/ T24 w 50"/>
                  <a:gd name="T26" fmla="+- 0 5838 5744"/>
                  <a:gd name="T27" fmla="*/ 5838 h 107"/>
                  <a:gd name="T28" fmla="+- 0 11185 11135"/>
                  <a:gd name="T29" fmla="*/ T28 w 50"/>
                  <a:gd name="T30" fmla="+- 0 5838 5744"/>
                  <a:gd name="T31" fmla="*/ 5838 h 107"/>
                  <a:gd name="T32" fmla="+- 0 11185 11135"/>
                  <a:gd name="T33" fmla="*/ T32 w 50"/>
                  <a:gd name="T34" fmla="+- 0 5849 5744"/>
                  <a:gd name="T35" fmla="*/ 5849 h 107"/>
                  <a:gd name="T36" fmla="+- 0 11164 11135"/>
                  <a:gd name="T37" fmla="*/ T36 w 50"/>
                  <a:gd name="T38" fmla="+- 0 5851 5744"/>
                  <a:gd name="T39" fmla="*/ 5851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0" h="107">
                    <a:moveTo>
                      <a:pt x="29" y="107"/>
                    </a:moveTo>
                    <a:lnTo>
                      <a:pt x="13" y="97"/>
                    </a:lnTo>
                    <a:lnTo>
                      <a:pt x="11" y="35"/>
                    </a:lnTo>
                    <a:lnTo>
                      <a:pt x="33" y="35"/>
                    </a:lnTo>
                    <a:lnTo>
                      <a:pt x="33" y="80"/>
                    </a:lnTo>
                    <a:lnTo>
                      <a:pt x="32" y="90"/>
                    </a:lnTo>
                    <a:lnTo>
                      <a:pt x="40" y="94"/>
                    </a:lnTo>
                    <a:lnTo>
                      <a:pt x="50" y="94"/>
                    </a:lnTo>
                    <a:lnTo>
                      <a:pt x="50" y="105"/>
                    </a:lnTo>
                    <a:lnTo>
                      <a:pt x="2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338"/>
              <p:cNvSpPr>
                <a:spLocks/>
              </p:cNvSpPr>
              <p:nvPr/>
            </p:nvSpPr>
            <p:spPr bwMode="auto">
              <a:xfrm>
                <a:off x="11135" y="5744"/>
                <a:ext cx="50" cy="107"/>
              </a:xfrm>
              <a:custGeom>
                <a:avLst/>
                <a:gdLst>
                  <a:gd name="T0" fmla="+- 0 11185 11135"/>
                  <a:gd name="T1" fmla="*/ T0 w 50"/>
                  <a:gd name="T2" fmla="+- 0 5838 5744"/>
                  <a:gd name="T3" fmla="*/ 5838 h 107"/>
                  <a:gd name="T4" fmla="+- 0 11175 11135"/>
                  <a:gd name="T5" fmla="*/ T4 w 50"/>
                  <a:gd name="T6" fmla="+- 0 5838 5744"/>
                  <a:gd name="T7" fmla="*/ 5838 h 107"/>
                  <a:gd name="T8" fmla="+- 0 11185 11135"/>
                  <a:gd name="T9" fmla="*/ T8 w 50"/>
                  <a:gd name="T10" fmla="+- 0 5835 5744"/>
                  <a:gd name="T11" fmla="*/ 5835 h 107"/>
                  <a:gd name="T12" fmla="+- 0 11185 11135"/>
                  <a:gd name="T13" fmla="*/ T12 w 50"/>
                  <a:gd name="T14" fmla="+- 0 5838 5744"/>
                  <a:gd name="T15" fmla="*/ 5838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0" h="107">
                    <a:moveTo>
                      <a:pt x="50" y="94"/>
                    </a:moveTo>
                    <a:lnTo>
                      <a:pt x="40" y="94"/>
                    </a:lnTo>
                    <a:lnTo>
                      <a:pt x="50" y="91"/>
                    </a:lnTo>
                    <a:lnTo>
                      <a:pt x="5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0" name="Group 339"/>
            <p:cNvGrpSpPr>
              <a:grpSpLocks/>
            </p:cNvGrpSpPr>
            <p:nvPr/>
          </p:nvGrpSpPr>
          <p:grpSpPr bwMode="auto">
            <a:xfrm>
              <a:off x="11196" y="5763"/>
              <a:ext cx="72" cy="88"/>
              <a:chOff x="11196" y="5763"/>
              <a:chExt cx="72" cy="88"/>
            </a:xfrm>
          </p:grpSpPr>
          <p:sp>
            <p:nvSpPr>
              <p:cNvPr id="1636" name="Freeform 340"/>
              <p:cNvSpPr>
                <a:spLocks/>
              </p:cNvSpPr>
              <p:nvPr/>
            </p:nvSpPr>
            <p:spPr bwMode="auto">
              <a:xfrm>
                <a:off x="11196" y="5763"/>
                <a:ext cx="72" cy="88"/>
              </a:xfrm>
              <a:custGeom>
                <a:avLst/>
                <a:gdLst>
                  <a:gd name="T0" fmla="+- 0 11259 11196"/>
                  <a:gd name="T1" fmla="*/ T0 w 72"/>
                  <a:gd name="T2" fmla="+- 0 5837 5763"/>
                  <a:gd name="T3" fmla="*/ 5837 h 88"/>
                  <a:gd name="T4" fmla="+- 0 11232 11196"/>
                  <a:gd name="T5" fmla="*/ T4 w 72"/>
                  <a:gd name="T6" fmla="+- 0 5837 5763"/>
                  <a:gd name="T7" fmla="*/ 5837 h 88"/>
                  <a:gd name="T8" fmla="+- 0 11246 11196"/>
                  <a:gd name="T9" fmla="*/ T8 w 72"/>
                  <a:gd name="T10" fmla="+- 0 5833 5763"/>
                  <a:gd name="T11" fmla="*/ 5833 h 88"/>
                  <a:gd name="T12" fmla="+- 0 11248 11196"/>
                  <a:gd name="T13" fmla="*/ T12 w 72"/>
                  <a:gd name="T14" fmla="+- 0 5822 5763"/>
                  <a:gd name="T15" fmla="*/ 5822 h 88"/>
                  <a:gd name="T16" fmla="+- 0 11225 11196"/>
                  <a:gd name="T17" fmla="*/ T16 w 72"/>
                  <a:gd name="T18" fmla="+- 0 5815 5763"/>
                  <a:gd name="T19" fmla="*/ 5815 h 88"/>
                  <a:gd name="T20" fmla="+- 0 11206 11196"/>
                  <a:gd name="T21" fmla="*/ T20 w 72"/>
                  <a:gd name="T22" fmla="+- 0 5807 5763"/>
                  <a:gd name="T23" fmla="*/ 5807 h 88"/>
                  <a:gd name="T24" fmla="+- 0 11196 11196"/>
                  <a:gd name="T25" fmla="*/ T24 w 72"/>
                  <a:gd name="T26" fmla="+- 0 5792 5763"/>
                  <a:gd name="T27" fmla="*/ 5792 h 88"/>
                  <a:gd name="T28" fmla="+- 0 11202 11196"/>
                  <a:gd name="T29" fmla="*/ T28 w 72"/>
                  <a:gd name="T30" fmla="+- 0 5774 5763"/>
                  <a:gd name="T31" fmla="*/ 5774 h 88"/>
                  <a:gd name="T32" fmla="+- 0 11218 11196"/>
                  <a:gd name="T33" fmla="*/ T32 w 72"/>
                  <a:gd name="T34" fmla="+- 0 5765 5763"/>
                  <a:gd name="T35" fmla="*/ 5765 h 88"/>
                  <a:gd name="T36" fmla="+- 0 11239 11196"/>
                  <a:gd name="T37" fmla="*/ T36 w 72"/>
                  <a:gd name="T38" fmla="+- 0 5763 5763"/>
                  <a:gd name="T39" fmla="*/ 5763 h 88"/>
                  <a:gd name="T40" fmla="+- 0 11257 11196"/>
                  <a:gd name="T41" fmla="*/ T40 w 72"/>
                  <a:gd name="T42" fmla="+- 0 5769 5763"/>
                  <a:gd name="T43" fmla="*/ 5769 h 88"/>
                  <a:gd name="T44" fmla="+- 0 11263 11196"/>
                  <a:gd name="T45" fmla="*/ T44 w 72"/>
                  <a:gd name="T46" fmla="+- 0 5777 5763"/>
                  <a:gd name="T47" fmla="*/ 5777 h 88"/>
                  <a:gd name="T48" fmla="+- 0 11235 11196"/>
                  <a:gd name="T49" fmla="*/ T48 w 72"/>
                  <a:gd name="T50" fmla="+- 0 5777 5763"/>
                  <a:gd name="T51" fmla="*/ 5777 h 88"/>
                  <a:gd name="T52" fmla="+- 0 11217 11196"/>
                  <a:gd name="T53" fmla="*/ T52 w 72"/>
                  <a:gd name="T54" fmla="+- 0 5783 5763"/>
                  <a:gd name="T55" fmla="*/ 5783 h 88"/>
                  <a:gd name="T56" fmla="+- 0 11226 11196"/>
                  <a:gd name="T57" fmla="*/ T56 w 72"/>
                  <a:gd name="T58" fmla="+- 0 5794 5763"/>
                  <a:gd name="T59" fmla="*/ 5794 h 88"/>
                  <a:gd name="T60" fmla="+- 0 11240 11196"/>
                  <a:gd name="T61" fmla="*/ T60 w 72"/>
                  <a:gd name="T62" fmla="+- 0 5798 5763"/>
                  <a:gd name="T63" fmla="*/ 5798 h 88"/>
                  <a:gd name="T64" fmla="+- 0 11256 11196"/>
                  <a:gd name="T65" fmla="*/ T64 w 72"/>
                  <a:gd name="T66" fmla="+- 0 5803 5763"/>
                  <a:gd name="T67" fmla="*/ 5803 h 88"/>
                  <a:gd name="T68" fmla="+- 0 11267 11196"/>
                  <a:gd name="T69" fmla="*/ T68 w 72"/>
                  <a:gd name="T70" fmla="+- 0 5813 5763"/>
                  <a:gd name="T71" fmla="*/ 5813 h 88"/>
                  <a:gd name="T72" fmla="+- 0 11263 11196"/>
                  <a:gd name="T73" fmla="*/ T72 w 72"/>
                  <a:gd name="T74" fmla="+- 0 5834 5763"/>
                  <a:gd name="T75" fmla="*/ 5834 h 88"/>
                  <a:gd name="T76" fmla="+- 0 11259 11196"/>
                  <a:gd name="T77" fmla="*/ T76 w 72"/>
                  <a:gd name="T78" fmla="+- 0 5837 5763"/>
                  <a:gd name="T79" fmla="*/ 5837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2" h="88">
                    <a:moveTo>
                      <a:pt x="63" y="74"/>
                    </a:moveTo>
                    <a:lnTo>
                      <a:pt x="36" y="74"/>
                    </a:lnTo>
                    <a:lnTo>
                      <a:pt x="50" y="70"/>
                    </a:lnTo>
                    <a:lnTo>
                      <a:pt x="52" y="59"/>
                    </a:lnTo>
                    <a:lnTo>
                      <a:pt x="29" y="52"/>
                    </a:lnTo>
                    <a:lnTo>
                      <a:pt x="10" y="44"/>
                    </a:lnTo>
                    <a:lnTo>
                      <a:pt x="0" y="29"/>
                    </a:lnTo>
                    <a:lnTo>
                      <a:pt x="6" y="11"/>
                    </a:lnTo>
                    <a:lnTo>
                      <a:pt x="22" y="2"/>
                    </a:lnTo>
                    <a:lnTo>
                      <a:pt x="43" y="0"/>
                    </a:lnTo>
                    <a:lnTo>
                      <a:pt x="61" y="6"/>
                    </a:lnTo>
                    <a:lnTo>
                      <a:pt x="67" y="14"/>
                    </a:lnTo>
                    <a:lnTo>
                      <a:pt x="39" y="14"/>
                    </a:lnTo>
                    <a:lnTo>
                      <a:pt x="21" y="20"/>
                    </a:lnTo>
                    <a:lnTo>
                      <a:pt x="30" y="31"/>
                    </a:lnTo>
                    <a:lnTo>
                      <a:pt x="44" y="35"/>
                    </a:lnTo>
                    <a:lnTo>
                      <a:pt x="60" y="40"/>
                    </a:lnTo>
                    <a:lnTo>
                      <a:pt x="71" y="50"/>
                    </a:lnTo>
                    <a:lnTo>
                      <a:pt x="67" y="7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341"/>
              <p:cNvSpPr>
                <a:spLocks/>
              </p:cNvSpPr>
              <p:nvPr/>
            </p:nvSpPr>
            <p:spPr bwMode="auto">
              <a:xfrm>
                <a:off x="11196" y="5763"/>
                <a:ext cx="72" cy="88"/>
              </a:xfrm>
              <a:custGeom>
                <a:avLst/>
                <a:gdLst>
                  <a:gd name="T0" fmla="+- 0 11248 11196"/>
                  <a:gd name="T1" fmla="*/ T0 w 72"/>
                  <a:gd name="T2" fmla="+- 0 5788 5763"/>
                  <a:gd name="T3" fmla="*/ 5788 h 88"/>
                  <a:gd name="T4" fmla="+- 0 11235 11196"/>
                  <a:gd name="T5" fmla="*/ T4 w 72"/>
                  <a:gd name="T6" fmla="+- 0 5777 5763"/>
                  <a:gd name="T7" fmla="*/ 5777 h 88"/>
                  <a:gd name="T8" fmla="+- 0 11263 11196"/>
                  <a:gd name="T9" fmla="*/ T8 w 72"/>
                  <a:gd name="T10" fmla="+- 0 5777 5763"/>
                  <a:gd name="T11" fmla="*/ 5777 h 88"/>
                  <a:gd name="T12" fmla="+- 0 11267 11196"/>
                  <a:gd name="T13" fmla="*/ T12 w 72"/>
                  <a:gd name="T14" fmla="+- 0 5782 5763"/>
                  <a:gd name="T15" fmla="*/ 5782 h 88"/>
                  <a:gd name="T16" fmla="+- 0 11248 11196"/>
                  <a:gd name="T17" fmla="*/ T16 w 72"/>
                  <a:gd name="T18" fmla="+- 0 5788 5763"/>
                  <a:gd name="T19" fmla="*/ 5788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2" h="88">
                    <a:moveTo>
                      <a:pt x="52" y="25"/>
                    </a:moveTo>
                    <a:lnTo>
                      <a:pt x="39" y="14"/>
                    </a:lnTo>
                    <a:lnTo>
                      <a:pt x="67" y="14"/>
                    </a:lnTo>
                    <a:lnTo>
                      <a:pt x="71" y="19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342"/>
              <p:cNvSpPr>
                <a:spLocks/>
              </p:cNvSpPr>
              <p:nvPr/>
            </p:nvSpPr>
            <p:spPr bwMode="auto">
              <a:xfrm>
                <a:off x="11196" y="5763"/>
                <a:ext cx="72" cy="88"/>
              </a:xfrm>
              <a:custGeom>
                <a:avLst/>
                <a:gdLst>
                  <a:gd name="T0" fmla="+- 0 11230 11196"/>
                  <a:gd name="T1" fmla="*/ T0 w 72"/>
                  <a:gd name="T2" fmla="+- 0 5851 5763"/>
                  <a:gd name="T3" fmla="*/ 5851 h 88"/>
                  <a:gd name="T4" fmla="+- 0 11212 11196"/>
                  <a:gd name="T5" fmla="*/ T4 w 72"/>
                  <a:gd name="T6" fmla="+- 0 5848 5763"/>
                  <a:gd name="T7" fmla="*/ 5848 h 88"/>
                  <a:gd name="T8" fmla="+- 0 11197 11196"/>
                  <a:gd name="T9" fmla="*/ T8 w 72"/>
                  <a:gd name="T10" fmla="+- 0 5840 5763"/>
                  <a:gd name="T11" fmla="*/ 5840 h 88"/>
                  <a:gd name="T12" fmla="+- 0 11212 11196"/>
                  <a:gd name="T13" fmla="*/ T12 w 72"/>
                  <a:gd name="T14" fmla="+- 0 5826 5763"/>
                  <a:gd name="T15" fmla="*/ 5826 h 88"/>
                  <a:gd name="T16" fmla="+- 0 11214 11196"/>
                  <a:gd name="T17" fmla="*/ T16 w 72"/>
                  <a:gd name="T18" fmla="+- 0 5834 5763"/>
                  <a:gd name="T19" fmla="*/ 5834 h 88"/>
                  <a:gd name="T20" fmla="+- 0 11221 11196"/>
                  <a:gd name="T21" fmla="*/ T20 w 72"/>
                  <a:gd name="T22" fmla="+- 0 5837 5763"/>
                  <a:gd name="T23" fmla="*/ 5837 h 88"/>
                  <a:gd name="T24" fmla="+- 0 11259 11196"/>
                  <a:gd name="T25" fmla="*/ T24 w 72"/>
                  <a:gd name="T26" fmla="+- 0 5837 5763"/>
                  <a:gd name="T27" fmla="*/ 5837 h 88"/>
                  <a:gd name="T28" fmla="+- 0 11249 11196"/>
                  <a:gd name="T29" fmla="*/ T28 w 72"/>
                  <a:gd name="T30" fmla="+- 0 5846 5763"/>
                  <a:gd name="T31" fmla="*/ 5846 h 88"/>
                  <a:gd name="T32" fmla="+- 0 11230 11196"/>
                  <a:gd name="T33" fmla="*/ T32 w 72"/>
                  <a:gd name="T34" fmla="+- 0 5851 5763"/>
                  <a:gd name="T35" fmla="*/ 5851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2" h="88">
                    <a:moveTo>
                      <a:pt x="34" y="88"/>
                    </a:moveTo>
                    <a:lnTo>
                      <a:pt x="16" y="85"/>
                    </a:lnTo>
                    <a:lnTo>
                      <a:pt x="1" y="77"/>
                    </a:lnTo>
                    <a:lnTo>
                      <a:pt x="16" y="63"/>
                    </a:lnTo>
                    <a:lnTo>
                      <a:pt x="18" y="71"/>
                    </a:lnTo>
                    <a:lnTo>
                      <a:pt x="25" y="74"/>
                    </a:lnTo>
                    <a:lnTo>
                      <a:pt x="63" y="74"/>
                    </a:lnTo>
                    <a:lnTo>
                      <a:pt x="53" y="83"/>
                    </a:lnTo>
                    <a:lnTo>
                      <a:pt x="34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" name="Group 343"/>
            <p:cNvGrpSpPr>
              <a:grpSpLocks/>
            </p:cNvGrpSpPr>
            <p:nvPr/>
          </p:nvGrpSpPr>
          <p:grpSpPr bwMode="auto">
            <a:xfrm>
              <a:off x="11277" y="5733"/>
              <a:ext cx="46" cy="152"/>
              <a:chOff x="11277" y="5733"/>
              <a:chExt cx="46" cy="152"/>
            </a:xfrm>
          </p:grpSpPr>
          <p:sp>
            <p:nvSpPr>
              <p:cNvPr id="1635" name="Freeform 344"/>
              <p:cNvSpPr>
                <a:spLocks/>
              </p:cNvSpPr>
              <p:nvPr/>
            </p:nvSpPr>
            <p:spPr bwMode="auto">
              <a:xfrm>
                <a:off x="11277" y="5733"/>
                <a:ext cx="46" cy="152"/>
              </a:xfrm>
              <a:custGeom>
                <a:avLst/>
                <a:gdLst>
                  <a:gd name="T0" fmla="+- 0 11277 11277"/>
                  <a:gd name="T1" fmla="*/ T0 w 46"/>
                  <a:gd name="T2" fmla="+- 0 5884 5733"/>
                  <a:gd name="T3" fmla="*/ 5884 h 152"/>
                  <a:gd name="T4" fmla="+- 0 11286 11277"/>
                  <a:gd name="T5" fmla="*/ T4 w 46"/>
                  <a:gd name="T6" fmla="+- 0 5868 5733"/>
                  <a:gd name="T7" fmla="*/ 5868 h 152"/>
                  <a:gd name="T8" fmla="+- 0 11294 11277"/>
                  <a:gd name="T9" fmla="*/ T8 w 46"/>
                  <a:gd name="T10" fmla="+- 0 5851 5733"/>
                  <a:gd name="T11" fmla="*/ 5851 h 152"/>
                  <a:gd name="T12" fmla="+- 0 11299 11277"/>
                  <a:gd name="T13" fmla="*/ T12 w 46"/>
                  <a:gd name="T14" fmla="+- 0 5831 5733"/>
                  <a:gd name="T15" fmla="*/ 5831 h 152"/>
                  <a:gd name="T16" fmla="+- 0 11298 11277"/>
                  <a:gd name="T17" fmla="*/ T16 w 46"/>
                  <a:gd name="T18" fmla="+- 0 5802 5733"/>
                  <a:gd name="T19" fmla="*/ 5802 h 152"/>
                  <a:gd name="T20" fmla="+- 0 11296 11277"/>
                  <a:gd name="T21" fmla="*/ T20 w 46"/>
                  <a:gd name="T22" fmla="+- 0 5779 5733"/>
                  <a:gd name="T23" fmla="*/ 5779 h 152"/>
                  <a:gd name="T24" fmla="+- 0 11291 11277"/>
                  <a:gd name="T25" fmla="*/ T24 w 46"/>
                  <a:gd name="T26" fmla="+- 0 5761 5733"/>
                  <a:gd name="T27" fmla="*/ 5761 h 152"/>
                  <a:gd name="T28" fmla="+- 0 11285 11277"/>
                  <a:gd name="T29" fmla="*/ T28 w 46"/>
                  <a:gd name="T30" fmla="+- 0 5746 5733"/>
                  <a:gd name="T31" fmla="*/ 5746 h 152"/>
                  <a:gd name="T32" fmla="+- 0 11277 11277"/>
                  <a:gd name="T33" fmla="*/ T32 w 46"/>
                  <a:gd name="T34" fmla="+- 0 5734 5733"/>
                  <a:gd name="T35" fmla="*/ 5734 h 152"/>
                  <a:gd name="T36" fmla="+- 0 11299 11277"/>
                  <a:gd name="T37" fmla="*/ T36 w 46"/>
                  <a:gd name="T38" fmla="+- 0 5733 5733"/>
                  <a:gd name="T39" fmla="*/ 5733 h 152"/>
                  <a:gd name="T40" fmla="+- 0 11308 11277"/>
                  <a:gd name="T41" fmla="*/ T40 w 46"/>
                  <a:gd name="T42" fmla="+- 0 5748 5733"/>
                  <a:gd name="T43" fmla="*/ 5748 h 152"/>
                  <a:gd name="T44" fmla="+- 0 11316 11277"/>
                  <a:gd name="T45" fmla="*/ T44 w 46"/>
                  <a:gd name="T46" fmla="+- 0 5766 5733"/>
                  <a:gd name="T47" fmla="*/ 5766 h 152"/>
                  <a:gd name="T48" fmla="+- 0 11321 11277"/>
                  <a:gd name="T49" fmla="*/ T48 w 46"/>
                  <a:gd name="T50" fmla="+- 0 5786 5733"/>
                  <a:gd name="T51" fmla="*/ 5786 h 152"/>
                  <a:gd name="T52" fmla="+- 0 11322 11277"/>
                  <a:gd name="T53" fmla="*/ T52 w 46"/>
                  <a:gd name="T54" fmla="+- 0 5808 5733"/>
                  <a:gd name="T55" fmla="*/ 5808 h 152"/>
                  <a:gd name="T56" fmla="+- 0 11321 11277"/>
                  <a:gd name="T57" fmla="*/ T56 w 46"/>
                  <a:gd name="T58" fmla="+- 0 5831 5733"/>
                  <a:gd name="T59" fmla="*/ 5831 h 152"/>
                  <a:gd name="T60" fmla="+- 0 11316 11277"/>
                  <a:gd name="T61" fmla="*/ T60 w 46"/>
                  <a:gd name="T62" fmla="+- 0 5851 5733"/>
                  <a:gd name="T63" fmla="*/ 5851 h 152"/>
                  <a:gd name="T64" fmla="+- 0 11308 11277"/>
                  <a:gd name="T65" fmla="*/ T64 w 46"/>
                  <a:gd name="T66" fmla="+- 0 5869 5733"/>
                  <a:gd name="T67" fmla="*/ 5869 h 152"/>
                  <a:gd name="T68" fmla="+- 0 11277 11277"/>
                  <a:gd name="T69" fmla="*/ T68 w 46"/>
                  <a:gd name="T70" fmla="+- 0 5884 5733"/>
                  <a:gd name="T71" fmla="*/ 5884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46" h="152">
                    <a:moveTo>
                      <a:pt x="0" y="151"/>
                    </a:moveTo>
                    <a:lnTo>
                      <a:pt x="9" y="135"/>
                    </a:lnTo>
                    <a:lnTo>
                      <a:pt x="17" y="118"/>
                    </a:lnTo>
                    <a:lnTo>
                      <a:pt x="22" y="98"/>
                    </a:lnTo>
                    <a:lnTo>
                      <a:pt x="21" y="69"/>
                    </a:lnTo>
                    <a:lnTo>
                      <a:pt x="19" y="46"/>
                    </a:lnTo>
                    <a:lnTo>
                      <a:pt x="14" y="28"/>
                    </a:lnTo>
                    <a:lnTo>
                      <a:pt x="8" y="13"/>
                    </a:lnTo>
                    <a:lnTo>
                      <a:pt x="0" y="1"/>
                    </a:lnTo>
                    <a:lnTo>
                      <a:pt x="22" y="0"/>
                    </a:lnTo>
                    <a:lnTo>
                      <a:pt x="31" y="15"/>
                    </a:lnTo>
                    <a:lnTo>
                      <a:pt x="39" y="33"/>
                    </a:lnTo>
                    <a:lnTo>
                      <a:pt x="44" y="53"/>
                    </a:lnTo>
                    <a:lnTo>
                      <a:pt x="45" y="75"/>
                    </a:lnTo>
                    <a:lnTo>
                      <a:pt x="44" y="98"/>
                    </a:lnTo>
                    <a:lnTo>
                      <a:pt x="39" y="118"/>
                    </a:lnTo>
                    <a:lnTo>
                      <a:pt x="31" y="136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2" name="Group 345"/>
            <p:cNvGrpSpPr>
              <a:grpSpLocks/>
            </p:cNvGrpSpPr>
            <p:nvPr/>
          </p:nvGrpSpPr>
          <p:grpSpPr bwMode="auto">
            <a:xfrm>
              <a:off x="10504" y="4362"/>
              <a:ext cx="118" cy="138"/>
              <a:chOff x="10504" y="4362"/>
              <a:chExt cx="118" cy="138"/>
            </a:xfrm>
          </p:grpSpPr>
          <p:sp>
            <p:nvSpPr>
              <p:cNvPr id="1439" name="Freeform 346"/>
              <p:cNvSpPr>
                <a:spLocks/>
              </p:cNvSpPr>
              <p:nvPr/>
            </p:nvSpPr>
            <p:spPr bwMode="auto">
              <a:xfrm>
                <a:off x="10504" y="4362"/>
                <a:ext cx="118" cy="138"/>
              </a:xfrm>
              <a:custGeom>
                <a:avLst/>
                <a:gdLst>
                  <a:gd name="T0" fmla="+- 0 10533 10504"/>
                  <a:gd name="T1" fmla="*/ T0 w 118"/>
                  <a:gd name="T2" fmla="+- 0 4500 4362"/>
                  <a:gd name="T3" fmla="*/ 4500 h 138"/>
                  <a:gd name="T4" fmla="+- 0 10504 10504"/>
                  <a:gd name="T5" fmla="*/ T4 w 118"/>
                  <a:gd name="T6" fmla="+- 0 4500 4362"/>
                  <a:gd name="T7" fmla="*/ 4500 h 138"/>
                  <a:gd name="T8" fmla="+- 0 10504 10504"/>
                  <a:gd name="T9" fmla="*/ T8 w 118"/>
                  <a:gd name="T10" fmla="+- 0 4362 4362"/>
                  <a:gd name="T11" fmla="*/ 4362 h 138"/>
                  <a:gd name="T12" fmla="+- 0 10533 10504"/>
                  <a:gd name="T13" fmla="*/ T12 w 118"/>
                  <a:gd name="T14" fmla="+- 0 4362 4362"/>
                  <a:gd name="T15" fmla="*/ 4362 h 138"/>
                  <a:gd name="T16" fmla="+- 0 10533 10504"/>
                  <a:gd name="T17" fmla="*/ T16 w 118"/>
                  <a:gd name="T18" fmla="+- 0 4417 4362"/>
                  <a:gd name="T19" fmla="*/ 4417 h 138"/>
                  <a:gd name="T20" fmla="+- 0 10621 10504"/>
                  <a:gd name="T21" fmla="*/ T20 w 118"/>
                  <a:gd name="T22" fmla="+- 0 4417 4362"/>
                  <a:gd name="T23" fmla="*/ 4417 h 138"/>
                  <a:gd name="T24" fmla="+- 0 10621 10504"/>
                  <a:gd name="T25" fmla="*/ T24 w 118"/>
                  <a:gd name="T26" fmla="+- 0 4441 4362"/>
                  <a:gd name="T27" fmla="*/ 4441 h 138"/>
                  <a:gd name="T28" fmla="+- 0 10533 10504"/>
                  <a:gd name="T29" fmla="*/ T28 w 118"/>
                  <a:gd name="T30" fmla="+- 0 4441 4362"/>
                  <a:gd name="T31" fmla="*/ 4441 h 138"/>
                  <a:gd name="T32" fmla="+- 0 10533 10504"/>
                  <a:gd name="T33" fmla="*/ T32 w 118"/>
                  <a:gd name="T34" fmla="+- 0 4500 4362"/>
                  <a:gd name="T35" fmla="*/ 4500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8" h="138">
                    <a:moveTo>
                      <a:pt x="29" y="138"/>
                    </a:moveTo>
                    <a:lnTo>
                      <a:pt x="0" y="138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117" y="55"/>
                    </a:lnTo>
                    <a:lnTo>
                      <a:pt x="117" y="79"/>
                    </a:lnTo>
                    <a:lnTo>
                      <a:pt x="29" y="79"/>
                    </a:lnTo>
                    <a:lnTo>
                      <a:pt x="29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347"/>
              <p:cNvSpPr>
                <a:spLocks/>
              </p:cNvSpPr>
              <p:nvPr/>
            </p:nvSpPr>
            <p:spPr bwMode="auto">
              <a:xfrm>
                <a:off x="10504" y="4362"/>
                <a:ext cx="118" cy="138"/>
              </a:xfrm>
              <a:custGeom>
                <a:avLst/>
                <a:gdLst>
                  <a:gd name="T0" fmla="+- 0 10621 10504"/>
                  <a:gd name="T1" fmla="*/ T0 w 118"/>
                  <a:gd name="T2" fmla="+- 0 4417 4362"/>
                  <a:gd name="T3" fmla="*/ 4417 h 138"/>
                  <a:gd name="T4" fmla="+- 0 10594 10504"/>
                  <a:gd name="T5" fmla="*/ T4 w 118"/>
                  <a:gd name="T6" fmla="+- 0 4417 4362"/>
                  <a:gd name="T7" fmla="*/ 4417 h 138"/>
                  <a:gd name="T8" fmla="+- 0 10594 10504"/>
                  <a:gd name="T9" fmla="*/ T8 w 118"/>
                  <a:gd name="T10" fmla="+- 0 4362 4362"/>
                  <a:gd name="T11" fmla="*/ 4362 h 138"/>
                  <a:gd name="T12" fmla="+- 0 10621 10504"/>
                  <a:gd name="T13" fmla="*/ T12 w 118"/>
                  <a:gd name="T14" fmla="+- 0 4362 4362"/>
                  <a:gd name="T15" fmla="*/ 4362 h 138"/>
                  <a:gd name="T16" fmla="+- 0 10621 10504"/>
                  <a:gd name="T17" fmla="*/ T16 w 118"/>
                  <a:gd name="T18" fmla="+- 0 4417 4362"/>
                  <a:gd name="T19" fmla="*/ 4417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117" y="55"/>
                    </a:moveTo>
                    <a:lnTo>
                      <a:pt x="90" y="55"/>
                    </a:lnTo>
                    <a:lnTo>
                      <a:pt x="90" y="0"/>
                    </a:lnTo>
                    <a:lnTo>
                      <a:pt x="117" y="0"/>
                    </a:lnTo>
                    <a:lnTo>
                      <a:pt x="117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348"/>
              <p:cNvSpPr>
                <a:spLocks/>
              </p:cNvSpPr>
              <p:nvPr/>
            </p:nvSpPr>
            <p:spPr bwMode="auto">
              <a:xfrm>
                <a:off x="10504" y="4362"/>
                <a:ext cx="118" cy="138"/>
              </a:xfrm>
              <a:custGeom>
                <a:avLst/>
                <a:gdLst>
                  <a:gd name="T0" fmla="+- 0 10621 10504"/>
                  <a:gd name="T1" fmla="*/ T0 w 118"/>
                  <a:gd name="T2" fmla="+- 0 4500 4362"/>
                  <a:gd name="T3" fmla="*/ 4500 h 138"/>
                  <a:gd name="T4" fmla="+- 0 10594 10504"/>
                  <a:gd name="T5" fmla="*/ T4 w 118"/>
                  <a:gd name="T6" fmla="+- 0 4500 4362"/>
                  <a:gd name="T7" fmla="*/ 4500 h 138"/>
                  <a:gd name="T8" fmla="+- 0 10594 10504"/>
                  <a:gd name="T9" fmla="*/ T8 w 118"/>
                  <a:gd name="T10" fmla="+- 0 4441 4362"/>
                  <a:gd name="T11" fmla="*/ 4441 h 138"/>
                  <a:gd name="T12" fmla="+- 0 10621 10504"/>
                  <a:gd name="T13" fmla="*/ T12 w 118"/>
                  <a:gd name="T14" fmla="+- 0 4441 4362"/>
                  <a:gd name="T15" fmla="*/ 4441 h 138"/>
                  <a:gd name="T16" fmla="+- 0 10621 10504"/>
                  <a:gd name="T17" fmla="*/ T16 w 118"/>
                  <a:gd name="T18" fmla="+- 0 4500 4362"/>
                  <a:gd name="T19" fmla="*/ 4500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117" y="138"/>
                    </a:moveTo>
                    <a:lnTo>
                      <a:pt x="90" y="138"/>
                    </a:lnTo>
                    <a:lnTo>
                      <a:pt x="90" y="79"/>
                    </a:lnTo>
                    <a:lnTo>
                      <a:pt x="117" y="79"/>
                    </a:lnTo>
                    <a:lnTo>
                      <a:pt x="117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3" name="Group 349"/>
            <p:cNvGrpSpPr>
              <a:grpSpLocks/>
            </p:cNvGrpSpPr>
            <p:nvPr/>
          </p:nvGrpSpPr>
          <p:grpSpPr bwMode="auto">
            <a:xfrm>
              <a:off x="10662" y="4362"/>
              <a:ext cx="2" cy="138"/>
              <a:chOff x="10662" y="4362"/>
              <a:chExt cx="2" cy="138"/>
            </a:xfrm>
          </p:grpSpPr>
          <p:sp>
            <p:nvSpPr>
              <p:cNvPr id="1438" name="Freeform 350"/>
              <p:cNvSpPr>
                <a:spLocks/>
              </p:cNvSpPr>
              <p:nvPr/>
            </p:nvSpPr>
            <p:spPr bwMode="auto">
              <a:xfrm>
                <a:off x="10662" y="4362"/>
                <a:ext cx="2" cy="138"/>
              </a:xfrm>
              <a:custGeom>
                <a:avLst/>
                <a:gdLst>
                  <a:gd name="T0" fmla="+- 0 4362 4362"/>
                  <a:gd name="T1" fmla="*/ 4362 h 138"/>
                  <a:gd name="T2" fmla="+- 0 4500 4362"/>
                  <a:gd name="T3" fmla="*/ 4500 h 13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8">
                    <a:moveTo>
                      <a:pt x="0" y="0"/>
                    </a:moveTo>
                    <a:lnTo>
                      <a:pt x="0" y="138"/>
                    </a:lnTo>
                  </a:path>
                </a:pathLst>
              </a:custGeom>
              <a:noFill/>
              <a:ln w="1960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4" name="Group 351"/>
            <p:cNvGrpSpPr>
              <a:grpSpLocks/>
            </p:cNvGrpSpPr>
            <p:nvPr/>
          </p:nvGrpSpPr>
          <p:grpSpPr bwMode="auto">
            <a:xfrm>
              <a:off x="10692" y="4362"/>
              <a:ext cx="118" cy="138"/>
              <a:chOff x="10692" y="4362"/>
              <a:chExt cx="118" cy="138"/>
            </a:xfrm>
          </p:grpSpPr>
          <p:sp>
            <p:nvSpPr>
              <p:cNvPr id="1434" name="Freeform 352"/>
              <p:cNvSpPr>
                <a:spLocks/>
              </p:cNvSpPr>
              <p:nvPr/>
            </p:nvSpPr>
            <p:spPr bwMode="auto">
              <a:xfrm>
                <a:off x="10692" y="4362"/>
                <a:ext cx="118" cy="138"/>
              </a:xfrm>
              <a:custGeom>
                <a:avLst/>
                <a:gdLst>
                  <a:gd name="T0" fmla="+- 0 10810 10692"/>
                  <a:gd name="T1" fmla="*/ T0 w 118"/>
                  <a:gd name="T2" fmla="+- 0 4384 4362"/>
                  <a:gd name="T3" fmla="*/ 4384 h 138"/>
                  <a:gd name="T4" fmla="+- 0 10692 10692"/>
                  <a:gd name="T5" fmla="*/ T4 w 118"/>
                  <a:gd name="T6" fmla="+- 0 4384 4362"/>
                  <a:gd name="T7" fmla="*/ 4384 h 138"/>
                  <a:gd name="T8" fmla="+- 0 10692 10692"/>
                  <a:gd name="T9" fmla="*/ T8 w 118"/>
                  <a:gd name="T10" fmla="+- 0 4362 4362"/>
                  <a:gd name="T11" fmla="*/ 4362 h 138"/>
                  <a:gd name="T12" fmla="+- 0 10810 10692"/>
                  <a:gd name="T13" fmla="*/ T12 w 118"/>
                  <a:gd name="T14" fmla="+- 0 4362 4362"/>
                  <a:gd name="T15" fmla="*/ 4362 h 138"/>
                  <a:gd name="T16" fmla="+- 0 10810 10692"/>
                  <a:gd name="T17" fmla="*/ T16 w 118"/>
                  <a:gd name="T18" fmla="+- 0 4384 4362"/>
                  <a:gd name="T19" fmla="*/ 4384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118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353"/>
              <p:cNvSpPr>
                <a:spLocks/>
              </p:cNvSpPr>
              <p:nvPr/>
            </p:nvSpPr>
            <p:spPr bwMode="auto">
              <a:xfrm>
                <a:off x="10692" y="4362"/>
                <a:ext cx="118" cy="138"/>
              </a:xfrm>
              <a:custGeom>
                <a:avLst/>
                <a:gdLst>
                  <a:gd name="T0" fmla="+- 0 10765 10692"/>
                  <a:gd name="T1" fmla="*/ T0 w 118"/>
                  <a:gd name="T2" fmla="+- 0 4500 4362"/>
                  <a:gd name="T3" fmla="*/ 4500 h 138"/>
                  <a:gd name="T4" fmla="+- 0 10736 10692"/>
                  <a:gd name="T5" fmla="*/ T4 w 118"/>
                  <a:gd name="T6" fmla="+- 0 4500 4362"/>
                  <a:gd name="T7" fmla="*/ 4500 h 138"/>
                  <a:gd name="T8" fmla="+- 0 10736 10692"/>
                  <a:gd name="T9" fmla="*/ T8 w 118"/>
                  <a:gd name="T10" fmla="+- 0 4384 4362"/>
                  <a:gd name="T11" fmla="*/ 4384 h 138"/>
                  <a:gd name="T12" fmla="+- 0 10765 10692"/>
                  <a:gd name="T13" fmla="*/ T12 w 118"/>
                  <a:gd name="T14" fmla="+- 0 4384 4362"/>
                  <a:gd name="T15" fmla="*/ 4384 h 138"/>
                  <a:gd name="T16" fmla="+- 0 10765 10692"/>
                  <a:gd name="T17" fmla="*/ T16 w 118"/>
                  <a:gd name="T18" fmla="+- 0 4500 4362"/>
                  <a:gd name="T19" fmla="*/ 4500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73" y="138"/>
                    </a:moveTo>
                    <a:lnTo>
                      <a:pt x="44" y="138"/>
                    </a:lnTo>
                    <a:lnTo>
                      <a:pt x="44" y="22"/>
                    </a:lnTo>
                    <a:lnTo>
                      <a:pt x="73" y="22"/>
                    </a:lnTo>
                    <a:lnTo>
                      <a:pt x="73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5" name="Group 354"/>
            <p:cNvGrpSpPr>
              <a:grpSpLocks/>
            </p:cNvGrpSpPr>
            <p:nvPr/>
          </p:nvGrpSpPr>
          <p:grpSpPr bwMode="auto">
            <a:xfrm>
              <a:off x="9167" y="1457"/>
              <a:ext cx="3026" cy="1845"/>
              <a:chOff x="9167" y="1457"/>
              <a:chExt cx="3026" cy="1845"/>
            </a:xfrm>
          </p:grpSpPr>
          <p:sp>
            <p:nvSpPr>
              <p:cNvPr id="1433" name="Freeform 355"/>
              <p:cNvSpPr>
                <a:spLocks/>
              </p:cNvSpPr>
              <p:nvPr/>
            </p:nvSpPr>
            <p:spPr bwMode="auto">
              <a:xfrm>
                <a:off x="9167" y="1457"/>
                <a:ext cx="3026" cy="1845"/>
              </a:xfrm>
              <a:custGeom>
                <a:avLst/>
                <a:gdLst>
                  <a:gd name="T0" fmla="+- 0 12193 9167"/>
                  <a:gd name="T1" fmla="*/ T0 w 3026"/>
                  <a:gd name="T2" fmla="+- 0 3301 1457"/>
                  <a:gd name="T3" fmla="*/ 3301 h 1845"/>
                  <a:gd name="T4" fmla="+- 0 9167 9167"/>
                  <a:gd name="T5" fmla="*/ T4 w 3026"/>
                  <a:gd name="T6" fmla="+- 0 3301 1457"/>
                  <a:gd name="T7" fmla="*/ 3301 h 1845"/>
                  <a:gd name="T8" fmla="+- 0 9167 9167"/>
                  <a:gd name="T9" fmla="*/ T8 w 3026"/>
                  <a:gd name="T10" fmla="+- 0 1931 1457"/>
                  <a:gd name="T11" fmla="*/ 1931 h 1845"/>
                  <a:gd name="T12" fmla="+- 0 10669 9167"/>
                  <a:gd name="T13" fmla="*/ T12 w 3026"/>
                  <a:gd name="T14" fmla="+- 0 1457 1457"/>
                  <a:gd name="T15" fmla="*/ 1457 h 1845"/>
                  <a:gd name="T16" fmla="+- 0 12193 9167"/>
                  <a:gd name="T17" fmla="*/ T16 w 3026"/>
                  <a:gd name="T18" fmla="+- 0 1931 1457"/>
                  <a:gd name="T19" fmla="*/ 1931 h 1845"/>
                  <a:gd name="T20" fmla="+- 0 12193 9167"/>
                  <a:gd name="T21" fmla="*/ T20 w 3026"/>
                  <a:gd name="T22" fmla="+- 0 3301 1457"/>
                  <a:gd name="T23" fmla="*/ 3301 h 18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026" h="1845">
                    <a:moveTo>
                      <a:pt x="3026" y="1844"/>
                    </a:moveTo>
                    <a:lnTo>
                      <a:pt x="0" y="1844"/>
                    </a:lnTo>
                    <a:lnTo>
                      <a:pt x="0" y="474"/>
                    </a:lnTo>
                    <a:lnTo>
                      <a:pt x="1502" y="0"/>
                    </a:lnTo>
                    <a:lnTo>
                      <a:pt x="3026" y="474"/>
                    </a:lnTo>
                    <a:lnTo>
                      <a:pt x="3026" y="1844"/>
                    </a:lnTo>
                    <a:close/>
                  </a:path>
                </a:pathLst>
              </a:custGeom>
              <a:solidFill>
                <a:srgbClr val="99D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6" name="Group 356"/>
            <p:cNvGrpSpPr>
              <a:grpSpLocks/>
            </p:cNvGrpSpPr>
            <p:nvPr/>
          </p:nvGrpSpPr>
          <p:grpSpPr bwMode="auto">
            <a:xfrm>
              <a:off x="9167" y="1457"/>
              <a:ext cx="3026" cy="1845"/>
              <a:chOff x="9167" y="1457"/>
              <a:chExt cx="3026" cy="1845"/>
            </a:xfrm>
          </p:grpSpPr>
          <p:sp>
            <p:nvSpPr>
              <p:cNvPr id="1432" name="Freeform 357"/>
              <p:cNvSpPr>
                <a:spLocks/>
              </p:cNvSpPr>
              <p:nvPr/>
            </p:nvSpPr>
            <p:spPr bwMode="auto">
              <a:xfrm>
                <a:off x="9167" y="1457"/>
                <a:ext cx="3026" cy="1845"/>
              </a:xfrm>
              <a:custGeom>
                <a:avLst/>
                <a:gdLst>
                  <a:gd name="T0" fmla="+- 0 9167 9167"/>
                  <a:gd name="T1" fmla="*/ T0 w 3026"/>
                  <a:gd name="T2" fmla="+- 0 1931 1457"/>
                  <a:gd name="T3" fmla="*/ 1931 h 1845"/>
                  <a:gd name="T4" fmla="+- 0 9167 9167"/>
                  <a:gd name="T5" fmla="*/ T4 w 3026"/>
                  <a:gd name="T6" fmla="+- 0 3301 1457"/>
                  <a:gd name="T7" fmla="*/ 3301 h 1845"/>
                  <a:gd name="T8" fmla="+- 0 10669 9167"/>
                  <a:gd name="T9" fmla="*/ T8 w 3026"/>
                  <a:gd name="T10" fmla="+- 0 3301 1457"/>
                  <a:gd name="T11" fmla="*/ 3301 h 1845"/>
                  <a:gd name="T12" fmla="+- 0 12193 9167"/>
                  <a:gd name="T13" fmla="*/ T12 w 3026"/>
                  <a:gd name="T14" fmla="+- 0 3301 1457"/>
                  <a:gd name="T15" fmla="*/ 3301 h 1845"/>
                  <a:gd name="T16" fmla="+- 0 12193 9167"/>
                  <a:gd name="T17" fmla="*/ T16 w 3026"/>
                  <a:gd name="T18" fmla="+- 0 1931 1457"/>
                  <a:gd name="T19" fmla="*/ 1931 h 1845"/>
                  <a:gd name="T20" fmla="+- 0 10669 9167"/>
                  <a:gd name="T21" fmla="*/ T20 w 3026"/>
                  <a:gd name="T22" fmla="+- 0 1457 1457"/>
                  <a:gd name="T23" fmla="*/ 1457 h 1845"/>
                  <a:gd name="T24" fmla="+- 0 9167 9167"/>
                  <a:gd name="T25" fmla="*/ T24 w 3026"/>
                  <a:gd name="T26" fmla="+- 0 1931 1457"/>
                  <a:gd name="T27" fmla="*/ 1931 h 18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026" h="1845">
                    <a:moveTo>
                      <a:pt x="0" y="474"/>
                    </a:moveTo>
                    <a:lnTo>
                      <a:pt x="0" y="1844"/>
                    </a:lnTo>
                    <a:lnTo>
                      <a:pt x="1502" y="1844"/>
                    </a:lnTo>
                    <a:lnTo>
                      <a:pt x="3026" y="1844"/>
                    </a:lnTo>
                    <a:lnTo>
                      <a:pt x="3026" y="474"/>
                    </a:lnTo>
                    <a:lnTo>
                      <a:pt x="1502" y="0"/>
                    </a:lnTo>
                    <a:lnTo>
                      <a:pt x="0" y="474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358"/>
            <p:cNvGrpSpPr>
              <a:grpSpLocks/>
            </p:cNvGrpSpPr>
            <p:nvPr/>
          </p:nvGrpSpPr>
          <p:grpSpPr bwMode="auto">
            <a:xfrm>
              <a:off x="10117" y="2348"/>
              <a:ext cx="113" cy="127"/>
              <a:chOff x="10117" y="2348"/>
              <a:chExt cx="113" cy="127"/>
            </a:xfrm>
          </p:grpSpPr>
          <p:sp>
            <p:nvSpPr>
              <p:cNvPr id="1429" name="Freeform 359"/>
              <p:cNvSpPr>
                <a:spLocks/>
              </p:cNvSpPr>
              <p:nvPr/>
            </p:nvSpPr>
            <p:spPr bwMode="auto">
              <a:xfrm>
                <a:off x="10117" y="2348"/>
                <a:ext cx="113" cy="127"/>
              </a:xfrm>
              <a:custGeom>
                <a:avLst/>
                <a:gdLst>
                  <a:gd name="T0" fmla="+- 0 10179 10117"/>
                  <a:gd name="T1" fmla="*/ T0 w 113"/>
                  <a:gd name="T2" fmla="+- 0 2475 2348"/>
                  <a:gd name="T3" fmla="*/ 2475 h 127"/>
                  <a:gd name="T4" fmla="+- 0 10154 10117"/>
                  <a:gd name="T5" fmla="*/ T4 w 113"/>
                  <a:gd name="T6" fmla="+- 0 2472 2348"/>
                  <a:gd name="T7" fmla="*/ 2472 h 127"/>
                  <a:gd name="T8" fmla="+- 0 10135 10117"/>
                  <a:gd name="T9" fmla="*/ T8 w 113"/>
                  <a:gd name="T10" fmla="+- 0 2462 2348"/>
                  <a:gd name="T11" fmla="*/ 2462 h 127"/>
                  <a:gd name="T12" fmla="+- 0 10123 10117"/>
                  <a:gd name="T13" fmla="*/ T12 w 113"/>
                  <a:gd name="T14" fmla="+- 0 2446 2348"/>
                  <a:gd name="T15" fmla="*/ 2446 h 127"/>
                  <a:gd name="T16" fmla="+- 0 10117 10117"/>
                  <a:gd name="T17" fmla="*/ T16 w 113"/>
                  <a:gd name="T18" fmla="+- 0 2424 2348"/>
                  <a:gd name="T19" fmla="*/ 2424 h 127"/>
                  <a:gd name="T20" fmla="+- 0 10118 10117"/>
                  <a:gd name="T21" fmla="*/ T20 w 113"/>
                  <a:gd name="T22" fmla="+- 0 2400 2348"/>
                  <a:gd name="T23" fmla="*/ 2400 h 127"/>
                  <a:gd name="T24" fmla="+- 0 10164 10117"/>
                  <a:gd name="T25" fmla="*/ T24 w 113"/>
                  <a:gd name="T26" fmla="+- 0 2349 2348"/>
                  <a:gd name="T27" fmla="*/ 2349 h 127"/>
                  <a:gd name="T28" fmla="+- 0 10182 10117"/>
                  <a:gd name="T29" fmla="*/ T28 w 113"/>
                  <a:gd name="T30" fmla="+- 0 2348 2348"/>
                  <a:gd name="T31" fmla="*/ 2348 h 127"/>
                  <a:gd name="T32" fmla="+- 0 10200 10117"/>
                  <a:gd name="T33" fmla="*/ T32 w 113"/>
                  <a:gd name="T34" fmla="+- 0 2352 2348"/>
                  <a:gd name="T35" fmla="*/ 2352 h 127"/>
                  <a:gd name="T36" fmla="+- 0 10218 10117"/>
                  <a:gd name="T37" fmla="*/ T36 w 113"/>
                  <a:gd name="T38" fmla="+- 0 2360 2348"/>
                  <a:gd name="T39" fmla="*/ 2360 h 127"/>
                  <a:gd name="T40" fmla="+- 0 10219 10117"/>
                  <a:gd name="T41" fmla="*/ T40 w 113"/>
                  <a:gd name="T42" fmla="+- 0 2361 2348"/>
                  <a:gd name="T43" fmla="*/ 2361 h 127"/>
                  <a:gd name="T44" fmla="+- 0 10179 10117"/>
                  <a:gd name="T45" fmla="*/ T44 w 113"/>
                  <a:gd name="T46" fmla="+- 0 2361 2348"/>
                  <a:gd name="T47" fmla="*/ 2361 h 127"/>
                  <a:gd name="T48" fmla="+- 0 10155 10117"/>
                  <a:gd name="T49" fmla="*/ T48 w 113"/>
                  <a:gd name="T50" fmla="+- 0 2366 2348"/>
                  <a:gd name="T51" fmla="*/ 2366 h 127"/>
                  <a:gd name="T52" fmla="+- 0 10140 10117"/>
                  <a:gd name="T53" fmla="*/ T52 w 113"/>
                  <a:gd name="T54" fmla="+- 0 2380 2348"/>
                  <a:gd name="T55" fmla="*/ 2380 h 127"/>
                  <a:gd name="T56" fmla="+- 0 10133 10117"/>
                  <a:gd name="T57" fmla="*/ T56 w 113"/>
                  <a:gd name="T58" fmla="+- 0 2400 2348"/>
                  <a:gd name="T59" fmla="*/ 2400 h 127"/>
                  <a:gd name="T60" fmla="+- 0 10135 10117"/>
                  <a:gd name="T61" fmla="*/ T60 w 113"/>
                  <a:gd name="T62" fmla="+- 0 2428 2348"/>
                  <a:gd name="T63" fmla="*/ 2428 h 127"/>
                  <a:gd name="T64" fmla="+- 0 10144 10117"/>
                  <a:gd name="T65" fmla="*/ T64 w 113"/>
                  <a:gd name="T66" fmla="+- 0 2448 2348"/>
                  <a:gd name="T67" fmla="*/ 2448 h 127"/>
                  <a:gd name="T68" fmla="+- 0 10160 10117"/>
                  <a:gd name="T69" fmla="*/ T68 w 113"/>
                  <a:gd name="T70" fmla="+- 0 2459 2348"/>
                  <a:gd name="T71" fmla="*/ 2459 h 127"/>
                  <a:gd name="T72" fmla="+- 0 10218 10117"/>
                  <a:gd name="T73" fmla="*/ T72 w 113"/>
                  <a:gd name="T74" fmla="+- 0 2459 2348"/>
                  <a:gd name="T75" fmla="*/ 2459 h 127"/>
                  <a:gd name="T76" fmla="+- 0 10202 10117"/>
                  <a:gd name="T77" fmla="*/ T76 w 113"/>
                  <a:gd name="T78" fmla="+- 0 2470 2348"/>
                  <a:gd name="T79" fmla="*/ 2470 h 127"/>
                  <a:gd name="T80" fmla="+- 0 10179 10117"/>
                  <a:gd name="T81" fmla="*/ T80 w 113"/>
                  <a:gd name="T82" fmla="+- 0 2475 2348"/>
                  <a:gd name="T83" fmla="*/ 2475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13" h="127">
                    <a:moveTo>
                      <a:pt x="62" y="127"/>
                    </a:moveTo>
                    <a:lnTo>
                      <a:pt x="37" y="124"/>
                    </a:lnTo>
                    <a:lnTo>
                      <a:pt x="18" y="114"/>
                    </a:lnTo>
                    <a:lnTo>
                      <a:pt x="6" y="98"/>
                    </a:lnTo>
                    <a:lnTo>
                      <a:pt x="0" y="76"/>
                    </a:lnTo>
                    <a:lnTo>
                      <a:pt x="1" y="52"/>
                    </a:lnTo>
                    <a:lnTo>
                      <a:pt x="47" y="1"/>
                    </a:lnTo>
                    <a:lnTo>
                      <a:pt x="65" y="0"/>
                    </a:lnTo>
                    <a:lnTo>
                      <a:pt x="83" y="4"/>
                    </a:lnTo>
                    <a:lnTo>
                      <a:pt x="101" y="12"/>
                    </a:lnTo>
                    <a:lnTo>
                      <a:pt x="102" y="13"/>
                    </a:lnTo>
                    <a:lnTo>
                      <a:pt x="62" y="13"/>
                    </a:lnTo>
                    <a:lnTo>
                      <a:pt x="38" y="18"/>
                    </a:lnTo>
                    <a:lnTo>
                      <a:pt x="23" y="32"/>
                    </a:lnTo>
                    <a:lnTo>
                      <a:pt x="16" y="52"/>
                    </a:lnTo>
                    <a:lnTo>
                      <a:pt x="18" y="80"/>
                    </a:lnTo>
                    <a:lnTo>
                      <a:pt x="27" y="100"/>
                    </a:lnTo>
                    <a:lnTo>
                      <a:pt x="43" y="111"/>
                    </a:lnTo>
                    <a:lnTo>
                      <a:pt x="101" y="111"/>
                    </a:lnTo>
                    <a:lnTo>
                      <a:pt x="85" y="122"/>
                    </a:lnTo>
                    <a:lnTo>
                      <a:pt x="62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360"/>
              <p:cNvSpPr>
                <a:spLocks/>
              </p:cNvSpPr>
              <p:nvPr/>
            </p:nvSpPr>
            <p:spPr bwMode="auto">
              <a:xfrm>
                <a:off x="10117" y="2348"/>
                <a:ext cx="113" cy="127"/>
              </a:xfrm>
              <a:custGeom>
                <a:avLst/>
                <a:gdLst>
                  <a:gd name="T0" fmla="+- 0 10212 10117"/>
                  <a:gd name="T1" fmla="*/ T0 w 113"/>
                  <a:gd name="T2" fmla="+- 0 2384 2348"/>
                  <a:gd name="T3" fmla="*/ 2384 h 127"/>
                  <a:gd name="T4" fmla="+- 0 10200 10117"/>
                  <a:gd name="T5" fmla="*/ T4 w 113"/>
                  <a:gd name="T6" fmla="+- 0 2368 2348"/>
                  <a:gd name="T7" fmla="*/ 2368 h 127"/>
                  <a:gd name="T8" fmla="+- 0 10179 10117"/>
                  <a:gd name="T9" fmla="*/ T8 w 113"/>
                  <a:gd name="T10" fmla="+- 0 2361 2348"/>
                  <a:gd name="T11" fmla="*/ 2361 h 127"/>
                  <a:gd name="T12" fmla="+- 0 10219 10117"/>
                  <a:gd name="T13" fmla="*/ T12 w 113"/>
                  <a:gd name="T14" fmla="+- 0 2361 2348"/>
                  <a:gd name="T15" fmla="*/ 2361 h 127"/>
                  <a:gd name="T16" fmla="+- 0 10224 10117"/>
                  <a:gd name="T17" fmla="*/ T16 w 113"/>
                  <a:gd name="T18" fmla="+- 0 2368 2348"/>
                  <a:gd name="T19" fmla="*/ 2368 h 127"/>
                  <a:gd name="T20" fmla="+- 0 10228 10117"/>
                  <a:gd name="T21" fmla="*/ T20 w 113"/>
                  <a:gd name="T22" fmla="+- 0 2378 2348"/>
                  <a:gd name="T23" fmla="*/ 2378 h 127"/>
                  <a:gd name="T24" fmla="+- 0 10212 10117"/>
                  <a:gd name="T25" fmla="*/ T24 w 113"/>
                  <a:gd name="T26" fmla="+- 0 2384 2348"/>
                  <a:gd name="T27" fmla="*/ 2384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3" h="127">
                    <a:moveTo>
                      <a:pt x="95" y="36"/>
                    </a:moveTo>
                    <a:lnTo>
                      <a:pt x="83" y="20"/>
                    </a:lnTo>
                    <a:lnTo>
                      <a:pt x="62" y="13"/>
                    </a:lnTo>
                    <a:lnTo>
                      <a:pt x="102" y="13"/>
                    </a:lnTo>
                    <a:lnTo>
                      <a:pt x="107" y="20"/>
                    </a:lnTo>
                    <a:lnTo>
                      <a:pt x="111" y="30"/>
                    </a:lnTo>
                    <a:lnTo>
                      <a:pt x="95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361"/>
              <p:cNvSpPr>
                <a:spLocks/>
              </p:cNvSpPr>
              <p:nvPr/>
            </p:nvSpPr>
            <p:spPr bwMode="auto">
              <a:xfrm>
                <a:off x="10117" y="2348"/>
                <a:ext cx="113" cy="127"/>
              </a:xfrm>
              <a:custGeom>
                <a:avLst/>
                <a:gdLst>
                  <a:gd name="T0" fmla="+- 0 10218 10117"/>
                  <a:gd name="T1" fmla="*/ T0 w 113"/>
                  <a:gd name="T2" fmla="+- 0 2459 2348"/>
                  <a:gd name="T3" fmla="*/ 2459 h 127"/>
                  <a:gd name="T4" fmla="+- 0 10160 10117"/>
                  <a:gd name="T5" fmla="*/ T4 w 113"/>
                  <a:gd name="T6" fmla="+- 0 2459 2348"/>
                  <a:gd name="T7" fmla="*/ 2459 h 127"/>
                  <a:gd name="T8" fmla="+- 0 10189 10117"/>
                  <a:gd name="T9" fmla="*/ T8 w 113"/>
                  <a:gd name="T10" fmla="+- 0 2457 2348"/>
                  <a:gd name="T11" fmla="*/ 2457 h 127"/>
                  <a:gd name="T12" fmla="+- 0 10205 10117"/>
                  <a:gd name="T13" fmla="*/ T12 w 113"/>
                  <a:gd name="T14" fmla="+- 0 2449 2348"/>
                  <a:gd name="T15" fmla="*/ 2449 h 127"/>
                  <a:gd name="T16" fmla="+- 0 10214 10117"/>
                  <a:gd name="T17" fmla="*/ T16 w 113"/>
                  <a:gd name="T18" fmla="+- 0 2437 2348"/>
                  <a:gd name="T19" fmla="*/ 2437 h 127"/>
                  <a:gd name="T20" fmla="+- 0 10229 10117"/>
                  <a:gd name="T21" fmla="*/ T20 w 113"/>
                  <a:gd name="T22" fmla="+- 0 2442 2348"/>
                  <a:gd name="T23" fmla="*/ 2442 h 127"/>
                  <a:gd name="T24" fmla="+- 0 10218 10117"/>
                  <a:gd name="T25" fmla="*/ T24 w 113"/>
                  <a:gd name="T26" fmla="+- 0 2459 2348"/>
                  <a:gd name="T27" fmla="*/ 2459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3" h="127">
                    <a:moveTo>
                      <a:pt x="101" y="111"/>
                    </a:moveTo>
                    <a:lnTo>
                      <a:pt x="43" y="111"/>
                    </a:lnTo>
                    <a:lnTo>
                      <a:pt x="72" y="109"/>
                    </a:lnTo>
                    <a:lnTo>
                      <a:pt x="88" y="101"/>
                    </a:lnTo>
                    <a:lnTo>
                      <a:pt x="97" y="89"/>
                    </a:lnTo>
                    <a:lnTo>
                      <a:pt x="112" y="94"/>
                    </a:lnTo>
                    <a:lnTo>
                      <a:pt x="101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8" name="Group 362"/>
            <p:cNvGrpSpPr>
              <a:grpSpLocks/>
            </p:cNvGrpSpPr>
            <p:nvPr/>
          </p:nvGrpSpPr>
          <p:grpSpPr bwMode="auto">
            <a:xfrm>
              <a:off x="10244" y="2348"/>
              <a:ext cx="123" cy="126"/>
              <a:chOff x="10244" y="2348"/>
              <a:chExt cx="123" cy="126"/>
            </a:xfrm>
          </p:grpSpPr>
          <p:sp>
            <p:nvSpPr>
              <p:cNvPr id="1427" name="Freeform 363"/>
              <p:cNvSpPr>
                <a:spLocks/>
              </p:cNvSpPr>
              <p:nvPr/>
            </p:nvSpPr>
            <p:spPr bwMode="auto">
              <a:xfrm>
                <a:off x="10244" y="2348"/>
                <a:ext cx="123" cy="126"/>
              </a:xfrm>
              <a:custGeom>
                <a:avLst/>
                <a:gdLst>
                  <a:gd name="T0" fmla="+- 0 10325 10244"/>
                  <a:gd name="T1" fmla="*/ T0 w 123"/>
                  <a:gd name="T2" fmla="+- 0 2473 2348"/>
                  <a:gd name="T3" fmla="*/ 2473 h 126"/>
                  <a:gd name="T4" fmla="+- 0 10257 10244"/>
                  <a:gd name="T5" fmla="*/ T4 w 123"/>
                  <a:gd name="T6" fmla="+- 0 2453 2348"/>
                  <a:gd name="T7" fmla="*/ 2453 h 126"/>
                  <a:gd name="T8" fmla="+- 0 10244 10244"/>
                  <a:gd name="T9" fmla="*/ T8 w 123"/>
                  <a:gd name="T10" fmla="+- 0 2416 2348"/>
                  <a:gd name="T11" fmla="*/ 2416 h 126"/>
                  <a:gd name="T12" fmla="+- 0 10247 10244"/>
                  <a:gd name="T13" fmla="*/ T12 w 123"/>
                  <a:gd name="T14" fmla="+- 0 2390 2348"/>
                  <a:gd name="T15" fmla="*/ 2390 h 126"/>
                  <a:gd name="T16" fmla="+- 0 10256 10244"/>
                  <a:gd name="T17" fmla="*/ T16 w 123"/>
                  <a:gd name="T18" fmla="+- 0 2370 2348"/>
                  <a:gd name="T19" fmla="*/ 2370 h 126"/>
                  <a:gd name="T20" fmla="+- 0 10270 10244"/>
                  <a:gd name="T21" fmla="*/ T20 w 123"/>
                  <a:gd name="T22" fmla="+- 0 2356 2348"/>
                  <a:gd name="T23" fmla="*/ 2356 h 126"/>
                  <a:gd name="T24" fmla="+- 0 10291 10244"/>
                  <a:gd name="T25" fmla="*/ T24 w 123"/>
                  <a:gd name="T26" fmla="+- 0 2349 2348"/>
                  <a:gd name="T27" fmla="*/ 2349 h 126"/>
                  <a:gd name="T28" fmla="+- 0 10305 10244"/>
                  <a:gd name="T29" fmla="*/ T28 w 123"/>
                  <a:gd name="T30" fmla="+- 0 2348 2348"/>
                  <a:gd name="T31" fmla="*/ 2348 h 126"/>
                  <a:gd name="T32" fmla="+- 0 10330 10244"/>
                  <a:gd name="T33" fmla="*/ T32 w 123"/>
                  <a:gd name="T34" fmla="+- 0 2351 2348"/>
                  <a:gd name="T35" fmla="*/ 2351 h 126"/>
                  <a:gd name="T36" fmla="+- 0 10348 10244"/>
                  <a:gd name="T37" fmla="*/ T36 w 123"/>
                  <a:gd name="T38" fmla="+- 0 2362 2348"/>
                  <a:gd name="T39" fmla="*/ 2362 h 126"/>
                  <a:gd name="T40" fmla="+- 0 10350 10244"/>
                  <a:gd name="T41" fmla="*/ T40 w 123"/>
                  <a:gd name="T42" fmla="+- 0 2363 2348"/>
                  <a:gd name="T43" fmla="*/ 2363 h 126"/>
                  <a:gd name="T44" fmla="+- 0 10321 10244"/>
                  <a:gd name="T45" fmla="*/ T44 w 123"/>
                  <a:gd name="T46" fmla="+- 0 2363 2348"/>
                  <a:gd name="T47" fmla="*/ 2363 h 126"/>
                  <a:gd name="T48" fmla="+- 0 10292 10244"/>
                  <a:gd name="T49" fmla="*/ T48 w 123"/>
                  <a:gd name="T50" fmla="+- 0 2366 2348"/>
                  <a:gd name="T51" fmla="*/ 2366 h 126"/>
                  <a:gd name="T52" fmla="+- 0 10273 10244"/>
                  <a:gd name="T53" fmla="*/ T52 w 123"/>
                  <a:gd name="T54" fmla="+- 0 2375 2348"/>
                  <a:gd name="T55" fmla="*/ 2375 h 126"/>
                  <a:gd name="T56" fmla="+- 0 10264 10244"/>
                  <a:gd name="T57" fmla="*/ T56 w 123"/>
                  <a:gd name="T58" fmla="+- 0 2391 2348"/>
                  <a:gd name="T59" fmla="*/ 2391 h 126"/>
                  <a:gd name="T60" fmla="+- 0 10265 10244"/>
                  <a:gd name="T61" fmla="*/ T60 w 123"/>
                  <a:gd name="T62" fmla="+- 0 2422 2348"/>
                  <a:gd name="T63" fmla="*/ 2422 h 126"/>
                  <a:gd name="T64" fmla="+- 0 10271 10244"/>
                  <a:gd name="T65" fmla="*/ T64 w 123"/>
                  <a:gd name="T66" fmla="+- 0 2443 2348"/>
                  <a:gd name="T67" fmla="*/ 2443 h 126"/>
                  <a:gd name="T68" fmla="+- 0 10283 10244"/>
                  <a:gd name="T69" fmla="*/ T68 w 123"/>
                  <a:gd name="T70" fmla="+- 0 2456 2348"/>
                  <a:gd name="T71" fmla="*/ 2456 h 126"/>
                  <a:gd name="T72" fmla="+- 0 10301 10244"/>
                  <a:gd name="T73" fmla="*/ T72 w 123"/>
                  <a:gd name="T74" fmla="+- 0 2461 2348"/>
                  <a:gd name="T75" fmla="*/ 2461 h 126"/>
                  <a:gd name="T76" fmla="+- 0 10305 10244"/>
                  <a:gd name="T77" fmla="*/ T76 w 123"/>
                  <a:gd name="T78" fmla="+- 0 2461 2348"/>
                  <a:gd name="T79" fmla="*/ 2461 h 126"/>
                  <a:gd name="T80" fmla="+- 0 10345 10244"/>
                  <a:gd name="T81" fmla="*/ T80 w 123"/>
                  <a:gd name="T82" fmla="+- 0 2461 2348"/>
                  <a:gd name="T83" fmla="*/ 2461 h 126"/>
                  <a:gd name="T84" fmla="+- 0 10343 10244"/>
                  <a:gd name="T85" fmla="*/ T84 w 123"/>
                  <a:gd name="T86" fmla="+- 0 2464 2348"/>
                  <a:gd name="T87" fmla="*/ 2464 h 126"/>
                  <a:gd name="T88" fmla="+- 0 10325 10244"/>
                  <a:gd name="T89" fmla="*/ T88 w 123"/>
                  <a:gd name="T90" fmla="+- 0 2473 2348"/>
                  <a:gd name="T91" fmla="*/ 2473 h 1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23" h="126">
                    <a:moveTo>
                      <a:pt x="81" y="125"/>
                    </a:moveTo>
                    <a:lnTo>
                      <a:pt x="13" y="105"/>
                    </a:lnTo>
                    <a:lnTo>
                      <a:pt x="0" y="68"/>
                    </a:lnTo>
                    <a:lnTo>
                      <a:pt x="3" y="42"/>
                    </a:lnTo>
                    <a:lnTo>
                      <a:pt x="12" y="22"/>
                    </a:lnTo>
                    <a:lnTo>
                      <a:pt x="26" y="8"/>
                    </a:lnTo>
                    <a:lnTo>
                      <a:pt x="47" y="1"/>
                    </a:lnTo>
                    <a:lnTo>
                      <a:pt x="61" y="0"/>
                    </a:lnTo>
                    <a:lnTo>
                      <a:pt x="86" y="3"/>
                    </a:lnTo>
                    <a:lnTo>
                      <a:pt x="104" y="14"/>
                    </a:lnTo>
                    <a:lnTo>
                      <a:pt x="106" y="15"/>
                    </a:lnTo>
                    <a:lnTo>
                      <a:pt x="77" y="15"/>
                    </a:lnTo>
                    <a:lnTo>
                      <a:pt x="48" y="18"/>
                    </a:lnTo>
                    <a:lnTo>
                      <a:pt x="29" y="27"/>
                    </a:lnTo>
                    <a:lnTo>
                      <a:pt x="20" y="43"/>
                    </a:lnTo>
                    <a:lnTo>
                      <a:pt x="21" y="74"/>
                    </a:lnTo>
                    <a:lnTo>
                      <a:pt x="27" y="95"/>
                    </a:lnTo>
                    <a:lnTo>
                      <a:pt x="39" y="108"/>
                    </a:lnTo>
                    <a:lnTo>
                      <a:pt x="57" y="113"/>
                    </a:lnTo>
                    <a:lnTo>
                      <a:pt x="61" y="113"/>
                    </a:lnTo>
                    <a:lnTo>
                      <a:pt x="101" y="113"/>
                    </a:lnTo>
                    <a:lnTo>
                      <a:pt x="99" y="116"/>
                    </a:lnTo>
                    <a:lnTo>
                      <a:pt x="81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364"/>
              <p:cNvSpPr>
                <a:spLocks/>
              </p:cNvSpPr>
              <p:nvPr/>
            </p:nvSpPr>
            <p:spPr bwMode="auto">
              <a:xfrm>
                <a:off x="10244" y="2348"/>
                <a:ext cx="123" cy="126"/>
              </a:xfrm>
              <a:custGeom>
                <a:avLst/>
                <a:gdLst>
                  <a:gd name="T0" fmla="+- 0 10345 10244"/>
                  <a:gd name="T1" fmla="*/ T0 w 123"/>
                  <a:gd name="T2" fmla="+- 0 2461 2348"/>
                  <a:gd name="T3" fmla="*/ 2461 h 126"/>
                  <a:gd name="T4" fmla="+- 0 10305 10244"/>
                  <a:gd name="T5" fmla="*/ T4 w 123"/>
                  <a:gd name="T6" fmla="+- 0 2461 2348"/>
                  <a:gd name="T7" fmla="*/ 2461 h 126"/>
                  <a:gd name="T8" fmla="+- 0 10329 10244"/>
                  <a:gd name="T9" fmla="*/ T8 w 123"/>
                  <a:gd name="T10" fmla="+- 0 2456 2348"/>
                  <a:gd name="T11" fmla="*/ 2456 h 126"/>
                  <a:gd name="T12" fmla="+- 0 10343 10244"/>
                  <a:gd name="T13" fmla="*/ T12 w 123"/>
                  <a:gd name="T14" fmla="+- 0 2442 2348"/>
                  <a:gd name="T15" fmla="*/ 2442 h 126"/>
                  <a:gd name="T16" fmla="+- 0 10349 10244"/>
                  <a:gd name="T17" fmla="*/ T16 w 123"/>
                  <a:gd name="T18" fmla="+- 0 2420 2348"/>
                  <a:gd name="T19" fmla="*/ 2420 h 126"/>
                  <a:gd name="T20" fmla="+- 0 10346 10244"/>
                  <a:gd name="T21" fmla="*/ T20 w 123"/>
                  <a:gd name="T22" fmla="+- 0 2393 2348"/>
                  <a:gd name="T23" fmla="*/ 2393 h 126"/>
                  <a:gd name="T24" fmla="+- 0 10337 10244"/>
                  <a:gd name="T25" fmla="*/ T24 w 123"/>
                  <a:gd name="T26" fmla="+- 0 2374 2348"/>
                  <a:gd name="T27" fmla="*/ 2374 h 126"/>
                  <a:gd name="T28" fmla="+- 0 10321 10244"/>
                  <a:gd name="T29" fmla="*/ T28 w 123"/>
                  <a:gd name="T30" fmla="+- 0 2363 2348"/>
                  <a:gd name="T31" fmla="*/ 2363 h 126"/>
                  <a:gd name="T32" fmla="+- 0 10350 10244"/>
                  <a:gd name="T33" fmla="*/ T32 w 123"/>
                  <a:gd name="T34" fmla="+- 0 2363 2348"/>
                  <a:gd name="T35" fmla="*/ 2363 h 126"/>
                  <a:gd name="T36" fmla="+- 0 10361 10244"/>
                  <a:gd name="T37" fmla="*/ T36 w 123"/>
                  <a:gd name="T38" fmla="+- 0 2378 2348"/>
                  <a:gd name="T39" fmla="*/ 2378 h 126"/>
                  <a:gd name="T40" fmla="+- 0 10366 10244"/>
                  <a:gd name="T41" fmla="*/ T40 w 123"/>
                  <a:gd name="T42" fmla="+- 0 2400 2348"/>
                  <a:gd name="T43" fmla="*/ 2400 h 126"/>
                  <a:gd name="T44" fmla="+- 0 10364 10244"/>
                  <a:gd name="T45" fmla="*/ T44 w 123"/>
                  <a:gd name="T46" fmla="+- 0 2428 2348"/>
                  <a:gd name="T47" fmla="*/ 2428 h 126"/>
                  <a:gd name="T48" fmla="+- 0 10356 10244"/>
                  <a:gd name="T49" fmla="*/ T48 w 123"/>
                  <a:gd name="T50" fmla="+- 0 2449 2348"/>
                  <a:gd name="T51" fmla="*/ 2449 h 126"/>
                  <a:gd name="T52" fmla="+- 0 10345 10244"/>
                  <a:gd name="T53" fmla="*/ T52 w 123"/>
                  <a:gd name="T54" fmla="+- 0 2461 2348"/>
                  <a:gd name="T55" fmla="*/ 2461 h 1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3" h="126">
                    <a:moveTo>
                      <a:pt x="101" y="113"/>
                    </a:moveTo>
                    <a:lnTo>
                      <a:pt x="61" y="113"/>
                    </a:lnTo>
                    <a:lnTo>
                      <a:pt x="85" y="108"/>
                    </a:lnTo>
                    <a:lnTo>
                      <a:pt x="99" y="94"/>
                    </a:lnTo>
                    <a:lnTo>
                      <a:pt x="105" y="72"/>
                    </a:lnTo>
                    <a:lnTo>
                      <a:pt x="102" y="45"/>
                    </a:lnTo>
                    <a:lnTo>
                      <a:pt x="93" y="26"/>
                    </a:lnTo>
                    <a:lnTo>
                      <a:pt x="77" y="15"/>
                    </a:lnTo>
                    <a:lnTo>
                      <a:pt x="106" y="15"/>
                    </a:lnTo>
                    <a:lnTo>
                      <a:pt x="117" y="30"/>
                    </a:lnTo>
                    <a:lnTo>
                      <a:pt x="122" y="52"/>
                    </a:lnTo>
                    <a:lnTo>
                      <a:pt x="120" y="80"/>
                    </a:lnTo>
                    <a:lnTo>
                      <a:pt x="112" y="101"/>
                    </a:lnTo>
                    <a:lnTo>
                      <a:pt x="101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9" name="Group 365"/>
            <p:cNvGrpSpPr>
              <a:grpSpLocks/>
            </p:cNvGrpSpPr>
            <p:nvPr/>
          </p:nvGrpSpPr>
          <p:grpSpPr bwMode="auto">
            <a:xfrm>
              <a:off x="10389" y="2349"/>
              <a:ext cx="102" cy="125"/>
              <a:chOff x="10389" y="2349"/>
              <a:chExt cx="102" cy="125"/>
            </a:xfrm>
          </p:grpSpPr>
          <p:sp>
            <p:nvSpPr>
              <p:cNvPr id="1425" name="Freeform 366"/>
              <p:cNvSpPr>
                <a:spLocks/>
              </p:cNvSpPr>
              <p:nvPr/>
            </p:nvSpPr>
            <p:spPr bwMode="auto">
              <a:xfrm>
                <a:off x="10389" y="2349"/>
                <a:ext cx="102" cy="125"/>
              </a:xfrm>
              <a:custGeom>
                <a:avLst/>
                <a:gdLst>
                  <a:gd name="T0" fmla="+- 0 10453 10389"/>
                  <a:gd name="T1" fmla="*/ T0 w 102"/>
                  <a:gd name="T2" fmla="+- 0 2474 2349"/>
                  <a:gd name="T3" fmla="*/ 2474 h 125"/>
                  <a:gd name="T4" fmla="+- 0 10393 10389"/>
                  <a:gd name="T5" fmla="*/ T4 w 102"/>
                  <a:gd name="T6" fmla="+- 0 2449 2349"/>
                  <a:gd name="T7" fmla="*/ 2449 h 125"/>
                  <a:gd name="T8" fmla="+- 0 10389 10389"/>
                  <a:gd name="T9" fmla="*/ T8 w 102"/>
                  <a:gd name="T10" fmla="+- 0 2349 2349"/>
                  <a:gd name="T11" fmla="*/ 2349 h 125"/>
                  <a:gd name="T12" fmla="+- 0 10406 10389"/>
                  <a:gd name="T13" fmla="*/ T12 w 102"/>
                  <a:gd name="T14" fmla="+- 0 2349 2349"/>
                  <a:gd name="T15" fmla="*/ 2349 h 125"/>
                  <a:gd name="T16" fmla="+- 0 10406 10389"/>
                  <a:gd name="T17" fmla="*/ T16 w 102"/>
                  <a:gd name="T18" fmla="+- 0 2370 2349"/>
                  <a:gd name="T19" fmla="*/ 2370 h 125"/>
                  <a:gd name="T20" fmla="+- 0 10405 10389"/>
                  <a:gd name="T21" fmla="*/ T20 w 102"/>
                  <a:gd name="T22" fmla="+- 0 2393 2349"/>
                  <a:gd name="T23" fmla="*/ 2393 h 125"/>
                  <a:gd name="T24" fmla="+- 0 10405 10389"/>
                  <a:gd name="T25" fmla="*/ T24 w 102"/>
                  <a:gd name="T26" fmla="+- 0 2415 2349"/>
                  <a:gd name="T27" fmla="*/ 2415 h 125"/>
                  <a:gd name="T28" fmla="+- 0 10407 10389"/>
                  <a:gd name="T29" fmla="*/ T28 w 102"/>
                  <a:gd name="T30" fmla="+- 0 2434 2349"/>
                  <a:gd name="T31" fmla="*/ 2434 h 125"/>
                  <a:gd name="T32" fmla="+- 0 10413 10389"/>
                  <a:gd name="T33" fmla="*/ T32 w 102"/>
                  <a:gd name="T34" fmla="+- 0 2449 2349"/>
                  <a:gd name="T35" fmla="*/ 2449 h 125"/>
                  <a:gd name="T36" fmla="+- 0 10426 10389"/>
                  <a:gd name="T37" fmla="*/ T36 w 102"/>
                  <a:gd name="T38" fmla="+- 0 2459 2349"/>
                  <a:gd name="T39" fmla="*/ 2459 h 125"/>
                  <a:gd name="T40" fmla="+- 0 10479 10389"/>
                  <a:gd name="T41" fmla="*/ T40 w 102"/>
                  <a:gd name="T42" fmla="+- 0 2459 2349"/>
                  <a:gd name="T43" fmla="*/ 2459 h 125"/>
                  <a:gd name="T44" fmla="+- 0 10473 10389"/>
                  <a:gd name="T45" fmla="*/ T44 w 102"/>
                  <a:gd name="T46" fmla="+- 0 2466 2349"/>
                  <a:gd name="T47" fmla="*/ 2466 h 125"/>
                  <a:gd name="T48" fmla="+- 0 10453 10389"/>
                  <a:gd name="T49" fmla="*/ T48 w 102"/>
                  <a:gd name="T50" fmla="+- 0 2474 2349"/>
                  <a:gd name="T51" fmla="*/ 2474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02" h="125">
                    <a:moveTo>
                      <a:pt x="64" y="125"/>
                    </a:moveTo>
                    <a:lnTo>
                      <a:pt x="4" y="100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1"/>
                    </a:lnTo>
                    <a:lnTo>
                      <a:pt x="16" y="44"/>
                    </a:lnTo>
                    <a:lnTo>
                      <a:pt x="16" y="66"/>
                    </a:lnTo>
                    <a:lnTo>
                      <a:pt x="18" y="85"/>
                    </a:lnTo>
                    <a:lnTo>
                      <a:pt x="24" y="100"/>
                    </a:lnTo>
                    <a:lnTo>
                      <a:pt x="37" y="110"/>
                    </a:lnTo>
                    <a:lnTo>
                      <a:pt x="90" y="110"/>
                    </a:lnTo>
                    <a:lnTo>
                      <a:pt x="84" y="117"/>
                    </a:lnTo>
                    <a:lnTo>
                      <a:pt x="64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367"/>
              <p:cNvSpPr>
                <a:spLocks/>
              </p:cNvSpPr>
              <p:nvPr/>
            </p:nvSpPr>
            <p:spPr bwMode="auto">
              <a:xfrm>
                <a:off x="10389" y="2349"/>
                <a:ext cx="102" cy="125"/>
              </a:xfrm>
              <a:custGeom>
                <a:avLst/>
                <a:gdLst>
                  <a:gd name="T0" fmla="+- 0 10479 10389"/>
                  <a:gd name="T1" fmla="*/ T0 w 102"/>
                  <a:gd name="T2" fmla="+- 0 2459 2349"/>
                  <a:gd name="T3" fmla="*/ 2459 h 125"/>
                  <a:gd name="T4" fmla="+- 0 10426 10389"/>
                  <a:gd name="T5" fmla="*/ T4 w 102"/>
                  <a:gd name="T6" fmla="+- 0 2459 2349"/>
                  <a:gd name="T7" fmla="*/ 2459 h 125"/>
                  <a:gd name="T8" fmla="+- 0 10448 10389"/>
                  <a:gd name="T9" fmla="*/ T8 w 102"/>
                  <a:gd name="T10" fmla="+- 0 2456 2349"/>
                  <a:gd name="T11" fmla="*/ 2456 h 125"/>
                  <a:gd name="T12" fmla="+- 0 10462 10389"/>
                  <a:gd name="T13" fmla="*/ T12 w 102"/>
                  <a:gd name="T14" fmla="+- 0 2447 2349"/>
                  <a:gd name="T15" fmla="*/ 2447 h 125"/>
                  <a:gd name="T16" fmla="+- 0 10471 10389"/>
                  <a:gd name="T17" fmla="*/ T16 w 102"/>
                  <a:gd name="T18" fmla="+- 0 2432 2349"/>
                  <a:gd name="T19" fmla="*/ 2432 h 125"/>
                  <a:gd name="T20" fmla="+- 0 10474 10389"/>
                  <a:gd name="T21" fmla="*/ T20 w 102"/>
                  <a:gd name="T22" fmla="+- 0 2414 2349"/>
                  <a:gd name="T23" fmla="*/ 2414 h 125"/>
                  <a:gd name="T24" fmla="+- 0 10475 10389"/>
                  <a:gd name="T25" fmla="*/ T24 w 102"/>
                  <a:gd name="T26" fmla="+- 0 2394 2349"/>
                  <a:gd name="T27" fmla="*/ 2394 h 125"/>
                  <a:gd name="T28" fmla="+- 0 10474 10389"/>
                  <a:gd name="T29" fmla="*/ T28 w 102"/>
                  <a:gd name="T30" fmla="+- 0 2373 2349"/>
                  <a:gd name="T31" fmla="*/ 2373 h 125"/>
                  <a:gd name="T32" fmla="+- 0 10475 10389"/>
                  <a:gd name="T33" fmla="*/ T32 w 102"/>
                  <a:gd name="T34" fmla="+- 0 2353 2349"/>
                  <a:gd name="T35" fmla="*/ 2353 h 125"/>
                  <a:gd name="T36" fmla="+- 0 10491 10389"/>
                  <a:gd name="T37" fmla="*/ T36 w 102"/>
                  <a:gd name="T38" fmla="+- 0 2349 2349"/>
                  <a:gd name="T39" fmla="*/ 2349 h 125"/>
                  <a:gd name="T40" fmla="+- 0 10491 10389"/>
                  <a:gd name="T41" fmla="*/ T40 w 102"/>
                  <a:gd name="T42" fmla="+- 0 2427 2349"/>
                  <a:gd name="T43" fmla="*/ 2427 h 125"/>
                  <a:gd name="T44" fmla="+- 0 10486 10389"/>
                  <a:gd name="T45" fmla="*/ T44 w 102"/>
                  <a:gd name="T46" fmla="+- 0 2450 2349"/>
                  <a:gd name="T47" fmla="*/ 2450 h 125"/>
                  <a:gd name="T48" fmla="+- 0 10479 10389"/>
                  <a:gd name="T49" fmla="*/ T48 w 102"/>
                  <a:gd name="T50" fmla="+- 0 2459 2349"/>
                  <a:gd name="T51" fmla="*/ 2459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02" h="125">
                    <a:moveTo>
                      <a:pt x="90" y="110"/>
                    </a:moveTo>
                    <a:lnTo>
                      <a:pt x="37" y="110"/>
                    </a:lnTo>
                    <a:lnTo>
                      <a:pt x="59" y="107"/>
                    </a:lnTo>
                    <a:lnTo>
                      <a:pt x="73" y="98"/>
                    </a:lnTo>
                    <a:lnTo>
                      <a:pt x="82" y="83"/>
                    </a:lnTo>
                    <a:lnTo>
                      <a:pt x="85" y="65"/>
                    </a:lnTo>
                    <a:lnTo>
                      <a:pt x="86" y="45"/>
                    </a:lnTo>
                    <a:lnTo>
                      <a:pt x="85" y="24"/>
                    </a:lnTo>
                    <a:lnTo>
                      <a:pt x="86" y="4"/>
                    </a:lnTo>
                    <a:lnTo>
                      <a:pt x="102" y="0"/>
                    </a:lnTo>
                    <a:lnTo>
                      <a:pt x="102" y="78"/>
                    </a:lnTo>
                    <a:lnTo>
                      <a:pt x="97" y="101"/>
                    </a:lnTo>
                    <a:lnTo>
                      <a:pt x="9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0" name="Group 368"/>
            <p:cNvGrpSpPr>
              <a:grpSpLocks/>
            </p:cNvGrpSpPr>
            <p:nvPr/>
          </p:nvGrpSpPr>
          <p:grpSpPr bwMode="auto">
            <a:xfrm>
              <a:off x="10520" y="2349"/>
              <a:ext cx="107" cy="125"/>
              <a:chOff x="10520" y="2349"/>
              <a:chExt cx="107" cy="125"/>
            </a:xfrm>
          </p:grpSpPr>
          <p:sp>
            <p:nvSpPr>
              <p:cNvPr id="1422" name="Freeform 369"/>
              <p:cNvSpPr>
                <a:spLocks/>
              </p:cNvSpPr>
              <p:nvPr/>
            </p:nvSpPr>
            <p:spPr bwMode="auto">
              <a:xfrm>
                <a:off x="10520" y="2349"/>
                <a:ext cx="107" cy="125"/>
              </a:xfrm>
              <a:custGeom>
                <a:avLst/>
                <a:gdLst>
                  <a:gd name="T0" fmla="+- 0 10536 10520"/>
                  <a:gd name="T1" fmla="*/ T0 w 107"/>
                  <a:gd name="T2" fmla="+- 0 2473 2349"/>
                  <a:gd name="T3" fmla="*/ 2473 h 125"/>
                  <a:gd name="T4" fmla="+- 0 10520 10520"/>
                  <a:gd name="T5" fmla="*/ T4 w 107"/>
                  <a:gd name="T6" fmla="+- 0 2473 2349"/>
                  <a:gd name="T7" fmla="*/ 2473 h 125"/>
                  <a:gd name="T8" fmla="+- 0 10520 10520"/>
                  <a:gd name="T9" fmla="*/ T8 w 107"/>
                  <a:gd name="T10" fmla="+- 0 2349 2349"/>
                  <a:gd name="T11" fmla="*/ 2349 h 125"/>
                  <a:gd name="T12" fmla="+- 0 10543 10520"/>
                  <a:gd name="T13" fmla="*/ T12 w 107"/>
                  <a:gd name="T14" fmla="+- 0 2349 2349"/>
                  <a:gd name="T15" fmla="*/ 2349 h 125"/>
                  <a:gd name="T16" fmla="+- 0 10566 10520"/>
                  <a:gd name="T17" fmla="*/ T16 w 107"/>
                  <a:gd name="T18" fmla="+- 0 2349 2349"/>
                  <a:gd name="T19" fmla="*/ 2349 h 125"/>
                  <a:gd name="T20" fmla="+- 0 10588 10520"/>
                  <a:gd name="T21" fmla="*/ T20 w 107"/>
                  <a:gd name="T22" fmla="+- 0 2350 2349"/>
                  <a:gd name="T23" fmla="*/ 2350 h 125"/>
                  <a:gd name="T24" fmla="+- 0 10605 10520"/>
                  <a:gd name="T25" fmla="*/ T24 w 107"/>
                  <a:gd name="T26" fmla="+- 0 2356 2349"/>
                  <a:gd name="T27" fmla="*/ 2356 h 125"/>
                  <a:gd name="T28" fmla="+- 0 10613 10520"/>
                  <a:gd name="T29" fmla="*/ T28 w 107"/>
                  <a:gd name="T30" fmla="+- 0 2363 2349"/>
                  <a:gd name="T31" fmla="*/ 2363 h 125"/>
                  <a:gd name="T32" fmla="+- 0 10549 10520"/>
                  <a:gd name="T33" fmla="*/ T32 w 107"/>
                  <a:gd name="T34" fmla="+- 0 2363 2349"/>
                  <a:gd name="T35" fmla="*/ 2363 h 125"/>
                  <a:gd name="T36" fmla="+- 0 10536 10520"/>
                  <a:gd name="T37" fmla="*/ T36 w 107"/>
                  <a:gd name="T38" fmla="+- 0 2409 2349"/>
                  <a:gd name="T39" fmla="*/ 2409 h 125"/>
                  <a:gd name="T40" fmla="+- 0 10611 10520"/>
                  <a:gd name="T41" fmla="*/ T40 w 107"/>
                  <a:gd name="T42" fmla="+- 0 2409 2349"/>
                  <a:gd name="T43" fmla="*/ 2409 h 125"/>
                  <a:gd name="T44" fmla="+- 0 10598 10520"/>
                  <a:gd name="T45" fmla="*/ T44 w 107"/>
                  <a:gd name="T46" fmla="+- 0 2418 2349"/>
                  <a:gd name="T47" fmla="*/ 2418 h 125"/>
                  <a:gd name="T48" fmla="+- 0 10600 10520"/>
                  <a:gd name="T49" fmla="*/ T48 w 107"/>
                  <a:gd name="T50" fmla="+- 0 2422 2349"/>
                  <a:gd name="T51" fmla="*/ 2422 h 125"/>
                  <a:gd name="T52" fmla="+- 0 10536 10520"/>
                  <a:gd name="T53" fmla="*/ T52 w 107"/>
                  <a:gd name="T54" fmla="+- 0 2422 2349"/>
                  <a:gd name="T55" fmla="*/ 2422 h 125"/>
                  <a:gd name="T56" fmla="+- 0 10536 10520"/>
                  <a:gd name="T57" fmla="*/ T56 w 107"/>
                  <a:gd name="T58" fmla="+- 0 2473 2349"/>
                  <a:gd name="T59" fmla="*/ 2473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07" h="125">
                    <a:moveTo>
                      <a:pt x="16" y="124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46" y="0"/>
                    </a:lnTo>
                    <a:lnTo>
                      <a:pt x="68" y="1"/>
                    </a:lnTo>
                    <a:lnTo>
                      <a:pt x="85" y="7"/>
                    </a:lnTo>
                    <a:lnTo>
                      <a:pt x="93" y="14"/>
                    </a:lnTo>
                    <a:lnTo>
                      <a:pt x="29" y="14"/>
                    </a:lnTo>
                    <a:lnTo>
                      <a:pt x="16" y="60"/>
                    </a:lnTo>
                    <a:lnTo>
                      <a:pt x="91" y="60"/>
                    </a:lnTo>
                    <a:lnTo>
                      <a:pt x="78" y="69"/>
                    </a:lnTo>
                    <a:lnTo>
                      <a:pt x="80" y="73"/>
                    </a:lnTo>
                    <a:lnTo>
                      <a:pt x="16" y="73"/>
                    </a:lnTo>
                    <a:lnTo>
                      <a:pt x="16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370"/>
              <p:cNvSpPr>
                <a:spLocks/>
              </p:cNvSpPr>
              <p:nvPr/>
            </p:nvSpPr>
            <p:spPr bwMode="auto">
              <a:xfrm>
                <a:off x="10520" y="2349"/>
                <a:ext cx="107" cy="125"/>
              </a:xfrm>
              <a:custGeom>
                <a:avLst/>
                <a:gdLst>
                  <a:gd name="T0" fmla="+- 0 10611 10520"/>
                  <a:gd name="T1" fmla="*/ T0 w 107"/>
                  <a:gd name="T2" fmla="+- 0 2409 2349"/>
                  <a:gd name="T3" fmla="*/ 2409 h 125"/>
                  <a:gd name="T4" fmla="+- 0 10560 10520"/>
                  <a:gd name="T5" fmla="*/ T4 w 107"/>
                  <a:gd name="T6" fmla="+- 0 2409 2349"/>
                  <a:gd name="T7" fmla="*/ 2409 h 125"/>
                  <a:gd name="T8" fmla="+- 0 10582 10520"/>
                  <a:gd name="T9" fmla="*/ T8 w 107"/>
                  <a:gd name="T10" fmla="+- 0 2408 2349"/>
                  <a:gd name="T11" fmla="*/ 2408 h 125"/>
                  <a:gd name="T12" fmla="+- 0 10599 10520"/>
                  <a:gd name="T13" fmla="*/ T12 w 107"/>
                  <a:gd name="T14" fmla="+- 0 2401 2349"/>
                  <a:gd name="T15" fmla="*/ 2401 h 125"/>
                  <a:gd name="T16" fmla="+- 0 10597 10520"/>
                  <a:gd name="T17" fmla="*/ T16 w 107"/>
                  <a:gd name="T18" fmla="+- 0 2378 2349"/>
                  <a:gd name="T19" fmla="*/ 2378 h 125"/>
                  <a:gd name="T20" fmla="+- 0 10586 10520"/>
                  <a:gd name="T21" fmla="*/ T20 w 107"/>
                  <a:gd name="T22" fmla="+- 0 2367 2349"/>
                  <a:gd name="T23" fmla="*/ 2367 h 125"/>
                  <a:gd name="T24" fmla="+- 0 10569 10520"/>
                  <a:gd name="T25" fmla="*/ T24 w 107"/>
                  <a:gd name="T26" fmla="+- 0 2363 2349"/>
                  <a:gd name="T27" fmla="*/ 2363 h 125"/>
                  <a:gd name="T28" fmla="+- 0 10549 10520"/>
                  <a:gd name="T29" fmla="*/ T28 w 107"/>
                  <a:gd name="T30" fmla="+- 0 2363 2349"/>
                  <a:gd name="T31" fmla="*/ 2363 h 125"/>
                  <a:gd name="T32" fmla="+- 0 10613 10520"/>
                  <a:gd name="T33" fmla="*/ T32 w 107"/>
                  <a:gd name="T34" fmla="+- 0 2363 2349"/>
                  <a:gd name="T35" fmla="*/ 2363 h 125"/>
                  <a:gd name="T36" fmla="+- 0 10617 10520"/>
                  <a:gd name="T37" fmla="*/ T36 w 107"/>
                  <a:gd name="T38" fmla="+- 0 2367 2349"/>
                  <a:gd name="T39" fmla="*/ 2367 h 125"/>
                  <a:gd name="T40" fmla="+- 0 10621 10520"/>
                  <a:gd name="T41" fmla="*/ T40 w 107"/>
                  <a:gd name="T42" fmla="+- 0 2385 2349"/>
                  <a:gd name="T43" fmla="*/ 2385 h 125"/>
                  <a:gd name="T44" fmla="+- 0 10615 10520"/>
                  <a:gd name="T45" fmla="*/ T44 w 107"/>
                  <a:gd name="T46" fmla="+- 0 2406 2349"/>
                  <a:gd name="T47" fmla="*/ 2406 h 125"/>
                  <a:gd name="T48" fmla="+- 0 10611 10520"/>
                  <a:gd name="T49" fmla="*/ T48 w 107"/>
                  <a:gd name="T50" fmla="+- 0 2409 2349"/>
                  <a:gd name="T51" fmla="*/ 2409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07" h="125">
                    <a:moveTo>
                      <a:pt x="91" y="60"/>
                    </a:moveTo>
                    <a:lnTo>
                      <a:pt x="40" y="60"/>
                    </a:lnTo>
                    <a:lnTo>
                      <a:pt x="62" y="59"/>
                    </a:lnTo>
                    <a:lnTo>
                      <a:pt x="79" y="52"/>
                    </a:lnTo>
                    <a:lnTo>
                      <a:pt x="77" y="29"/>
                    </a:lnTo>
                    <a:lnTo>
                      <a:pt x="66" y="18"/>
                    </a:lnTo>
                    <a:lnTo>
                      <a:pt x="49" y="14"/>
                    </a:lnTo>
                    <a:lnTo>
                      <a:pt x="29" y="14"/>
                    </a:lnTo>
                    <a:lnTo>
                      <a:pt x="93" y="14"/>
                    </a:lnTo>
                    <a:lnTo>
                      <a:pt x="97" y="18"/>
                    </a:lnTo>
                    <a:lnTo>
                      <a:pt x="101" y="36"/>
                    </a:lnTo>
                    <a:lnTo>
                      <a:pt x="95" y="57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371"/>
              <p:cNvSpPr>
                <a:spLocks/>
              </p:cNvSpPr>
              <p:nvPr/>
            </p:nvSpPr>
            <p:spPr bwMode="auto">
              <a:xfrm>
                <a:off x="10520" y="2349"/>
                <a:ext cx="107" cy="125"/>
              </a:xfrm>
              <a:custGeom>
                <a:avLst/>
                <a:gdLst>
                  <a:gd name="T0" fmla="+- 0 10626 10520"/>
                  <a:gd name="T1" fmla="*/ T0 w 107"/>
                  <a:gd name="T2" fmla="+- 0 2473 2349"/>
                  <a:gd name="T3" fmla="*/ 2473 h 125"/>
                  <a:gd name="T4" fmla="+- 0 10607 10520"/>
                  <a:gd name="T5" fmla="*/ T4 w 107"/>
                  <a:gd name="T6" fmla="+- 0 2473 2349"/>
                  <a:gd name="T7" fmla="*/ 2473 h 125"/>
                  <a:gd name="T8" fmla="+- 0 10575 10520"/>
                  <a:gd name="T9" fmla="*/ T8 w 107"/>
                  <a:gd name="T10" fmla="+- 0 2422 2349"/>
                  <a:gd name="T11" fmla="*/ 2422 h 125"/>
                  <a:gd name="T12" fmla="+- 0 10600 10520"/>
                  <a:gd name="T13" fmla="*/ T12 w 107"/>
                  <a:gd name="T14" fmla="+- 0 2422 2349"/>
                  <a:gd name="T15" fmla="*/ 2422 h 125"/>
                  <a:gd name="T16" fmla="+- 0 10626 10520"/>
                  <a:gd name="T17" fmla="*/ T16 w 107"/>
                  <a:gd name="T18" fmla="+- 0 2473 2349"/>
                  <a:gd name="T19" fmla="*/ 2473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7" h="125">
                    <a:moveTo>
                      <a:pt x="106" y="124"/>
                    </a:moveTo>
                    <a:lnTo>
                      <a:pt x="87" y="124"/>
                    </a:lnTo>
                    <a:lnTo>
                      <a:pt x="55" y="73"/>
                    </a:lnTo>
                    <a:lnTo>
                      <a:pt x="80" y="73"/>
                    </a:lnTo>
                    <a:lnTo>
                      <a:pt x="106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1" name="Group 372"/>
            <p:cNvGrpSpPr>
              <a:grpSpLocks/>
            </p:cNvGrpSpPr>
            <p:nvPr/>
          </p:nvGrpSpPr>
          <p:grpSpPr bwMode="auto">
            <a:xfrm>
              <a:off x="10642" y="2348"/>
              <a:ext cx="103" cy="127"/>
              <a:chOff x="10642" y="2348"/>
              <a:chExt cx="103" cy="127"/>
            </a:xfrm>
          </p:grpSpPr>
          <p:sp>
            <p:nvSpPr>
              <p:cNvPr id="1417" name="Freeform 373"/>
              <p:cNvSpPr>
                <a:spLocks/>
              </p:cNvSpPr>
              <p:nvPr/>
            </p:nvSpPr>
            <p:spPr bwMode="auto">
              <a:xfrm>
                <a:off x="10642" y="2348"/>
                <a:ext cx="103" cy="127"/>
              </a:xfrm>
              <a:custGeom>
                <a:avLst/>
                <a:gdLst>
                  <a:gd name="T0" fmla="+- 0 10732 10642"/>
                  <a:gd name="T1" fmla="*/ T0 w 103"/>
                  <a:gd name="T2" fmla="+- 0 2462 2348"/>
                  <a:gd name="T3" fmla="*/ 2462 h 127"/>
                  <a:gd name="T4" fmla="+- 0 10687 10642"/>
                  <a:gd name="T5" fmla="*/ T4 w 103"/>
                  <a:gd name="T6" fmla="+- 0 2462 2348"/>
                  <a:gd name="T7" fmla="*/ 2462 h 127"/>
                  <a:gd name="T8" fmla="+- 0 10708 10642"/>
                  <a:gd name="T9" fmla="*/ T8 w 103"/>
                  <a:gd name="T10" fmla="+- 0 2461 2348"/>
                  <a:gd name="T11" fmla="*/ 2461 h 127"/>
                  <a:gd name="T12" fmla="+- 0 10725 10642"/>
                  <a:gd name="T13" fmla="*/ T12 w 103"/>
                  <a:gd name="T14" fmla="+- 0 2452 2348"/>
                  <a:gd name="T15" fmla="*/ 2452 h 127"/>
                  <a:gd name="T16" fmla="+- 0 10723 10642"/>
                  <a:gd name="T17" fmla="*/ T16 w 103"/>
                  <a:gd name="T18" fmla="+- 0 2436 2348"/>
                  <a:gd name="T19" fmla="*/ 2436 h 127"/>
                  <a:gd name="T20" fmla="+- 0 10715 10642"/>
                  <a:gd name="T21" fmla="*/ T20 w 103"/>
                  <a:gd name="T22" fmla="+- 0 2427 2348"/>
                  <a:gd name="T23" fmla="*/ 2427 h 127"/>
                  <a:gd name="T24" fmla="+- 0 10703 10642"/>
                  <a:gd name="T25" fmla="*/ T24 w 103"/>
                  <a:gd name="T26" fmla="+- 0 2421 2348"/>
                  <a:gd name="T27" fmla="*/ 2421 h 127"/>
                  <a:gd name="T28" fmla="+- 0 10675 10642"/>
                  <a:gd name="T29" fmla="*/ T28 w 103"/>
                  <a:gd name="T30" fmla="+- 0 2413 2348"/>
                  <a:gd name="T31" fmla="*/ 2413 h 127"/>
                  <a:gd name="T32" fmla="+- 0 10662 10642"/>
                  <a:gd name="T33" fmla="*/ T32 w 103"/>
                  <a:gd name="T34" fmla="+- 0 2407 2348"/>
                  <a:gd name="T35" fmla="*/ 2407 h 127"/>
                  <a:gd name="T36" fmla="+- 0 10653 10642"/>
                  <a:gd name="T37" fmla="*/ T36 w 103"/>
                  <a:gd name="T38" fmla="+- 0 2397 2348"/>
                  <a:gd name="T39" fmla="*/ 2397 h 127"/>
                  <a:gd name="T40" fmla="+- 0 10655 10642"/>
                  <a:gd name="T41" fmla="*/ T40 w 103"/>
                  <a:gd name="T42" fmla="+- 0 2374 2348"/>
                  <a:gd name="T43" fmla="*/ 2374 h 127"/>
                  <a:gd name="T44" fmla="+- 0 10666 10642"/>
                  <a:gd name="T45" fmla="*/ T44 w 103"/>
                  <a:gd name="T46" fmla="+- 0 2359 2348"/>
                  <a:gd name="T47" fmla="*/ 2359 h 127"/>
                  <a:gd name="T48" fmla="+- 0 10682 10642"/>
                  <a:gd name="T49" fmla="*/ T48 w 103"/>
                  <a:gd name="T50" fmla="+- 0 2351 2348"/>
                  <a:gd name="T51" fmla="*/ 2351 h 127"/>
                  <a:gd name="T52" fmla="+- 0 10701 10642"/>
                  <a:gd name="T53" fmla="*/ T52 w 103"/>
                  <a:gd name="T54" fmla="+- 0 2348 2348"/>
                  <a:gd name="T55" fmla="*/ 2348 h 127"/>
                  <a:gd name="T56" fmla="+- 0 10719 10642"/>
                  <a:gd name="T57" fmla="*/ T56 w 103"/>
                  <a:gd name="T58" fmla="+- 0 2351 2348"/>
                  <a:gd name="T59" fmla="*/ 2351 h 127"/>
                  <a:gd name="T60" fmla="+- 0 10733 10642"/>
                  <a:gd name="T61" fmla="*/ T60 w 103"/>
                  <a:gd name="T62" fmla="+- 0 2359 2348"/>
                  <a:gd name="T63" fmla="*/ 2359 h 127"/>
                  <a:gd name="T64" fmla="+- 0 10734 10642"/>
                  <a:gd name="T65" fmla="*/ T64 w 103"/>
                  <a:gd name="T66" fmla="+- 0 2360 2348"/>
                  <a:gd name="T67" fmla="*/ 2360 h 127"/>
                  <a:gd name="T68" fmla="+- 0 10696 10642"/>
                  <a:gd name="T69" fmla="*/ T68 w 103"/>
                  <a:gd name="T70" fmla="+- 0 2360 2348"/>
                  <a:gd name="T71" fmla="*/ 2360 h 127"/>
                  <a:gd name="T72" fmla="+- 0 10676 10642"/>
                  <a:gd name="T73" fmla="*/ T72 w 103"/>
                  <a:gd name="T74" fmla="+- 0 2364 2348"/>
                  <a:gd name="T75" fmla="*/ 2364 h 127"/>
                  <a:gd name="T76" fmla="+- 0 10665 10642"/>
                  <a:gd name="T77" fmla="*/ T76 w 103"/>
                  <a:gd name="T78" fmla="+- 0 2377 2348"/>
                  <a:gd name="T79" fmla="*/ 2377 h 127"/>
                  <a:gd name="T80" fmla="+- 0 10671 10642"/>
                  <a:gd name="T81" fmla="*/ T80 w 103"/>
                  <a:gd name="T82" fmla="+- 0 2390 2348"/>
                  <a:gd name="T83" fmla="*/ 2390 h 127"/>
                  <a:gd name="T84" fmla="+- 0 10682 10642"/>
                  <a:gd name="T85" fmla="*/ T84 w 103"/>
                  <a:gd name="T86" fmla="+- 0 2397 2348"/>
                  <a:gd name="T87" fmla="*/ 2397 h 127"/>
                  <a:gd name="T88" fmla="+- 0 10696 10642"/>
                  <a:gd name="T89" fmla="*/ T88 w 103"/>
                  <a:gd name="T90" fmla="+- 0 2401 2348"/>
                  <a:gd name="T91" fmla="*/ 2401 h 127"/>
                  <a:gd name="T92" fmla="+- 0 10712 10642"/>
                  <a:gd name="T93" fmla="*/ T92 w 103"/>
                  <a:gd name="T94" fmla="+- 0 2405 2348"/>
                  <a:gd name="T95" fmla="*/ 2405 h 127"/>
                  <a:gd name="T96" fmla="+- 0 10726 10642"/>
                  <a:gd name="T97" fmla="*/ T96 w 103"/>
                  <a:gd name="T98" fmla="+- 0 2409 2348"/>
                  <a:gd name="T99" fmla="*/ 2409 h 127"/>
                  <a:gd name="T100" fmla="+- 0 10738 10642"/>
                  <a:gd name="T101" fmla="*/ T100 w 103"/>
                  <a:gd name="T102" fmla="+- 0 2418 2348"/>
                  <a:gd name="T103" fmla="*/ 2418 h 127"/>
                  <a:gd name="T104" fmla="+- 0 10745 10642"/>
                  <a:gd name="T105" fmla="*/ T104 w 103"/>
                  <a:gd name="T106" fmla="+- 0 2432 2348"/>
                  <a:gd name="T107" fmla="*/ 2432 h 127"/>
                  <a:gd name="T108" fmla="+- 0 10741 10642"/>
                  <a:gd name="T109" fmla="*/ T108 w 103"/>
                  <a:gd name="T110" fmla="+- 0 2453 2348"/>
                  <a:gd name="T111" fmla="*/ 2453 h 127"/>
                  <a:gd name="T112" fmla="+- 0 10732 10642"/>
                  <a:gd name="T113" fmla="*/ T112 w 103"/>
                  <a:gd name="T114" fmla="+- 0 2462 2348"/>
                  <a:gd name="T115" fmla="*/ 2462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03" h="127">
                    <a:moveTo>
                      <a:pt x="90" y="114"/>
                    </a:moveTo>
                    <a:lnTo>
                      <a:pt x="45" y="114"/>
                    </a:lnTo>
                    <a:lnTo>
                      <a:pt x="66" y="113"/>
                    </a:lnTo>
                    <a:lnTo>
                      <a:pt x="83" y="104"/>
                    </a:lnTo>
                    <a:lnTo>
                      <a:pt x="81" y="88"/>
                    </a:lnTo>
                    <a:lnTo>
                      <a:pt x="73" y="79"/>
                    </a:lnTo>
                    <a:lnTo>
                      <a:pt x="61" y="73"/>
                    </a:lnTo>
                    <a:lnTo>
                      <a:pt x="33" y="65"/>
                    </a:lnTo>
                    <a:lnTo>
                      <a:pt x="20" y="59"/>
                    </a:lnTo>
                    <a:lnTo>
                      <a:pt x="11" y="49"/>
                    </a:lnTo>
                    <a:lnTo>
                      <a:pt x="13" y="26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9" y="0"/>
                    </a:lnTo>
                    <a:lnTo>
                      <a:pt x="77" y="3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54" y="12"/>
                    </a:lnTo>
                    <a:lnTo>
                      <a:pt x="34" y="16"/>
                    </a:lnTo>
                    <a:lnTo>
                      <a:pt x="23" y="29"/>
                    </a:lnTo>
                    <a:lnTo>
                      <a:pt x="29" y="42"/>
                    </a:lnTo>
                    <a:lnTo>
                      <a:pt x="40" y="49"/>
                    </a:lnTo>
                    <a:lnTo>
                      <a:pt x="54" y="53"/>
                    </a:lnTo>
                    <a:lnTo>
                      <a:pt x="70" y="57"/>
                    </a:lnTo>
                    <a:lnTo>
                      <a:pt x="84" y="61"/>
                    </a:lnTo>
                    <a:lnTo>
                      <a:pt x="96" y="70"/>
                    </a:lnTo>
                    <a:lnTo>
                      <a:pt x="103" y="84"/>
                    </a:lnTo>
                    <a:lnTo>
                      <a:pt x="99" y="105"/>
                    </a:lnTo>
                    <a:lnTo>
                      <a:pt x="90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374"/>
              <p:cNvSpPr>
                <a:spLocks/>
              </p:cNvSpPr>
              <p:nvPr/>
            </p:nvSpPr>
            <p:spPr bwMode="auto">
              <a:xfrm>
                <a:off x="10642" y="2348"/>
                <a:ext cx="103" cy="127"/>
              </a:xfrm>
              <a:custGeom>
                <a:avLst/>
                <a:gdLst>
                  <a:gd name="T0" fmla="+- 0 10726 10642"/>
                  <a:gd name="T1" fmla="*/ T0 w 103"/>
                  <a:gd name="T2" fmla="+- 0 2379 2348"/>
                  <a:gd name="T3" fmla="*/ 2379 h 127"/>
                  <a:gd name="T4" fmla="+- 0 10716 10642"/>
                  <a:gd name="T5" fmla="*/ T4 w 103"/>
                  <a:gd name="T6" fmla="+- 0 2365 2348"/>
                  <a:gd name="T7" fmla="*/ 2365 h 127"/>
                  <a:gd name="T8" fmla="+- 0 10696 10642"/>
                  <a:gd name="T9" fmla="*/ T8 w 103"/>
                  <a:gd name="T10" fmla="+- 0 2360 2348"/>
                  <a:gd name="T11" fmla="*/ 2360 h 127"/>
                  <a:gd name="T12" fmla="+- 0 10734 10642"/>
                  <a:gd name="T13" fmla="*/ T12 w 103"/>
                  <a:gd name="T14" fmla="+- 0 2360 2348"/>
                  <a:gd name="T15" fmla="*/ 2360 h 127"/>
                  <a:gd name="T16" fmla="+- 0 10740 10642"/>
                  <a:gd name="T17" fmla="*/ T16 w 103"/>
                  <a:gd name="T18" fmla="+- 0 2367 2348"/>
                  <a:gd name="T19" fmla="*/ 2367 h 127"/>
                  <a:gd name="T20" fmla="+- 0 10743 10642"/>
                  <a:gd name="T21" fmla="*/ T20 w 103"/>
                  <a:gd name="T22" fmla="+- 0 2376 2348"/>
                  <a:gd name="T23" fmla="*/ 2376 h 127"/>
                  <a:gd name="T24" fmla="+- 0 10726 10642"/>
                  <a:gd name="T25" fmla="*/ T24 w 103"/>
                  <a:gd name="T26" fmla="+- 0 2379 2348"/>
                  <a:gd name="T27" fmla="*/ 2379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3" h="127">
                    <a:moveTo>
                      <a:pt x="84" y="31"/>
                    </a:moveTo>
                    <a:lnTo>
                      <a:pt x="74" y="17"/>
                    </a:lnTo>
                    <a:lnTo>
                      <a:pt x="54" y="12"/>
                    </a:lnTo>
                    <a:lnTo>
                      <a:pt x="92" y="12"/>
                    </a:lnTo>
                    <a:lnTo>
                      <a:pt x="98" y="19"/>
                    </a:lnTo>
                    <a:lnTo>
                      <a:pt x="101" y="28"/>
                    </a:lnTo>
                    <a:lnTo>
                      <a:pt x="8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375"/>
              <p:cNvSpPr>
                <a:spLocks/>
              </p:cNvSpPr>
              <p:nvPr/>
            </p:nvSpPr>
            <p:spPr bwMode="auto">
              <a:xfrm>
                <a:off x="10642" y="2348"/>
                <a:ext cx="103" cy="127"/>
              </a:xfrm>
              <a:custGeom>
                <a:avLst/>
                <a:gdLst>
                  <a:gd name="T0" fmla="+- 0 10689 10642"/>
                  <a:gd name="T1" fmla="*/ T0 w 103"/>
                  <a:gd name="T2" fmla="+- 0 2475 2348"/>
                  <a:gd name="T3" fmla="*/ 2475 h 127"/>
                  <a:gd name="T4" fmla="+- 0 10669 10642"/>
                  <a:gd name="T5" fmla="*/ T4 w 103"/>
                  <a:gd name="T6" fmla="+- 0 2471 2348"/>
                  <a:gd name="T7" fmla="*/ 2471 h 127"/>
                  <a:gd name="T8" fmla="+- 0 10650 10642"/>
                  <a:gd name="T9" fmla="*/ T8 w 103"/>
                  <a:gd name="T10" fmla="+- 0 2462 2348"/>
                  <a:gd name="T11" fmla="*/ 2462 h 127"/>
                  <a:gd name="T12" fmla="+- 0 10645 10642"/>
                  <a:gd name="T13" fmla="*/ T12 w 103"/>
                  <a:gd name="T14" fmla="+- 0 2454 2348"/>
                  <a:gd name="T15" fmla="*/ 2454 h 127"/>
                  <a:gd name="T16" fmla="+- 0 10642 10642"/>
                  <a:gd name="T17" fmla="*/ T16 w 103"/>
                  <a:gd name="T18" fmla="+- 0 2444 2348"/>
                  <a:gd name="T19" fmla="*/ 2444 h 127"/>
                  <a:gd name="T20" fmla="+- 0 10659 10642"/>
                  <a:gd name="T21" fmla="*/ T20 w 103"/>
                  <a:gd name="T22" fmla="+- 0 2440 2348"/>
                  <a:gd name="T23" fmla="*/ 2440 h 127"/>
                  <a:gd name="T24" fmla="+- 0 10668 10642"/>
                  <a:gd name="T25" fmla="*/ T24 w 103"/>
                  <a:gd name="T26" fmla="+- 0 2455 2348"/>
                  <a:gd name="T27" fmla="*/ 2455 h 127"/>
                  <a:gd name="T28" fmla="+- 0 10687 10642"/>
                  <a:gd name="T29" fmla="*/ T28 w 103"/>
                  <a:gd name="T30" fmla="+- 0 2462 2348"/>
                  <a:gd name="T31" fmla="*/ 2462 h 127"/>
                  <a:gd name="T32" fmla="+- 0 10732 10642"/>
                  <a:gd name="T33" fmla="*/ T32 w 103"/>
                  <a:gd name="T34" fmla="+- 0 2462 2348"/>
                  <a:gd name="T35" fmla="*/ 2462 h 127"/>
                  <a:gd name="T36" fmla="+- 0 10728 10642"/>
                  <a:gd name="T37" fmla="*/ T36 w 103"/>
                  <a:gd name="T38" fmla="+- 0 2466 2348"/>
                  <a:gd name="T39" fmla="*/ 2466 h 127"/>
                  <a:gd name="T40" fmla="+- 0 10709 10642"/>
                  <a:gd name="T41" fmla="*/ T40 w 103"/>
                  <a:gd name="T42" fmla="+- 0 2473 2348"/>
                  <a:gd name="T43" fmla="*/ 2473 h 127"/>
                  <a:gd name="T44" fmla="+- 0 10689 10642"/>
                  <a:gd name="T45" fmla="*/ T44 w 103"/>
                  <a:gd name="T46" fmla="+- 0 2475 2348"/>
                  <a:gd name="T47" fmla="*/ 2475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3" h="127">
                    <a:moveTo>
                      <a:pt x="47" y="127"/>
                    </a:moveTo>
                    <a:lnTo>
                      <a:pt x="27" y="123"/>
                    </a:lnTo>
                    <a:lnTo>
                      <a:pt x="8" y="114"/>
                    </a:lnTo>
                    <a:lnTo>
                      <a:pt x="3" y="106"/>
                    </a:lnTo>
                    <a:lnTo>
                      <a:pt x="0" y="96"/>
                    </a:lnTo>
                    <a:lnTo>
                      <a:pt x="17" y="92"/>
                    </a:lnTo>
                    <a:lnTo>
                      <a:pt x="26" y="107"/>
                    </a:lnTo>
                    <a:lnTo>
                      <a:pt x="45" y="114"/>
                    </a:lnTo>
                    <a:lnTo>
                      <a:pt x="90" y="114"/>
                    </a:lnTo>
                    <a:lnTo>
                      <a:pt x="86" y="118"/>
                    </a:lnTo>
                    <a:lnTo>
                      <a:pt x="67" y="125"/>
                    </a:lnTo>
                    <a:lnTo>
                      <a:pt x="47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376"/>
            <p:cNvGrpSpPr>
              <a:grpSpLocks/>
            </p:cNvGrpSpPr>
            <p:nvPr/>
          </p:nvGrpSpPr>
          <p:grpSpPr bwMode="auto">
            <a:xfrm>
              <a:off x="10769" y="2349"/>
              <a:ext cx="98" cy="124"/>
              <a:chOff x="10769" y="2349"/>
              <a:chExt cx="98" cy="124"/>
            </a:xfrm>
          </p:grpSpPr>
          <p:sp>
            <p:nvSpPr>
              <p:cNvPr id="1416" name="Freeform 377"/>
              <p:cNvSpPr>
                <a:spLocks/>
              </p:cNvSpPr>
              <p:nvPr/>
            </p:nvSpPr>
            <p:spPr bwMode="auto">
              <a:xfrm>
                <a:off x="10769" y="2349"/>
                <a:ext cx="98" cy="124"/>
              </a:xfrm>
              <a:custGeom>
                <a:avLst/>
                <a:gdLst>
                  <a:gd name="T0" fmla="+- 0 10866 10769"/>
                  <a:gd name="T1" fmla="*/ T0 w 98"/>
                  <a:gd name="T2" fmla="+- 0 2473 2349"/>
                  <a:gd name="T3" fmla="*/ 2473 h 124"/>
                  <a:gd name="T4" fmla="+- 0 10769 10769"/>
                  <a:gd name="T5" fmla="*/ T4 w 98"/>
                  <a:gd name="T6" fmla="+- 0 2473 2349"/>
                  <a:gd name="T7" fmla="*/ 2473 h 124"/>
                  <a:gd name="T8" fmla="+- 0 10769 10769"/>
                  <a:gd name="T9" fmla="*/ T8 w 98"/>
                  <a:gd name="T10" fmla="+- 0 2349 2349"/>
                  <a:gd name="T11" fmla="*/ 2349 h 124"/>
                  <a:gd name="T12" fmla="+- 0 10862 10769"/>
                  <a:gd name="T13" fmla="*/ T12 w 98"/>
                  <a:gd name="T14" fmla="+- 0 2349 2349"/>
                  <a:gd name="T15" fmla="*/ 2349 h 124"/>
                  <a:gd name="T16" fmla="+- 0 10862 10769"/>
                  <a:gd name="T17" fmla="*/ T16 w 98"/>
                  <a:gd name="T18" fmla="+- 0 2363 2349"/>
                  <a:gd name="T19" fmla="*/ 2363 h 124"/>
                  <a:gd name="T20" fmla="+- 0 10785 10769"/>
                  <a:gd name="T21" fmla="*/ T20 w 98"/>
                  <a:gd name="T22" fmla="+- 0 2363 2349"/>
                  <a:gd name="T23" fmla="*/ 2363 h 124"/>
                  <a:gd name="T24" fmla="+- 0 10785 10769"/>
                  <a:gd name="T25" fmla="*/ T24 w 98"/>
                  <a:gd name="T26" fmla="+- 0 2403 2349"/>
                  <a:gd name="T27" fmla="*/ 2403 h 124"/>
                  <a:gd name="T28" fmla="+- 0 10857 10769"/>
                  <a:gd name="T29" fmla="*/ T28 w 98"/>
                  <a:gd name="T30" fmla="+- 0 2403 2349"/>
                  <a:gd name="T31" fmla="*/ 2403 h 124"/>
                  <a:gd name="T32" fmla="+- 0 10857 10769"/>
                  <a:gd name="T33" fmla="*/ T32 w 98"/>
                  <a:gd name="T34" fmla="+- 0 2416 2349"/>
                  <a:gd name="T35" fmla="*/ 2416 h 124"/>
                  <a:gd name="T36" fmla="+- 0 10785 10769"/>
                  <a:gd name="T37" fmla="*/ T36 w 98"/>
                  <a:gd name="T38" fmla="+- 0 2416 2349"/>
                  <a:gd name="T39" fmla="*/ 2416 h 124"/>
                  <a:gd name="T40" fmla="+- 0 10785 10769"/>
                  <a:gd name="T41" fmla="*/ T40 w 98"/>
                  <a:gd name="T42" fmla="+- 0 2460 2349"/>
                  <a:gd name="T43" fmla="*/ 2460 h 124"/>
                  <a:gd name="T44" fmla="+- 0 10866 10769"/>
                  <a:gd name="T45" fmla="*/ T44 w 98"/>
                  <a:gd name="T46" fmla="+- 0 2460 2349"/>
                  <a:gd name="T47" fmla="*/ 2460 h 124"/>
                  <a:gd name="T48" fmla="+- 0 10866 10769"/>
                  <a:gd name="T49" fmla="*/ T48 w 98"/>
                  <a:gd name="T50" fmla="+- 0 2473 2349"/>
                  <a:gd name="T51" fmla="*/ 2473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8" h="124">
                    <a:moveTo>
                      <a:pt x="97" y="124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14"/>
                    </a:lnTo>
                    <a:lnTo>
                      <a:pt x="16" y="14"/>
                    </a:lnTo>
                    <a:lnTo>
                      <a:pt x="16" y="54"/>
                    </a:lnTo>
                    <a:lnTo>
                      <a:pt x="88" y="54"/>
                    </a:lnTo>
                    <a:lnTo>
                      <a:pt x="88" y="67"/>
                    </a:lnTo>
                    <a:lnTo>
                      <a:pt x="16" y="67"/>
                    </a:lnTo>
                    <a:lnTo>
                      <a:pt x="16" y="111"/>
                    </a:lnTo>
                    <a:lnTo>
                      <a:pt x="97" y="111"/>
                    </a:lnTo>
                    <a:lnTo>
                      <a:pt x="97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3" name="Group 378"/>
            <p:cNvGrpSpPr>
              <a:grpSpLocks/>
            </p:cNvGrpSpPr>
            <p:nvPr/>
          </p:nvGrpSpPr>
          <p:grpSpPr bwMode="auto">
            <a:xfrm>
              <a:off x="10882" y="2348"/>
              <a:ext cx="103" cy="127"/>
              <a:chOff x="10882" y="2348"/>
              <a:chExt cx="103" cy="127"/>
            </a:xfrm>
          </p:grpSpPr>
          <p:sp>
            <p:nvSpPr>
              <p:cNvPr id="1413" name="Freeform 379"/>
              <p:cNvSpPr>
                <a:spLocks/>
              </p:cNvSpPr>
              <p:nvPr/>
            </p:nvSpPr>
            <p:spPr bwMode="auto">
              <a:xfrm>
                <a:off x="10882" y="2348"/>
                <a:ext cx="103" cy="127"/>
              </a:xfrm>
              <a:custGeom>
                <a:avLst/>
                <a:gdLst>
                  <a:gd name="T0" fmla="+- 0 10972 10882"/>
                  <a:gd name="T1" fmla="*/ T0 w 103"/>
                  <a:gd name="T2" fmla="+- 0 2462 2348"/>
                  <a:gd name="T3" fmla="*/ 2462 h 127"/>
                  <a:gd name="T4" fmla="+- 0 10926 10882"/>
                  <a:gd name="T5" fmla="*/ T4 w 103"/>
                  <a:gd name="T6" fmla="+- 0 2462 2348"/>
                  <a:gd name="T7" fmla="*/ 2462 h 127"/>
                  <a:gd name="T8" fmla="+- 0 10948 10882"/>
                  <a:gd name="T9" fmla="*/ T8 w 103"/>
                  <a:gd name="T10" fmla="+- 0 2461 2348"/>
                  <a:gd name="T11" fmla="*/ 2461 h 127"/>
                  <a:gd name="T12" fmla="+- 0 10964 10882"/>
                  <a:gd name="T13" fmla="*/ T12 w 103"/>
                  <a:gd name="T14" fmla="+- 0 2452 2348"/>
                  <a:gd name="T15" fmla="*/ 2452 h 127"/>
                  <a:gd name="T16" fmla="+- 0 10962 10882"/>
                  <a:gd name="T17" fmla="*/ T16 w 103"/>
                  <a:gd name="T18" fmla="+- 0 2436 2348"/>
                  <a:gd name="T19" fmla="*/ 2436 h 127"/>
                  <a:gd name="T20" fmla="+- 0 10955 10882"/>
                  <a:gd name="T21" fmla="*/ T20 w 103"/>
                  <a:gd name="T22" fmla="+- 0 2427 2348"/>
                  <a:gd name="T23" fmla="*/ 2427 h 127"/>
                  <a:gd name="T24" fmla="+- 0 10943 10882"/>
                  <a:gd name="T25" fmla="*/ T24 w 103"/>
                  <a:gd name="T26" fmla="+- 0 2421 2348"/>
                  <a:gd name="T27" fmla="*/ 2421 h 127"/>
                  <a:gd name="T28" fmla="+- 0 10915 10882"/>
                  <a:gd name="T29" fmla="*/ T28 w 103"/>
                  <a:gd name="T30" fmla="+- 0 2413 2348"/>
                  <a:gd name="T31" fmla="*/ 2413 h 127"/>
                  <a:gd name="T32" fmla="+- 0 10902 10882"/>
                  <a:gd name="T33" fmla="*/ T32 w 103"/>
                  <a:gd name="T34" fmla="+- 0 2407 2348"/>
                  <a:gd name="T35" fmla="*/ 2407 h 127"/>
                  <a:gd name="T36" fmla="+- 0 10892 10882"/>
                  <a:gd name="T37" fmla="*/ T36 w 103"/>
                  <a:gd name="T38" fmla="+- 0 2397 2348"/>
                  <a:gd name="T39" fmla="*/ 2397 h 127"/>
                  <a:gd name="T40" fmla="+- 0 10894 10882"/>
                  <a:gd name="T41" fmla="*/ T40 w 103"/>
                  <a:gd name="T42" fmla="+- 0 2374 2348"/>
                  <a:gd name="T43" fmla="*/ 2374 h 127"/>
                  <a:gd name="T44" fmla="+- 0 10905 10882"/>
                  <a:gd name="T45" fmla="*/ T44 w 103"/>
                  <a:gd name="T46" fmla="+- 0 2359 2348"/>
                  <a:gd name="T47" fmla="*/ 2359 h 127"/>
                  <a:gd name="T48" fmla="+- 0 10922 10882"/>
                  <a:gd name="T49" fmla="*/ T48 w 103"/>
                  <a:gd name="T50" fmla="+- 0 2351 2348"/>
                  <a:gd name="T51" fmla="*/ 2351 h 127"/>
                  <a:gd name="T52" fmla="+- 0 10940 10882"/>
                  <a:gd name="T53" fmla="*/ T52 w 103"/>
                  <a:gd name="T54" fmla="+- 0 2348 2348"/>
                  <a:gd name="T55" fmla="*/ 2348 h 127"/>
                  <a:gd name="T56" fmla="+- 0 10959 10882"/>
                  <a:gd name="T57" fmla="*/ T56 w 103"/>
                  <a:gd name="T58" fmla="+- 0 2351 2348"/>
                  <a:gd name="T59" fmla="*/ 2351 h 127"/>
                  <a:gd name="T60" fmla="+- 0 10973 10882"/>
                  <a:gd name="T61" fmla="*/ T60 w 103"/>
                  <a:gd name="T62" fmla="+- 0 2359 2348"/>
                  <a:gd name="T63" fmla="*/ 2359 h 127"/>
                  <a:gd name="T64" fmla="+- 0 10974 10882"/>
                  <a:gd name="T65" fmla="*/ T64 w 103"/>
                  <a:gd name="T66" fmla="+- 0 2360 2348"/>
                  <a:gd name="T67" fmla="*/ 2360 h 127"/>
                  <a:gd name="T68" fmla="+- 0 10936 10882"/>
                  <a:gd name="T69" fmla="*/ T68 w 103"/>
                  <a:gd name="T70" fmla="+- 0 2360 2348"/>
                  <a:gd name="T71" fmla="*/ 2360 h 127"/>
                  <a:gd name="T72" fmla="+- 0 10916 10882"/>
                  <a:gd name="T73" fmla="*/ T72 w 103"/>
                  <a:gd name="T74" fmla="+- 0 2364 2348"/>
                  <a:gd name="T75" fmla="*/ 2364 h 127"/>
                  <a:gd name="T76" fmla="+- 0 10905 10882"/>
                  <a:gd name="T77" fmla="*/ T76 w 103"/>
                  <a:gd name="T78" fmla="+- 0 2377 2348"/>
                  <a:gd name="T79" fmla="*/ 2377 h 127"/>
                  <a:gd name="T80" fmla="+- 0 10911 10882"/>
                  <a:gd name="T81" fmla="*/ T80 w 103"/>
                  <a:gd name="T82" fmla="+- 0 2390 2348"/>
                  <a:gd name="T83" fmla="*/ 2390 h 127"/>
                  <a:gd name="T84" fmla="+- 0 10922 10882"/>
                  <a:gd name="T85" fmla="*/ T84 w 103"/>
                  <a:gd name="T86" fmla="+- 0 2397 2348"/>
                  <a:gd name="T87" fmla="*/ 2397 h 127"/>
                  <a:gd name="T88" fmla="+- 0 10936 10882"/>
                  <a:gd name="T89" fmla="*/ T88 w 103"/>
                  <a:gd name="T90" fmla="+- 0 2401 2348"/>
                  <a:gd name="T91" fmla="*/ 2401 h 127"/>
                  <a:gd name="T92" fmla="+- 0 10952 10882"/>
                  <a:gd name="T93" fmla="*/ T92 w 103"/>
                  <a:gd name="T94" fmla="+- 0 2405 2348"/>
                  <a:gd name="T95" fmla="*/ 2405 h 127"/>
                  <a:gd name="T96" fmla="+- 0 10966 10882"/>
                  <a:gd name="T97" fmla="*/ T96 w 103"/>
                  <a:gd name="T98" fmla="+- 0 2409 2348"/>
                  <a:gd name="T99" fmla="*/ 2409 h 127"/>
                  <a:gd name="T100" fmla="+- 0 10978 10882"/>
                  <a:gd name="T101" fmla="*/ T100 w 103"/>
                  <a:gd name="T102" fmla="+- 0 2418 2348"/>
                  <a:gd name="T103" fmla="*/ 2418 h 127"/>
                  <a:gd name="T104" fmla="+- 0 10985 10882"/>
                  <a:gd name="T105" fmla="*/ T104 w 103"/>
                  <a:gd name="T106" fmla="+- 0 2432 2348"/>
                  <a:gd name="T107" fmla="*/ 2432 h 127"/>
                  <a:gd name="T108" fmla="+- 0 10981 10882"/>
                  <a:gd name="T109" fmla="*/ T108 w 103"/>
                  <a:gd name="T110" fmla="+- 0 2453 2348"/>
                  <a:gd name="T111" fmla="*/ 2453 h 127"/>
                  <a:gd name="T112" fmla="+- 0 10972 10882"/>
                  <a:gd name="T113" fmla="*/ T112 w 103"/>
                  <a:gd name="T114" fmla="+- 0 2462 2348"/>
                  <a:gd name="T115" fmla="*/ 2462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03" h="127">
                    <a:moveTo>
                      <a:pt x="90" y="114"/>
                    </a:moveTo>
                    <a:lnTo>
                      <a:pt x="44" y="114"/>
                    </a:lnTo>
                    <a:lnTo>
                      <a:pt x="66" y="113"/>
                    </a:lnTo>
                    <a:lnTo>
                      <a:pt x="82" y="104"/>
                    </a:lnTo>
                    <a:lnTo>
                      <a:pt x="80" y="88"/>
                    </a:lnTo>
                    <a:lnTo>
                      <a:pt x="73" y="79"/>
                    </a:lnTo>
                    <a:lnTo>
                      <a:pt x="61" y="73"/>
                    </a:lnTo>
                    <a:lnTo>
                      <a:pt x="33" y="65"/>
                    </a:lnTo>
                    <a:lnTo>
                      <a:pt x="20" y="59"/>
                    </a:lnTo>
                    <a:lnTo>
                      <a:pt x="10" y="49"/>
                    </a:lnTo>
                    <a:lnTo>
                      <a:pt x="12" y="26"/>
                    </a:lnTo>
                    <a:lnTo>
                      <a:pt x="23" y="11"/>
                    </a:lnTo>
                    <a:lnTo>
                      <a:pt x="40" y="3"/>
                    </a:lnTo>
                    <a:lnTo>
                      <a:pt x="58" y="0"/>
                    </a:lnTo>
                    <a:lnTo>
                      <a:pt x="77" y="3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54" y="12"/>
                    </a:lnTo>
                    <a:lnTo>
                      <a:pt x="34" y="16"/>
                    </a:lnTo>
                    <a:lnTo>
                      <a:pt x="23" y="29"/>
                    </a:lnTo>
                    <a:lnTo>
                      <a:pt x="29" y="42"/>
                    </a:lnTo>
                    <a:lnTo>
                      <a:pt x="40" y="49"/>
                    </a:lnTo>
                    <a:lnTo>
                      <a:pt x="54" y="53"/>
                    </a:lnTo>
                    <a:lnTo>
                      <a:pt x="70" y="57"/>
                    </a:lnTo>
                    <a:lnTo>
                      <a:pt x="84" y="61"/>
                    </a:lnTo>
                    <a:lnTo>
                      <a:pt x="96" y="70"/>
                    </a:lnTo>
                    <a:lnTo>
                      <a:pt x="103" y="84"/>
                    </a:lnTo>
                    <a:lnTo>
                      <a:pt x="99" y="105"/>
                    </a:lnTo>
                    <a:lnTo>
                      <a:pt x="90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380"/>
              <p:cNvSpPr>
                <a:spLocks/>
              </p:cNvSpPr>
              <p:nvPr/>
            </p:nvSpPr>
            <p:spPr bwMode="auto">
              <a:xfrm>
                <a:off x="10882" y="2348"/>
                <a:ext cx="103" cy="127"/>
              </a:xfrm>
              <a:custGeom>
                <a:avLst/>
                <a:gdLst>
                  <a:gd name="T0" fmla="+- 0 10966 10882"/>
                  <a:gd name="T1" fmla="*/ T0 w 103"/>
                  <a:gd name="T2" fmla="+- 0 2379 2348"/>
                  <a:gd name="T3" fmla="*/ 2379 h 127"/>
                  <a:gd name="T4" fmla="+- 0 10956 10882"/>
                  <a:gd name="T5" fmla="*/ T4 w 103"/>
                  <a:gd name="T6" fmla="+- 0 2365 2348"/>
                  <a:gd name="T7" fmla="*/ 2365 h 127"/>
                  <a:gd name="T8" fmla="+- 0 10936 10882"/>
                  <a:gd name="T9" fmla="*/ T8 w 103"/>
                  <a:gd name="T10" fmla="+- 0 2360 2348"/>
                  <a:gd name="T11" fmla="*/ 2360 h 127"/>
                  <a:gd name="T12" fmla="+- 0 10974 10882"/>
                  <a:gd name="T13" fmla="*/ T12 w 103"/>
                  <a:gd name="T14" fmla="+- 0 2360 2348"/>
                  <a:gd name="T15" fmla="*/ 2360 h 127"/>
                  <a:gd name="T16" fmla="+- 0 10980 10882"/>
                  <a:gd name="T17" fmla="*/ T16 w 103"/>
                  <a:gd name="T18" fmla="+- 0 2367 2348"/>
                  <a:gd name="T19" fmla="*/ 2367 h 127"/>
                  <a:gd name="T20" fmla="+- 0 10983 10882"/>
                  <a:gd name="T21" fmla="*/ T20 w 103"/>
                  <a:gd name="T22" fmla="+- 0 2376 2348"/>
                  <a:gd name="T23" fmla="*/ 2376 h 127"/>
                  <a:gd name="T24" fmla="+- 0 10966 10882"/>
                  <a:gd name="T25" fmla="*/ T24 w 103"/>
                  <a:gd name="T26" fmla="+- 0 2379 2348"/>
                  <a:gd name="T27" fmla="*/ 2379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3" h="127">
                    <a:moveTo>
                      <a:pt x="84" y="31"/>
                    </a:moveTo>
                    <a:lnTo>
                      <a:pt x="74" y="17"/>
                    </a:lnTo>
                    <a:lnTo>
                      <a:pt x="54" y="12"/>
                    </a:lnTo>
                    <a:lnTo>
                      <a:pt x="92" y="12"/>
                    </a:lnTo>
                    <a:lnTo>
                      <a:pt x="98" y="19"/>
                    </a:lnTo>
                    <a:lnTo>
                      <a:pt x="101" y="28"/>
                    </a:lnTo>
                    <a:lnTo>
                      <a:pt x="8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381"/>
              <p:cNvSpPr>
                <a:spLocks/>
              </p:cNvSpPr>
              <p:nvPr/>
            </p:nvSpPr>
            <p:spPr bwMode="auto">
              <a:xfrm>
                <a:off x="10882" y="2348"/>
                <a:ext cx="103" cy="127"/>
              </a:xfrm>
              <a:custGeom>
                <a:avLst/>
                <a:gdLst>
                  <a:gd name="T0" fmla="+- 0 10929 10882"/>
                  <a:gd name="T1" fmla="*/ T0 w 103"/>
                  <a:gd name="T2" fmla="+- 0 2475 2348"/>
                  <a:gd name="T3" fmla="*/ 2475 h 127"/>
                  <a:gd name="T4" fmla="+- 0 10909 10882"/>
                  <a:gd name="T5" fmla="*/ T4 w 103"/>
                  <a:gd name="T6" fmla="+- 0 2471 2348"/>
                  <a:gd name="T7" fmla="*/ 2471 h 127"/>
                  <a:gd name="T8" fmla="+- 0 10890 10882"/>
                  <a:gd name="T9" fmla="*/ T8 w 103"/>
                  <a:gd name="T10" fmla="+- 0 2462 2348"/>
                  <a:gd name="T11" fmla="*/ 2462 h 127"/>
                  <a:gd name="T12" fmla="+- 0 10884 10882"/>
                  <a:gd name="T13" fmla="*/ T12 w 103"/>
                  <a:gd name="T14" fmla="+- 0 2454 2348"/>
                  <a:gd name="T15" fmla="*/ 2454 h 127"/>
                  <a:gd name="T16" fmla="+- 0 10882 10882"/>
                  <a:gd name="T17" fmla="*/ T16 w 103"/>
                  <a:gd name="T18" fmla="+- 0 2444 2348"/>
                  <a:gd name="T19" fmla="*/ 2444 h 127"/>
                  <a:gd name="T20" fmla="+- 0 10898 10882"/>
                  <a:gd name="T21" fmla="*/ T20 w 103"/>
                  <a:gd name="T22" fmla="+- 0 2440 2348"/>
                  <a:gd name="T23" fmla="*/ 2440 h 127"/>
                  <a:gd name="T24" fmla="+- 0 10907 10882"/>
                  <a:gd name="T25" fmla="*/ T24 w 103"/>
                  <a:gd name="T26" fmla="+- 0 2455 2348"/>
                  <a:gd name="T27" fmla="*/ 2455 h 127"/>
                  <a:gd name="T28" fmla="+- 0 10926 10882"/>
                  <a:gd name="T29" fmla="*/ T28 w 103"/>
                  <a:gd name="T30" fmla="+- 0 2462 2348"/>
                  <a:gd name="T31" fmla="*/ 2462 h 127"/>
                  <a:gd name="T32" fmla="+- 0 10972 10882"/>
                  <a:gd name="T33" fmla="*/ T32 w 103"/>
                  <a:gd name="T34" fmla="+- 0 2462 2348"/>
                  <a:gd name="T35" fmla="*/ 2462 h 127"/>
                  <a:gd name="T36" fmla="+- 0 10968 10882"/>
                  <a:gd name="T37" fmla="*/ T36 w 103"/>
                  <a:gd name="T38" fmla="+- 0 2466 2348"/>
                  <a:gd name="T39" fmla="*/ 2466 h 127"/>
                  <a:gd name="T40" fmla="+- 0 10949 10882"/>
                  <a:gd name="T41" fmla="*/ T40 w 103"/>
                  <a:gd name="T42" fmla="+- 0 2473 2348"/>
                  <a:gd name="T43" fmla="*/ 2473 h 127"/>
                  <a:gd name="T44" fmla="+- 0 10929 10882"/>
                  <a:gd name="T45" fmla="*/ T44 w 103"/>
                  <a:gd name="T46" fmla="+- 0 2475 2348"/>
                  <a:gd name="T47" fmla="*/ 2475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3" h="127">
                    <a:moveTo>
                      <a:pt x="47" y="127"/>
                    </a:moveTo>
                    <a:lnTo>
                      <a:pt x="27" y="123"/>
                    </a:lnTo>
                    <a:lnTo>
                      <a:pt x="8" y="114"/>
                    </a:lnTo>
                    <a:lnTo>
                      <a:pt x="2" y="106"/>
                    </a:lnTo>
                    <a:lnTo>
                      <a:pt x="0" y="96"/>
                    </a:lnTo>
                    <a:lnTo>
                      <a:pt x="16" y="92"/>
                    </a:lnTo>
                    <a:lnTo>
                      <a:pt x="25" y="107"/>
                    </a:lnTo>
                    <a:lnTo>
                      <a:pt x="44" y="114"/>
                    </a:lnTo>
                    <a:lnTo>
                      <a:pt x="90" y="114"/>
                    </a:lnTo>
                    <a:lnTo>
                      <a:pt x="86" y="118"/>
                    </a:lnTo>
                    <a:lnTo>
                      <a:pt x="67" y="125"/>
                    </a:lnTo>
                    <a:lnTo>
                      <a:pt x="47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4" name="Group 382"/>
            <p:cNvGrpSpPr>
              <a:grpSpLocks/>
            </p:cNvGrpSpPr>
            <p:nvPr/>
          </p:nvGrpSpPr>
          <p:grpSpPr bwMode="auto">
            <a:xfrm>
              <a:off x="11048" y="2349"/>
              <a:ext cx="102" cy="124"/>
              <a:chOff x="11048" y="2349"/>
              <a:chExt cx="102" cy="124"/>
            </a:xfrm>
          </p:grpSpPr>
          <p:sp>
            <p:nvSpPr>
              <p:cNvPr id="1411" name="Freeform 383"/>
              <p:cNvSpPr>
                <a:spLocks/>
              </p:cNvSpPr>
              <p:nvPr/>
            </p:nvSpPr>
            <p:spPr bwMode="auto">
              <a:xfrm>
                <a:off x="11048" y="2349"/>
                <a:ext cx="102" cy="124"/>
              </a:xfrm>
              <a:custGeom>
                <a:avLst/>
                <a:gdLst>
                  <a:gd name="T0" fmla="+- 0 11150 11048"/>
                  <a:gd name="T1" fmla="*/ T0 w 102"/>
                  <a:gd name="T2" fmla="+- 0 2363 2349"/>
                  <a:gd name="T3" fmla="*/ 2363 h 124"/>
                  <a:gd name="T4" fmla="+- 0 11048 11048"/>
                  <a:gd name="T5" fmla="*/ T4 w 102"/>
                  <a:gd name="T6" fmla="+- 0 2363 2349"/>
                  <a:gd name="T7" fmla="*/ 2363 h 124"/>
                  <a:gd name="T8" fmla="+- 0 11048 11048"/>
                  <a:gd name="T9" fmla="*/ T8 w 102"/>
                  <a:gd name="T10" fmla="+- 0 2349 2349"/>
                  <a:gd name="T11" fmla="*/ 2349 h 124"/>
                  <a:gd name="T12" fmla="+- 0 11150 11048"/>
                  <a:gd name="T13" fmla="*/ T12 w 102"/>
                  <a:gd name="T14" fmla="+- 0 2349 2349"/>
                  <a:gd name="T15" fmla="*/ 2349 h 124"/>
                  <a:gd name="T16" fmla="+- 0 11150 11048"/>
                  <a:gd name="T17" fmla="*/ T16 w 102"/>
                  <a:gd name="T18" fmla="+- 0 2363 2349"/>
                  <a:gd name="T19" fmla="*/ 2363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124">
                    <a:moveTo>
                      <a:pt x="102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384"/>
              <p:cNvSpPr>
                <a:spLocks/>
              </p:cNvSpPr>
              <p:nvPr/>
            </p:nvSpPr>
            <p:spPr bwMode="auto">
              <a:xfrm>
                <a:off x="11048" y="2349"/>
                <a:ext cx="102" cy="124"/>
              </a:xfrm>
              <a:custGeom>
                <a:avLst/>
                <a:gdLst>
                  <a:gd name="T0" fmla="+- 0 11107 11048"/>
                  <a:gd name="T1" fmla="*/ T0 w 102"/>
                  <a:gd name="T2" fmla="+- 0 2473 2349"/>
                  <a:gd name="T3" fmla="*/ 2473 h 124"/>
                  <a:gd name="T4" fmla="+- 0 11090 11048"/>
                  <a:gd name="T5" fmla="*/ T4 w 102"/>
                  <a:gd name="T6" fmla="+- 0 2473 2349"/>
                  <a:gd name="T7" fmla="*/ 2473 h 124"/>
                  <a:gd name="T8" fmla="+- 0 11090 11048"/>
                  <a:gd name="T9" fmla="*/ T8 w 102"/>
                  <a:gd name="T10" fmla="+- 0 2363 2349"/>
                  <a:gd name="T11" fmla="*/ 2363 h 124"/>
                  <a:gd name="T12" fmla="+- 0 11107 11048"/>
                  <a:gd name="T13" fmla="*/ T12 w 102"/>
                  <a:gd name="T14" fmla="+- 0 2363 2349"/>
                  <a:gd name="T15" fmla="*/ 2363 h 124"/>
                  <a:gd name="T16" fmla="+- 0 11107 11048"/>
                  <a:gd name="T17" fmla="*/ T16 w 102"/>
                  <a:gd name="T18" fmla="+- 0 2473 2349"/>
                  <a:gd name="T19" fmla="*/ 2473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124">
                    <a:moveTo>
                      <a:pt x="59" y="124"/>
                    </a:moveTo>
                    <a:lnTo>
                      <a:pt x="42" y="124"/>
                    </a:lnTo>
                    <a:lnTo>
                      <a:pt x="42" y="14"/>
                    </a:lnTo>
                    <a:lnTo>
                      <a:pt x="59" y="14"/>
                    </a:lnTo>
                    <a:lnTo>
                      <a:pt x="59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5" name="Group 385"/>
            <p:cNvGrpSpPr>
              <a:grpSpLocks/>
            </p:cNvGrpSpPr>
            <p:nvPr/>
          </p:nvGrpSpPr>
          <p:grpSpPr bwMode="auto">
            <a:xfrm>
              <a:off x="11168" y="2349"/>
              <a:ext cx="96" cy="124"/>
              <a:chOff x="11168" y="2349"/>
              <a:chExt cx="96" cy="124"/>
            </a:xfrm>
          </p:grpSpPr>
          <p:sp>
            <p:nvSpPr>
              <p:cNvPr id="1408" name="Freeform 386"/>
              <p:cNvSpPr>
                <a:spLocks/>
              </p:cNvSpPr>
              <p:nvPr/>
            </p:nvSpPr>
            <p:spPr bwMode="auto">
              <a:xfrm>
                <a:off x="11168" y="2349"/>
                <a:ext cx="96" cy="124"/>
              </a:xfrm>
              <a:custGeom>
                <a:avLst/>
                <a:gdLst>
                  <a:gd name="T0" fmla="+- 0 11206 11168"/>
                  <a:gd name="T1" fmla="*/ T0 w 96"/>
                  <a:gd name="T2" fmla="+- 0 2473 2349"/>
                  <a:gd name="T3" fmla="*/ 2473 h 124"/>
                  <a:gd name="T4" fmla="+- 0 11182 11168"/>
                  <a:gd name="T5" fmla="*/ T4 w 96"/>
                  <a:gd name="T6" fmla="+- 0 2473 2349"/>
                  <a:gd name="T7" fmla="*/ 2473 h 124"/>
                  <a:gd name="T8" fmla="+- 0 11168 11168"/>
                  <a:gd name="T9" fmla="*/ T8 w 96"/>
                  <a:gd name="T10" fmla="+- 0 2349 2349"/>
                  <a:gd name="T11" fmla="*/ 2349 h 124"/>
                  <a:gd name="T12" fmla="+- 0 11215 11168"/>
                  <a:gd name="T13" fmla="*/ T12 w 96"/>
                  <a:gd name="T14" fmla="+- 0 2349 2349"/>
                  <a:gd name="T15" fmla="*/ 2349 h 124"/>
                  <a:gd name="T16" fmla="+- 0 11236 11168"/>
                  <a:gd name="T17" fmla="*/ T16 w 96"/>
                  <a:gd name="T18" fmla="+- 0 2352 2349"/>
                  <a:gd name="T19" fmla="*/ 2352 h 124"/>
                  <a:gd name="T20" fmla="+- 0 11250 11168"/>
                  <a:gd name="T21" fmla="*/ T20 w 96"/>
                  <a:gd name="T22" fmla="+- 0 2361 2349"/>
                  <a:gd name="T23" fmla="*/ 2361 h 124"/>
                  <a:gd name="T24" fmla="+- 0 11251 11168"/>
                  <a:gd name="T25" fmla="*/ T24 w 96"/>
                  <a:gd name="T26" fmla="+- 0 2363 2349"/>
                  <a:gd name="T27" fmla="*/ 2363 h 124"/>
                  <a:gd name="T28" fmla="+- 0 11190 11168"/>
                  <a:gd name="T29" fmla="*/ T28 w 96"/>
                  <a:gd name="T30" fmla="+- 0 2363 2349"/>
                  <a:gd name="T31" fmla="*/ 2363 h 124"/>
                  <a:gd name="T32" fmla="+- 0 11185 11168"/>
                  <a:gd name="T33" fmla="*/ T32 w 96"/>
                  <a:gd name="T34" fmla="+- 0 2402 2349"/>
                  <a:gd name="T35" fmla="*/ 2402 h 124"/>
                  <a:gd name="T36" fmla="+- 0 11249 11168"/>
                  <a:gd name="T37" fmla="*/ T36 w 96"/>
                  <a:gd name="T38" fmla="+- 0 2402 2349"/>
                  <a:gd name="T39" fmla="*/ 2402 h 124"/>
                  <a:gd name="T40" fmla="+- 0 11247 11168"/>
                  <a:gd name="T41" fmla="*/ T40 w 96"/>
                  <a:gd name="T42" fmla="+- 0 2404 2349"/>
                  <a:gd name="T43" fmla="*/ 2404 h 124"/>
                  <a:gd name="T44" fmla="+- 0 11233 11168"/>
                  <a:gd name="T45" fmla="*/ T44 w 96"/>
                  <a:gd name="T46" fmla="+- 0 2408 2349"/>
                  <a:gd name="T47" fmla="*/ 2408 h 124"/>
                  <a:gd name="T48" fmla="+- 0 11253 11168"/>
                  <a:gd name="T49" fmla="*/ T48 w 96"/>
                  <a:gd name="T50" fmla="+- 0 2415 2349"/>
                  <a:gd name="T51" fmla="*/ 2415 h 124"/>
                  <a:gd name="T52" fmla="+- 0 11186 11168"/>
                  <a:gd name="T53" fmla="*/ T52 w 96"/>
                  <a:gd name="T54" fmla="+- 0 2415 2349"/>
                  <a:gd name="T55" fmla="*/ 2415 h 124"/>
                  <a:gd name="T56" fmla="+- 0 11185 11168"/>
                  <a:gd name="T57" fmla="*/ T56 w 96"/>
                  <a:gd name="T58" fmla="+- 0 2460 2349"/>
                  <a:gd name="T59" fmla="*/ 2460 h 124"/>
                  <a:gd name="T60" fmla="+- 0 11208 11168"/>
                  <a:gd name="T61" fmla="*/ T60 w 96"/>
                  <a:gd name="T62" fmla="+- 0 2460 2349"/>
                  <a:gd name="T63" fmla="*/ 2460 h 124"/>
                  <a:gd name="T64" fmla="+- 0 11253 11168"/>
                  <a:gd name="T65" fmla="*/ T64 w 96"/>
                  <a:gd name="T66" fmla="+- 0 2460 2349"/>
                  <a:gd name="T67" fmla="*/ 2460 h 124"/>
                  <a:gd name="T68" fmla="+- 0 11246 11168"/>
                  <a:gd name="T69" fmla="*/ T68 w 96"/>
                  <a:gd name="T70" fmla="+- 0 2466 2349"/>
                  <a:gd name="T71" fmla="*/ 2466 h 124"/>
                  <a:gd name="T72" fmla="+- 0 11228 11168"/>
                  <a:gd name="T73" fmla="*/ T72 w 96"/>
                  <a:gd name="T74" fmla="+- 0 2472 2349"/>
                  <a:gd name="T75" fmla="*/ 2472 h 124"/>
                  <a:gd name="T76" fmla="+- 0 11206 11168"/>
                  <a:gd name="T77" fmla="*/ T76 w 96"/>
                  <a:gd name="T78" fmla="+- 0 2473 2349"/>
                  <a:gd name="T79" fmla="*/ 2473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96" h="124">
                    <a:moveTo>
                      <a:pt x="38" y="124"/>
                    </a:moveTo>
                    <a:lnTo>
                      <a:pt x="14" y="124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68" y="3"/>
                    </a:lnTo>
                    <a:lnTo>
                      <a:pt x="82" y="12"/>
                    </a:lnTo>
                    <a:lnTo>
                      <a:pt x="83" y="14"/>
                    </a:lnTo>
                    <a:lnTo>
                      <a:pt x="22" y="14"/>
                    </a:lnTo>
                    <a:lnTo>
                      <a:pt x="17" y="53"/>
                    </a:lnTo>
                    <a:lnTo>
                      <a:pt x="81" y="53"/>
                    </a:lnTo>
                    <a:lnTo>
                      <a:pt x="79" y="55"/>
                    </a:lnTo>
                    <a:lnTo>
                      <a:pt x="65" y="59"/>
                    </a:lnTo>
                    <a:lnTo>
                      <a:pt x="85" y="66"/>
                    </a:lnTo>
                    <a:lnTo>
                      <a:pt x="18" y="66"/>
                    </a:lnTo>
                    <a:lnTo>
                      <a:pt x="17" y="111"/>
                    </a:lnTo>
                    <a:lnTo>
                      <a:pt x="40" y="111"/>
                    </a:lnTo>
                    <a:lnTo>
                      <a:pt x="85" y="111"/>
                    </a:lnTo>
                    <a:lnTo>
                      <a:pt x="78" y="117"/>
                    </a:lnTo>
                    <a:lnTo>
                      <a:pt x="60" y="123"/>
                    </a:lnTo>
                    <a:lnTo>
                      <a:pt x="3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387"/>
              <p:cNvSpPr>
                <a:spLocks/>
              </p:cNvSpPr>
              <p:nvPr/>
            </p:nvSpPr>
            <p:spPr bwMode="auto">
              <a:xfrm>
                <a:off x="11168" y="2349"/>
                <a:ext cx="96" cy="124"/>
              </a:xfrm>
              <a:custGeom>
                <a:avLst/>
                <a:gdLst>
                  <a:gd name="T0" fmla="+- 0 11249 11168"/>
                  <a:gd name="T1" fmla="*/ T0 w 96"/>
                  <a:gd name="T2" fmla="+- 0 2402 2349"/>
                  <a:gd name="T3" fmla="*/ 2402 h 124"/>
                  <a:gd name="T4" fmla="+- 0 11209 11168"/>
                  <a:gd name="T5" fmla="*/ T4 w 96"/>
                  <a:gd name="T6" fmla="+- 0 2402 2349"/>
                  <a:gd name="T7" fmla="*/ 2402 h 124"/>
                  <a:gd name="T8" fmla="+- 0 11229 11168"/>
                  <a:gd name="T9" fmla="*/ T8 w 96"/>
                  <a:gd name="T10" fmla="+- 0 2399 2349"/>
                  <a:gd name="T11" fmla="*/ 2399 h 124"/>
                  <a:gd name="T12" fmla="+- 0 11239 11168"/>
                  <a:gd name="T13" fmla="*/ T12 w 96"/>
                  <a:gd name="T14" fmla="+- 0 2385 2349"/>
                  <a:gd name="T15" fmla="*/ 2385 h 124"/>
                  <a:gd name="T16" fmla="+- 0 11232 11168"/>
                  <a:gd name="T17" fmla="*/ T16 w 96"/>
                  <a:gd name="T18" fmla="+- 0 2368 2349"/>
                  <a:gd name="T19" fmla="*/ 2368 h 124"/>
                  <a:gd name="T20" fmla="+- 0 11213 11168"/>
                  <a:gd name="T21" fmla="*/ T20 w 96"/>
                  <a:gd name="T22" fmla="+- 0 2363 2349"/>
                  <a:gd name="T23" fmla="*/ 2363 h 124"/>
                  <a:gd name="T24" fmla="+- 0 11190 11168"/>
                  <a:gd name="T25" fmla="*/ T24 w 96"/>
                  <a:gd name="T26" fmla="+- 0 2363 2349"/>
                  <a:gd name="T27" fmla="*/ 2363 h 124"/>
                  <a:gd name="T28" fmla="+- 0 11251 11168"/>
                  <a:gd name="T29" fmla="*/ T28 w 96"/>
                  <a:gd name="T30" fmla="+- 0 2363 2349"/>
                  <a:gd name="T31" fmla="*/ 2363 h 124"/>
                  <a:gd name="T32" fmla="+- 0 11257 11168"/>
                  <a:gd name="T33" fmla="*/ T32 w 96"/>
                  <a:gd name="T34" fmla="+- 0 2378 2349"/>
                  <a:gd name="T35" fmla="*/ 2378 h 124"/>
                  <a:gd name="T36" fmla="+- 0 11257 11168"/>
                  <a:gd name="T37" fmla="*/ T36 w 96"/>
                  <a:gd name="T38" fmla="+- 0 2396 2349"/>
                  <a:gd name="T39" fmla="*/ 2396 h 124"/>
                  <a:gd name="T40" fmla="+- 0 11249 11168"/>
                  <a:gd name="T41" fmla="*/ T40 w 96"/>
                  <a:gd name="T42" fmla="+- 0 2402 2349"/>
                  <a:gd name="T43" fmla="*/ 2402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6" h="124">
                    <a:moveTo>
                      <a:pt x="81" y="53"/>
                    </a:moveTo>
                    <a:lnTo>
                      <a:pt x="41" y="53"/>
                    </a:lnTo>
                    <a:lnTo>
                      <a:pt x="61" y="50"/>
                    </a:lnTo>
                    <a:lnTo>
                      <a:pt x="71" y="36"/>
                    </a:lnTo>
                    <a:lnTo>
                      <a:pt x="64" y="19"/>
                    </a:lnTo>
                    <a:lnTo>
                      <a:pt x="45" y="14"/>
                    </a:lnTo>
                    <a:lnTo>
                      <a:pt x="22" y="14"/>
                    </a:lnTo>
                    <a:lnTo>
                      <a:pt x="83" y="14"/>
                    </a:lnTo>
                    <a:lnTo>
                      <a:pt x="89" y="29"/>
                    </a:lnTo>
                    <a:lnTo>
                      <a:pt x="89" y="47"/>
                    </a:lnTo>
                    <a:lnTo>
                      <a:pt x="81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388"/>
              <p:cNvSpPr>
                <a:spLocks/>
              </p:cNvSpPr>
              <p:nvPr/>
            </p:nvSpPr>
            <p:spPr bwMode="auto">
              <a:xfrm>
                <a:off x="11168" y="2349"/>
                <a:ext cx="96" cy="124"/>
              </a:xfrm>
              <a:custGeom>
                <a:avLst/>
                <a:gdLst>
                  <a:gd name="T0" fmla="+- 0 11253 11168"/>
                  <a:gd name="T1" fmla="*/ T0 w 96"/>
                  <a:gd name="T2" fmla="+- 0 2460 2349"/>
                  <a:gd name="T3" fmla="*/ 2460 h 124"/>
                  <a:gd name="T4" fmla="+- 0 11208 11168"/>
                  <a:gd name="T5" fmla="*/ T4 w 96"/>
                  <a:gd name="T6" fmla="+- 0 2460 2349"/>
                  <a:gd name="T7" fmla="*/ 2460 h 124"/>
                  <a:gd name="T8" fmla="+- 0 11229 11168"/>
                  <a:gd name="T9" fmla="*/ T8 w 96"/>
                  <a:gd name="T10" fmla="+- 0 2459 2349"/>
                  <a:gd name="T11" fmla="*/ 2459 h 124"/>
                  <a:gd name="T12" fmla="+- 0 11244 11168"/>
                  <a:gd name="T13" fmla="*/ T12 w 96"/>
                  <a:gd name="T14" fmla="+- 0 2450 2349"/>
                  <a:gd name="T15" fmla="*/ 2450 h 124"/>
                  <a:gd name="T16" fmla="+- 0 11240 11168"/>
                  <a:gd name="T17" fmla="*/ T16 w 96"/>
                  <a:gd name="T18" fmla="+- 0 2428 2349"/>
                  <a:gd name="T19" fmla="*/ 2428 h 124"/>
                  <a:gd name="T20" fmla="+- 0 11226 11168"/>
                  <a:gd name="T21" fmla="*/ T20 w 96"/>
                  <a:gd name="T22" fmla="+- 0 2418 2349"/>
                  <a:gd name="T23" fmla="*/ 2418 h 124"/>
                  <a:gd name="T24" fmla="+- 0 11207 11168"/>
                  <a:gd name="T25" fmla="*/ T24 w 96"/>
                  <a:gd name="T26" fmla="+- 0 2415 2349"/>
                  <a:gd name="T27" fmla="*/ 2415 h 124"/>
                  <a:gd name="T28" fmla="+- 0 11186 11168"/>
                  <a:gd name="T29" fmla="*/ T28 w 96"/>
                  <a:gd name="T30" fmla="+- 0 2415 2349"/>
                  <a:gd name="T31" fmla="*/ 2415 h 124"/>
                  <a:gd name="T32" fmla="+- 0 11253 11168"/>
                  <a:gd name="T33" fmla="*/ T32 w 96"/>
                  <a:gd name="T34" fmla="+- 0 2415 2349"/>
                  <a:gd name="T35" fmla="*/ 2415 h 124"/>
                  <a:gd name="T36" fmla="+- 0 11254 11168"/>
                  <a:gd name="T37" fmla="*/ T36 w 96"/>
                  <a:gd name="T38" fmla="+- 0 2416 2349"/>
                  <a:gd name="T39" fmla="*/ 2416 h 124"/>
                  <a:gd name="T40" fmla="+- 0 11263 11168"/>
                  <a:gd name="T41" fmla="*/ T40 w 96"/>
                  <a:gd name="T42" fmla="+- 0 2434 2349"/>
                  <a:gd name="T43" fmla="*/ 2434 h 124"/>
                  <a:gd name="T44" fmla="+- 0 11259 11168"/>
                  <a:gd name="T45" fmla="*/ T44 w 96"/>
                  <a:gd name="T46" fmla="+- 0 2455 2349"/>
                  <a:gd name="T47" fmla="*/ 2455 h 124"/>
                  <a:gd name="T48" fmla="+- 0 11253 11168"/>
                  <a:gd name="T49" fmla="*/ T48 w 96"/>
                  <a:gd name="T50" fmla="+- 0 2460 2349"/>
                  <a:gd name="T51" fmla="*/ 2460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6" h="124">
                    <a:moveTo>
                      <a:pt x="85" y="111"/>
                    </a:moveTo>
                    <a:lnTo>
                      <a:pt x="40" y="111"/>
                    </a:lnTo>
                    <a:lnTo>
                      <a:pt x="61" y="110"/>
                    </a:lnTo>
                    <a:lnTo>
                      <a:pt x="76" y="101"/>
                    </a:lnTo>
                    <a:lnTo>
                      <a:pt x="72" y="79"/>
                    </a:lnTo>
                    <a:lnTo>
                      <a:pt x="58" y="69"/>
                    </a:lnTo>
                    <a:lnTo>
                      <a:pt x="39" y="66"/>
                    </a:lnTo>
                    <a:lnTo>
                      <a:pt x="18" y="66"/>
                    </a:lnTo>
                    <a:lnTo>
                      <a:pt x="85" y="66"/>
                    </a:lnTo>
                    <a:lnTo>
                      <a:pt x="86" y="67"/>
                    </a:lnTo>
                    <a:lnTo>
                      <a:pt x="95" y="85"/>
                    </a:lnTo>
                    <a:lnTo>
                      <a:pt x="91" y="106"/>
                    </a:lnTo>
                    <a:lnTo>
                      <a:pt x="85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6" name="Group 389"/>
            <p:cNvGrpSpPr>
              <a:grpSpLocks/>
            </p:cNvGrpSpPr>
            <p:nvPr/>
          </p:nvGrpSpPr>
          <p:grpSpPr bwMode="auto">
            <a:xfrm>
              <a:off x="11288" y="2349"/>
              <a:ext cx="106" cy="125"/>
              <a:chOff x="11288" y="2349"/>
              <a:chExt cx="106" cy="125"/>
            </a:xfrm>
          </p:grpSpPr>
          <p:sp>
            <p:nvSpPr>
              <p:cNvPr id="1502" name="Freeform 390"/>
              <p:cNvSpPr>
                <a:spLocks/>
              </p:cNvSpPr>
              <p:nvPr/>
            </p:nvSpPr>
            <p:spPr bwMode="auto">
              <a:xfrm>
                <a:off x="11288" y="2349"/>
                <a:ext cx="106" cy="125"/>
              </a:xfrm>
              <a:custGeom>
                <a:avLst/>
                <a:gdLst>
                  <a:gd name="T0" fmla="+- 0 11288 11288"/>
                  <a:gd name="T1" fmla="*/ T0 w 106"/>
                  <a:gd name="T2" fmla="+- 0 2473 2349"/>
                  <a:gd name="T3" fmla="*/ 2473 h 125"/>
                  <a:gd name="T4" fmla="+- 0 11288 11288"/>
                  <a:gd name="T5" fmla="*/ T4 w 106"/>
                  <a:gd name="T6" fmla="+- 0 2349 2349"/>
                  <a:gd name="T7" fmla="*/ 2349 h 125"/>
                  <a:gd name="T8" fmla="+- 0 11315 11288"/>
                  <a:gd name="T9" fmla="*/ T8 w 106"/>
                  <a:gd name="T10" fmla="+- 0 2349 2349"/>
                  <a:gd name="T11" fmla="*/ 2349 h 125"/>
                  <a:gd name="T12" fmla="+- 0 11339 11288"/>
                  <a:gd name="T13" fmla="*/ T12 w 106"/>
                  <a:gd name="T14" fmla="+- 0 2350 2349"/>
                  <a:gd name="T15" fmla="*/ 2350 h 125"/>
                  <a:gd name="T16" fmla="+- 0 11360 11288"/>
                  <a:gd name="T17" fmla="*/ T16 w 106"/>
                  <a:gd name="T18" fmla="+- 0 2355 2349"/>
                  <a:gd name="T19" fmla="*/ 2355 h 125"/>
                  <a:gd name="T20" fmla="+- 0 11373 11288"/>
                  <a:gd name="T21" fmla="*/ T20 w 106"/>
                  <a:gd name="T22" fmla="+- 0 2363 2349"/>
                  <a:gd name="T23" fmla="*/ 2363 h 125"/>
                  <a:gd name="T24" fmla="+- 0 11307 11288"/>
                  <a:gd name="T25" fmla="*/ T24 w 106"/>
                  <a:gd name="T26" fmla="+- 0 2363 2349"/>
                  <a:gd name="T27" fmla="*/ 2363 h 125"/>
                  <a:gd name="T28" fmla="+- 0 11305 11288"/>
                  <a:gd name="T29" fmla="*/ T28 w 106"/>
                  <a:gd name="T30" fmla="+- 0 2460 2349"/>
                  <a:gd name="T31" fmla="*/ 2460 h 125"/>
                  <a:gd name="T32" fmla="+- 0 11373 11288"/>
                  <a:gd name="T33" fmla="*/ T32 w 106"/>
                  <a:gd name="T34" fmla="+- 0 2460 2349"/>
                  <a:gd name="T35" fmla="*/ 2460 h 125"/>
                  <a:gd name="T36" fmla="+- 0 11370 11288"/>
                  <a:gd name="T37" fmla="*/ T36 w 106"/>
                  <a:gd name="T38" fmla="+- 0 2463 2349"/>
                  <a:gd name="T39" fmla="*/ 2463 h 125"/>
                  <a:gd name="T40" fmla="+- 0 11351 11288"/>
                  <a:gd name="T41" fmla="*/ T40 w 106"/>
                  <a:gd name="T42" fmla="+- 0 2471 2349"/>
                  <a:gd name="T43" fmla="*/ 2471 h 125"/>
                  <a:gd name="T44" fmla="+- 0 11288 11288"/>
                  <a:gd name="T45" fmla="*/ T44 w 106"/>
                  <a:gd name="T46" fmla="+- 0 2473 2349"/>
                  <a:gd name="T47" fmla="*/ 2473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6" h="125">
                    <a:moveTo>
                      <a:pt x="0" y="12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51" y="1"/>
                    </a:lnTo>
                    <a:lnTo>
                      <a:pt x="72" y="6"/>
                    </a:lnTo>
                    <a:lnTo>
                      <a:pt x="85" y="14"/>
                    </a:lnTo>
                    <a:lnTo>
                      <a:pt x="19" y="14"/>
                    </a:lnTo>
                    <a:lnTo>
                      <a:pt x="17" y="111"/>
                    </a:lnTo>
                    <a:lnTo>
                      <a:pt x="85" y="111"/>
                    </a:lnTo>
                    <a:lnTo>
                      <a:pt x="82" y="114"/>
                    </a:lnTo>
                    <a:lnTo>
                      <a:pt x="63" y="1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391"/>
              <p:cNvSpPr>
                <a:spLocks/>
              </p:cNvSpPr>
              <p:nvPr/>
            </p:nvSpPr>
            <p:spPr bwMode="auto">
              <a:xfrm>
                <a:off x="11288" y="2349"/>
                <a:ext cx="106" cy="125"/>
              </a:xfrm>
              <a:custGeom>
                <a:avLst/>
                <a:gdLst>
                  <a:gd name="T0" fmla="+- 0 11373 11288"/>
                  <a:gd name="T1" fmla="*/ T0 w 106"/>
                  <a:gd name="T2" fmla="+- 0 2460 2349"/>
                  <a:gd name="T3" fmla="*/ 2460 h 125"/>
                  <a:gd name="T4" fmla="+- 0 11331 11288"/>
                  <a:gd name="T5" fmla="*/ T4 w 106"/>
                  <a:gd name="T6" fmla="+- 0 2460 2349"/>
                  <a:gd name="T7" fmla="*/ 2460 h 125"/>
                  <a:gd name="T8" fmla="+- 0 11352 11288"/>
                  <a:gd name="T9" fmla="*/ T8 w 106"/>
                  <a:gd name="T10" fmla="+- 0 2455 2349"/>
                  <a:gd name="T11" fmla="*/ 2455 h 125"/>
                  <a:gd name="T12" fmla="+- 0 11367 11288"/>
                  <a:gd name="T13" fmla="*/ T12 w 106"/>
                  <a:gd name="T14" fmla="+- 0 2444 2349"/>
                  <a:gd name="T15" fmla="*/ 2444 h 125"/>
                  <a:gd name="T16" fmla="+- 0 11376 11288"/>
                  <a:gd name="T17" fmla="*/ T16 w 106"/>
                  <a:gd name="T18" fmla="+- 0 2426 2349"/>
                  <a:gd name="T19" fmla="*/ 2426 h 125"/>
                  <a:gd name="T20" fmla="+- 0 11373 11288"/>
                  <a:gd name="T21" fmla="*/ T20 w 106"/>
                  <a:gd name="T22" fmla="+- 0 2397 2349"/>
                  <a:gd name="T23" fmla="*/ 2397 h 125"/>
                  <a:gd name="T24" fmla="+- 0 11364 11288"/>
                  <a:gd name="T25" fmla="*/ T24 w 106"/>
                  <a:gd name="T26" fmla="+- 0 2379 2349"/>
                  <a:gd name="T27" fmla="*/ 2379 h 125"/>
                  <a:gd name="T28" fmla="+- 0 11350 11288"/>
                  <a:gd name="T29" fmla="*/ T28 w 106"/>
                  <a:gd name="T30" fmla="+- 0 2368 2349"/>
                  <a:gd name="T31" fmla="*/ 2368 h 125"/>
                  <a:gd name="T32" fmla="+- 0 11330 11288"/>
                  <a:gd name="T33" fmla="*/ T32 w 106"/>
                  <a:gd name="T34" fmla="+- 0 2363 2349"/>
                  <a:gd name="T35" fmla="*/ 2363 h 125"/>
                  <a:gd name="T36" fmla="+- 0 11307 11288"/>
                  <a:gd name="T37" fmla="*/ T36 w 106"/>
                  <a:gd name="T38" fmla="+- 0 2363 2349"/>
                  <a:gd name="T39" fmla="*/ 2363 h 125"/>
                  <a:gd name="T40" fmla="+- 0 11373 11288"/>
                  <a:gd name="T41" fmla="*/ T40 w 106"/>
                  <a:gd name="T42" fmla="+- 0 2363 2349"/>
                  <a:gd name="T43" fmla="*/ 2363 h 125"/>
                  <a:gd name="T44" fmla="+- 0 11377 11288"/>
                  <a:gd name="T45" fmla="*/ T44 w 106"/>
                  <a:gd name="T46" fmla="+- 0 2365 2349"/>
                  <a:gd name="T47" fmla="*/ 2365 h 125"/>
                  <a:gd name="T48" fmla="+- 0 11388 11288"/>
                  <a:gd name="T49" fmla="*/ T48 w 106"/>
                  <a:gd name="T50" fmla="+- 0 2379 2349"/>
                  <a:gd name="T51" fmla="*/ 2379 h 125"/>
                  <a:gd name="T52" fmla="+- 0 11394 11288"/>
                  <a:gd name="T53" fmla="*/ T52 w 106"/>
                  <a:gd name="T54" fmla="+- 0 2399 2349"/>
                  <a:gd name="T55" fmla="*/ 2399 h 125"/>
                  <a:gd name="T56" fmla="+- 0 11391 11288"/>
                  <a:gd name="T57" fmla="*/ T56 w 106"/>
                  <a:gd name="T58" fmla="+- 0 2427 2349"/>
                  <a:gd name="T59" fmla="*/ 2427 h 125"/>
                  <a:gd name="T60" fmla="+- 0 11383 11288"/>
                  <a:gd name="T61" fmla="*/ T60 w 106"/>
                  <a:gd name="T62" fmla="+- 0 2449 2349"/>
                  <a:gd name="T63" fmla="*/ 2449 h 125"/>
                  <a:gd name="T64" fmla="+- 0 11373 11288"/>
                  <a:gd name="T65" fmla="*/ T64 w 106"/>
                  <a:gd name="T66" fmla="+- 0 2460 2349"/>
                  <a:gd name="T67" fmla="*/ 2460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6" h="125">
                    <a:moveTo>
                      <a:pt x="85" y="111"/>
                    </a:moveTo>
                    <a:lnTo>
                      <a:pt x="43" y="111"/>
                    </a:lnTo>
                    <a:lnTo>
                      <a:pt x="64" y="106"/>
                    </a:lnTo>
                    <a:lnTo>
                      <a:pt x="79" y="95"/>
                    </a:lnTo>
                    <a:lnTo>
                      <a:pt x="88" y="77"/>
                    </a:lnTo>
                    <a:lnTo>
                      <a:pt x="85" y="48"/>
                    </a:lnTo>
                    <a:lnTo>
                      <a:pt x="76" y="30"/>
                    </a:lnTo>
                    <a:lnTo>
                      <a:pt x="62" y="19"/>
                    </a:lnTo>
                    <a:lnTo>
                      <a:pt x="42" y="14"/>
                    </a:lnTo>
                    <a:lnTo>
                      <a:pt x="19" y="14"/>
                    </a:lnTo>
                    <a:lnTo>
                      <a:pt x="85" y="14"/>
                    </a:lnTo>
                    <a:lnTo>
                      <a:pt x="89" y="16"/>
                    </a:lnTo>
                    <a:lnTo>
                      <a:pt x="100" y="30"/>
                    </a:lnTo>
                    <a:lnTo>
                      <a:pt x="106" y="50"/>
                    </a:lnTo>
                    <a:lnTo>
                      <a:pt x="103" y="78"/>
                    </a:lnTo>
                    <a:lnTo>
                      <a:pt x="95" y="100"/>
                    </a:lnTo>
                    <a:lnTo>
                      <a:pt x="85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7" name="Group 392"/>
            <p:cNvGrpSpPr>
              <a:grpSpLocks/>
            </p:cNvGrpSpPr>
            <p:nvPr/>
          </p:nvGrpSpPr>
          <p:grpSpPr bwMode="auto">
            <a:xfrm>
              <a:off x="10711" y="2585"/>
              <a:ext cx="87" cy="88"/>
              <a:chOff x="10711" y="2585"/>
              <a:chExt cx="87" cy="88"/>
            </a:xfrm>
          </p:grpSpPr>
          <p:sp>
            <p:nvSpPr>
              <p:cNvPr id="1499" name="Freeform 393"/>
              <p:cNvSpPr>
                <a:spLocks/>
              </p:cNvSpPr>
              <p:nvPr/>
            </p:nvSpPr>
            <p:spPr bwMode="auto">
              <a:xfrm>
                <a:off x="10711" y="2585"/>
                <a:ext cx="87" cy="88"/>
              </a:xfrm>
              <a:custGeom>
                <a:avLst/>
                <a:gdLst>
                  <a:gd name="T0" fmla="+- 0 10761 10711"/>
                  <a:gd name="T1" fmla="*/ T0 w 87"/>
                  <a:gd name="T2" fmla="+- 0 2623 2585"/>
                  <a:gd name="T3" fmla="*/ 2623 h 88"/>
                  <a:gd name="T4" fmla="+- 0 10748 10711"/>
                  <a:gd name="T5" fmla="*/ T4 w 87"/>
                  <a:gd name="T6" fmla="+- 0 2623 2585"/>
                  <a:gd name="T7" fmla="*/ 2623 h 88"/>
                  <a:gd name="T8" fmla="+- 0 10748 10711"/>
                  <a:gd name="T9" fmla="*/ T8 w 87"/>
                  <a:gd name="T10" fmla="+- 0 2585 2585"/>
                  <a:gd name="T11" fmla="*/ 2585 h 88"/>
                  <a:gd name="T12" fmla="+- 0 10761 10711"/>
                  <a:gd name="T13" fmla="*/ T12 w 87"/>
                  <a:gd name="T14" fmla="+- 0 2585 2585"/>
                  <a:gd name="T15" fmla="*/ 2585 h 88"/>
                  <a:gd name="T16" fmla="+- 0 10761 10711"/>
                  <a:gd name="T17" fmla="*/ T16 w 87"/>
                  <a:gd name="T18" fmla="+- 0 2623 2585"/>
                  <a:gd name="T19" fmla="*/ 2623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7" h="88">
                    <a:moveTo>
                      <a:pt x="50" y="38"/>
                    </a:moveTo>
                    <a:lnTo>
                      <a:pt x="37" y="38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5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394"/>
              <p:cNvSpPr>
                <a:spLocks/>
              </p:cNvSpPr>
              <p:nvPr/>
            </p:nvSpPr>
            <p:spPr bwMode="auto">
              <a:xfrm>
                <a:off x="10711" y="2585"/>
                <a:ext cx="87" cy="88"/>
              </a:xfrm>
              <a:custGeom>
                <a:avLst/>
                <a:gdLst>
                  <a:gd name="T0" fmla="+- 0 10798 10711"/>
                  <a:gd name="T1" fmla="*/ T0 w 87"/>
                  <a:gd name="T2" fmla="+- 0 2636 2585"/>
                  <a:gd name="T3" fmla="*/ 2636 h 88"/>
                  <a:gd name="T4" fmla="+- 0 10711 10711"/>
                  <a:gd name="T5" fmla="*/ T4 w 87"/>
                  <a:gd name="T6" fmla="+- 0 2636 2585"/>
                  <a:gd name="T7" fmla="*/ 2636 h 88"/>
                  <a:gd name="T8" fmla="+- 0 10711 10711"/>
                  <a:gd name="T9" fmla="*/ T8 w 87"/>
                  <a:gd name="T10" fmla="+- 0 2623 2585"/>
                  <a:gd name="T11" fmla="*/ 2623 h 88"/>
                  <a:gd name="T12" fmla="+- 0 10798 10711"/>
                  <a:gd name="T13" fmla="*/ T12 w 87"/>
                  <a:gd name="T14" fmla="+- 0 2623 2585"/>
                  <a:gd name="T15" fmla="*/ 2623 h 88"/>
                  <a:gd name="T16" fmla="+- 0 10798 10711"/>
                  <a:gd name="T17" fmla="*/ T16 w 87"/>
                  <a:gd name="T18" fmla="+- 0 2636 2585"/>
                  <a:gd name="T19" fmla="*/ 2636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7" h="88">
                    <a:moveTo>
                      <a:pt x="87" y="51"/>
                    </a:moveTo>
                    <a:lnTo>
                      <a:pt x="0" y="51"/>
                    </a:lnTo>
                    <a:lnTo>
                      <a:pt x="0" y="38"/>
                    </a:lnTo>
                    <a:lnTo>
                      <a:pt x="87" y="38"/>
                    </a:lnTo>
                    <a:lnTo>
                      <a:pt x="87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395"/>
              <p:cNvSpPr>
                <a:spLocks/>
              </p:cNvSpPr>
              <p:nvPr/>
            </p:nvSpPr>
            <p:spPr bwMode="auto">
              <a:xfrm>
                <a:off x="10711" y="2585"/>
                <a:ext cx="87" cy="88"/>
              </a:xfrm>
              <a:custGeom>
                <a:avLst/>
                <a:gdLst>
                  <a:gd name="T0" fmla="+- 0 10761 10711"/>
                  <a:gd name="T1" fmla="*/ T0 w 87"/>
                  <a:gd name="T2" fmla="+- 0 2673 2585"/>
                  <a:gd name="T3" fmla="*/ 2673 h 88"/>
                  <a:gd name="T4" fmla="+- 0 10748 10711"/>
                  <a:gd name="T5" fmla="*/ T4 w 87"/>
                  <a:gd name="T6" fmla="+- 0 2673 2585"/>
                  <a:gd name="T7" fmla="*/ 2673 h 88"/>
                  <a:gd name="T8" fmla="+- 0 10748 10711"/>
                  <a:gd name="T9" fmla="*/ T8 w 87"/>
                  <a:gd name="T10" fmla="+- 0 2636 2585"/>
                  <a:gd name="T11" fmla="*/ 2636 h 88"/>
                  <a:gd name="T12" fmla="+- 0 10761 10711"/>
                  <a:gd name="T13" fmla="*/ T12 w 87"/>
                  <a:gd name="T14" fmla="+- 0 2636 2585"/>
                  <a:gd name="T15" fmla="*/ 2636 h 88"/>
                  <a:gd name="T16" fmla="+- 0 10761 10711"/>
                  <a:gd name="T17" fmla="*/ T16 w 87"/>
                  <a:gd name="T18" fmla="+- 0 2673 2585"/>
                  <a:gd name="T19" fmla="*/ 2673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7" h="88">
                    <a:moveTo>
                      <a:pt x="50" y="88"/>
                    </a:moveTo>
                    <a:lnTo>
                      <a:pt x="37" y="88"/>
                    </a:lnTo>
                    <a:lnTo>
                      <a:pt x="37" y="51"/>
                    </a:lnTo>
                    <a:lnTo>
                      <a:pt x="50" y="51"/>
                    </a:lnTo>
                    <a:lnTo>
                      <a:pt x="50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420" name="Picture 396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1" y="2775"/>
                <a:ext cx="152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1" name="Picture 397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35" y="1974"/>
                <a:ext cx="2329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8" name="Group 398"/>
            <p:cNvGrpSpPr>
              <a:grpSpLocks/>
            </p:cNvGrpSpPr>
            <p:nvPr/>
          </p:nvGrpSpPr>
          <p:grpSpPr bwMode="auto">
            <a:xfrm>
              <a:off x="10510" y="1628"/>
              <a:ext cx="118" cy="138"/>
              <a:chOff x="10510" y="1628"/>
              <a:chExt cx="118" cy="138"/>
            </a:xfrm>
          </p:grpSpPr>
          <p:sp>
            <p:nvSpPr>
              <p:cNvPr id="1495" name="Freeform 399"/>
              <p:cNvSpPr>
                <a:spLocks/>
              </p:cNvSpPr>
              <p:nvPr/>
            </p:nvSpPr>
            <p:spPr bwMode="auto">
              <a:xfrm>
                <a:off x="10510" y="1628"/>
                <a:ext cx="118" cy="138"/>
              </a:xfrm>
              <a:custGeom>
                <a:avLst/>
                <a:gdLst>
                  <a:gd name="T0" fmla="+- 0 10539 10510"/>
                  <a:gd name="T1" fmla="*/ T0 w 118"/>
                  <a:gd name="T2" fmla="+- 0 1766 1628"/>
                  <a:gd name="T3" fmla="*/ 1766 h 138"/>
                  <a:gd name="T4" fmla="+- 0 10510 10510"/>
                  <a:gd name="T5" fmla="*/ T4 w 118"/>
                  <a:gd name="T6" fmla="+- 0 1766 1628"/>
                  <a:gd name="T7" fmla="*/ 1766 h 138"/>
                  <a:gd name="T8" fmla="+- 0 10510 10510"/>
                  <a:gd name="T9" fmla="*/ T8 w 118"/>
                  <a:gd name="T10" fmla="+- 0 1628 1628"/>
                  <a:gd name="T11" fmla="*/ 1628 h 138"/>
                  <a:gd name="T12" fmla="+- 0 10539 10510"/>
                  <a:gd name="T13" fmla="*/ T12 w 118"/>
                  <a:gd name="T14" fmla="+- 0 1628 1628"/>
                  <a:gd name="T15" fmla="*/ 1628 h 138"/>
                  <a:gd name="T16" fmla="+- 0 10539 10510"/>
                  <a:gd name="T17" fmla="*/ T16 w 118"/>
                  <a:gd name="T18" fmla="+- 0 1683 1628"/>
                  <a:gd name="T19" fmla="*/ 1683 h 138"/>
                  <a:gd name="T20" fmla="+- 0 10628 10510"/>
                  <a:gd name="T21" fmla="*/ T20 w 118"/>
                  <a:gd name="T22" fmla="+- 0 1683 1628"/>
                  <a:gd name="T23" fmla="*/ 1683 h 138"/>
                  <a:gd name="T24" fmla="+- 0 10628 10510"/>
                  <a:gd name="T25" fmla="*/ T24 w 118"/>
                  <a:gd name="T26" fmla="+- 0 1707 1628"/>
                  <a:gd name="T27" fmla="*/ 1707 h 138"/>
                  <a:gd name="T28" fmla="+- 0 10539 10510"/>
                  <a:gd name="T29" fmla="*/ T28 w 118"/>
                  <a:gd name="T30" fmla="+- 0 1707 1628"/>
                  <a:gd name="T31" fmla="*/ 1707 h 138"/>
                  <a:gd name="T32" fmla="+- 0 10539 10510"/>
                  <a:gd name="T33" fmla="*/ T32 w 118"/>
                  <a:gd name="T34" fmla="+- 0 1766 1628"/>
                  <a:gd name="T35" fmla="*/ 176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8" h="138">
                    <a:moveTo>
                      <a:pt x="29" y="138"/>
                    </a:moveTo>
                    <a:lnTo>
                      <a:pt x="0" y="138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55"/>
                    </a:lnTo>
                    <a:lnTo>
                      <a:pt x="118" y="55"/>
                    </a:lnTo>
                    <a:lnTo>
                      <a:pt x="118" y="79"/>
                    </a:lnTo>
                    <a:lnTo>
                      <a:pt x="29" y="79"/>
                    </a:lnTo>
                    <a:lnTo>
                      <a:pt x="29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400"/>
              <p:cNvSpPr>
                <a:spLocks/>
              </p:cNvSpPr>
              <p:nvPr/>
            </p:nvSpPr>
            <p:spPr bwMode="auto">
              <a:xfrm>
                <a:off x="10510" y="1628"/>
                <a:ext cx="118" cy="138"/>
              </a:xfrm>
              <a:custGeom>
                <a:avLst/>
                <a:gdLst>
                  <a:gd name="T0" fmla="+- 0 10628 10510"/>
                  <a:gd name="T1" fmla="*/ T0 w 118"/>
                  <a:gd name="T2" fmla="+- 0 1683 1628"/>
                  <a:gd name="T3" fmla="*/ 1683 h 138"/>
                  <a:gd name="T4" fmla="+- 0 10600 10510"/>
                  <a:gd name="T5" fmla="*/ T4 w 118"/>
                  <a:gd name="T6" fmla="+- 0 1683 1628"/>
                  <a:gd name="T7" fmla="*/ 1683 h 138"/>
                  <a:gd name="T8" fmla="+- 0 10600 10510"/>
                  <a:gd name="T9" fmla="*/ T8 w 118"/>
                  <a:gd name="T10" fmla="+- 0 1628 1628"/>
                  <a:gd name="T11" fmla="*/ 1628 h 138"/>
                  <a:gd name="T12" fmla="+- 0 10628 10510"/>
                  <a:gd name="T13" fmla="*/ T12 w 118"/>
                  <a:gd name="T14" fmla="+- 0 1628 1628"/>
                  <a:gd name="T15" fmla="*/ 1628 h 138"/>
                  <a:gd name="T16" fmla="+- 0 10628 10510"/>
                  <a:gd name="T17" fmla="*/ T16 w 118"/>
                  <a:gd name="T18" fmla="+- 0 1683 1628"/>
                  <a:gd name="T19" fmla="*/ 1683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118" y="55"/>
                    </a:moveTo>
                    <a:lnTo>
                      <a:pt x="90" y="55"/>
                    </a:lnTo>
                    <a:lnTo>
                      <a:pt x="90" y="0"/>
                    </a:lnTo>
                    <a:lnTo>
                      <a:pt x="118" y="0"/>
                    </a:lnTo>
                    <a:lnTo>
                      <a:pt x="118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401"/>
              <p:cNvSpPr>
                <a:spLocks/>
              </p:cNvSpPr>
              <p:nvPr/>
            </p:nvSpPr>
            <p:spPr bwMode="auto">
              <a:xfrm>
                <a:off x="10510" y="1628"/>
                <a:ext cx="118" cy="138"/>
              </a:xfrm>
              <a:custGeom>
                <a:avLst/>
                <a:gdLst>
                  <a:gd name="T0" fmla="+- 0 10628 10510"/>
                  <a:gd name="T1" fmla="*/ T0 w 118"/>
                  <a:gd name="T2" fmla="+- 0 1766 1628"/>
                  <a:gd name="T3" fmla="*/ 1766 h 138"/>
                  <a:gd name="T4" fmla="+- 0 10600 10510"/>
                  <a:gd name="T5" fmla="*/ T4 w 118"/>
                  <a:gd name="T6" fmla="+- 0 1766 1628"/>
                  <a:gd name="T7" fmla="*/ 1766 h 138"/>
                  <a:gd name="T8" fmla="+- 0 10600 10510"/>
                  <a:gd name="T9" fmla="*/ T8 w 118"/>
                  <a:gd name="T10" fmla="+- 0 1707 1628"/>
                  <a:gd name="T11" fmla="*/ 1707 h 138"/>
                  <a:gd name="T12" fmla="+- 0 10628 10510"/>
                  <a:gd name="T13" fmla="*/ T12 w 118"/>
                  <a:gd name="T14" fmla="+- 0 1707 1628"/>
                  <a:gd name="T15" fmla="*/ 1707 h 138"/>
                  <a:gd name="T16" fmla="+- 0 10628 10510"/>
                  <a:gd name="T17" fmla="*/ T16 w 118"/>
                  <a:gd name="T18" fmla="+- 0 1766 1628"/>
                  <a:gd name="T19" fmla="*/ 176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118" y="138"/>
                    </a:moveTo>
                    <a:lnTo>
                      <a:pt x="90" y="138"/>
                    </a:lnTo>
                    <a:lnTo>
                      <a:pt x="90" y="79"/>
                    </a:lnTo>
                    <a:lnTo>
                      <a:pt x="118" y="79"/>
                    </a:lnTo>
                    <a:lnTo>
                      <a:pt x="118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9" name="Group 402"/>
            <p:cNvGrpSpPr>
              <a:grpSpLocks/>
            </p:cNvGrpSpPr>
            <p:nvPr/>
          </p:nvGrpSpPr>
          <p:grpSpPr bwMode="auto">
            <a:xfrm>
              <a:off x="10668" y="1628"/>
              <a:ext cx="2" cy="138"/>
              <a:chOff x="10668" y="1628"/>
              <a:chExt cx="2" cy="138"/>
            </a:xfrm>
          </p:grpSpPr>
          <p:sp>
            <p:nvSpPr>
              <p:cNvPr id="1494" name="Freeform 403"/>
              <p:cNvSpPr>
                <a:spLocks/>
              </p:cNvSpPr>
              <p:nvPr/>
            </p:nvSpPr>
            <p:spPr bwMode="auto">
              <a:xfrm>
                <a:off x="10668" y="1628"/>
                <a:ext cx="2" cy="138"/>
              </a:xfrm>
              <a:custGeom>
                <a:avLst/>
                <a:gdLst>
                  <a:gd name="T0" fmla="+- 0 1628 1628"/>
                  <a:gd name="T1" fmla="*/ 1628 h 138"/>
                  <a:gd name="T2" fmla="+- 0 1766 1628"/>
                  <a:gd name="T3" fmla="*/ 1766 h 13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8">
                    <a:moveTo>
                      <a:pt x="0" y="0"/>
                    </a:moveTo>
                    <a:lnTo>
                      <a:pt x="0" y="138"/>
                    </a:lnTo>
                  </a:path>
                </a:pathLst>
              </a:custGeom>
              <a:noFill/>
              <a:ln w="1960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0" name="Group 404"/>
            <p:cNvGrpSpPr>
              <a:grpSpLocks/>
            </p:cNvGrpSpPr>
            <p:nvPr/>
          </p:nvGrpSpPr>
          <p:grpSpPr bwMode="auto">
            <a:xfrm>
              <a:off x="10698" y="1628"/>
              <a:ext cx="118" cy="138"/>
              <a:chOff x="10698" y="1628"/>
              <a:chExt cx="118" cy="138"/>
            </a:xfrm>
          </p:grpSpPr>
          <p:sp>
            <p:nvSpPr>
              <p:cNvPr id="1492" name="Freeform 405"/>
              <p:cNvSpPr>
                <a:spLocks/>
              </p:cNvSpPr>
              <p:nvPr/>
            </p:nvSpPr>
            <p:spPr bwMode="auto">
              <a:xfrm>
                <a:off x="10698" y="1628"/>
                <a:ext cx="118" cy="138"/>
              </a:xfrm>
              <a:custGeom>
                <a:avLst/>
                <a:gdLst>
                  <a:gd name="T0" fmla="+- 0 10816 10698"/>
                  <a:gd name="T1" fmla="*/ T0 w 118"/>
                  <a:gd name="T2" fmla="+- 0 1650 1628"/>
                  <a:gd name="T3" fmla="*/ 1650 h 138"/>
                  <a:gd name="T4" fmla="+- 0 10698 10698"/>
                  <a:gd name="T5" fmla="*/ T4 w 118"/>
                  <a:gd name="T6" fmla="+- 0 1650 1628"/>
                  <a:gd name="T7" fmla="*/ 1650 h 138"/>
                  <a:gd name="T8" fmla="+- 0 10698 10698"/>
                  <a:gd name="T9" fmla="*/ T8 w 118"/>
                  <a:gd name="T10" fmla="+- 0 1628 1628"/>
                  <a:gd name="T11" fmla="*/ 1628 h 138"/>
                  <a:gd name="T12" fmla="+- 0 10816 10698"/>
                  <a:gd name="T13" fmla="*/ T12 w 118"/>
                  <a:gd name="T14" fmla="+- 0 1628 1628"/>
                  <a:gd name="T15" fmla="*/ 1628 h 138"/>
                  <a:gd name="T16" fmla="+- 0 10816 10698"/>
                  <a:gd name="T17" fmla="*/ T16 w 118"/>
                  <a:gd name="T18" fmla="+- 0 1650 1628"/>
                  <a:gd name="T19" fmla="*/ 1650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118" y="22"/>
                    </a:moveTo>
                    <a:lnTo>
                      <a:pt x="0" y="22"/>
                    </a:lnTo>
                    <a:lnTo>
                      <a:pt x="0" y="0"/>
                    </a:lnTo>
                    <a:lnTo>
                      <a:pt x="118" y="0"/>
                    </a:lnTo>
                    <a:lnTo>
                      <a:pt x="11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406"/>
              <p:cNvSpPr>
                <a:spLocks/>
              </p:cNvSpPr>
              <p:nvPr/>
            </p:nvSpPr>
            <p:spPr bwMode="auto">
              <a:xfrm>
                <a:off x="10698" y="1628"/>
                <a:ext cx="118" cy="138"/>
              </a:xfrm>
              <a:custGeom>
                <a:avLst/>
                <a:gdLst>
                  <a:gd name="T0" fmla="+- 0 10772 10698"/>
                  <a:gd name="T1" fmla="*/ T0 w 118"/>
                  <a:gd name="T2" fmla="+- 0 1766 1628"/>
                  <a:gd name="T3" fmla="*/ 1766 h 138"/>
                  <a:gd name="T4" fmla="+- 0 10743 10698"/>
                  <a:gd name="T5" fmla="*/ T4 w 118"/>
                  <a:gd name="T6" fmla="+- 0 1766 1628"/>
                  <a:gd name="T7" fmla="*/ 1766 h 138"/>
                  <a:gd name="T8" fmla="+- 0 10743 10698"/>
                  <a:gd name="T9" fmla="*/ T8 w 118"/>
                  <a:gd name="T10" fmla="+- 0 1650 1628"/>
                  <a:gd name="T11" fmla="*/ 1650 h 138"/>
                  <a:gd name="T12" fmla="+- 0 10772 10698"/>
                  <a:gd name="T13" fmla="*/ T12 w 118"/>
                  <a:gd name="T14" fmla="+- 0 1650 1628"/>
                  <a:gd name="T15" fmla="*/ 1650 h 138"/>
                  <a:gd name="T16" fmla="+- 0 10772 10698"/>
                  <a:gd name="T17" fmla="*/ T16 w 118"/>
                  <a:gd name="T18" fmla="+- 0 1766 1628"/>
                  <a:gd name="T19" fmla="*/ 176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8" h="138">
                    <a:moveTo>
                      <a:pt x="74" y="138"/>
                    </a:moveTo>
                    <a:lnTo>
                      <a:pt x="45" y="138"/>
                    </a:lnTo>
                    <a:lnTo>
                      <a:pt x="45" y="22"/>
                    </a:lnTo>
                    <a:lnTo>
                      <a:pt x="74" y="22"/>
                    </a:lnTo>
                    <a:lnTo>
                      <a:pt x="74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1" name="Group 407"/>
            <p:cNvGrpSpPr>
              <a:grpSpLocks/>
            </p:cNvGrpSpPr>
            <p:nvPr/>
          </p:nvGrpSpPr>
          <p:grpSpPr bwMode="auto">
            <a:xfrm>
              <a:off x="396" y="1638"/>
              <a:ext cx="3510" cy="7031"/>
              <a:chOff x="396" y="1638"/>
              <a:chExt cx="3510" cy="7031"/>
            </a:xfrm>
          </p:grpSpPr>
          <p:sp>
            <p:nvSpPr>
              <p:cNvPr id="1491" name="Freeform 408"/>
              <p:cNvSpPr>
                <a:spLocks/>
              </p:cNvSpPr>
              <p:nvPr/>
            </p:nvSpPr>
            <p:spPr bwMode="auto">
              <a:xfrm>
                <a:off x="396" y="1638"/>
                <a:ext cx="3510" cy="7031"/>
              </a:xfrm>
              <a:custGeom>
                <a:avLst/>
                <a:gdLst>
                  <a:gd name="T0" fmla="+- 0 3906 396"/>
                  <a:gd name="T1" fmla="*/ T0 w 3510"/>
                  <a:gd name="T2" fmla="+- 0 8669 1638"/>
                  <a:gd name="T3" fmla="*/ 8669 h 7031"/>
                  <a:gd name="T4" fmla="+- 0 396 396"/>
                  <a:gd name="T5" fmla="*/ T4 w 3510"/>
                  <a:gd name="T6" fmla="+- 0 8669 1638"/>
                  <a:gd name="T7" fmla="*/ 8669 h 7031"/>
                  <a:gd name="T8" fmla="+- 0 396 396"/>
                  <a:gd name="T9" fmla="*/ T8 w 3510"/>
                  <a:gd name="T10" fmla="+- 0 3447 1638"/>
                  <a:gd name="T11" fmla="*/ 3447 h 7031"/>
                  <a:gd name="T12" fmla="+- 0 2137 396"/>
                  <a:gd name="T13" fmla="*/ T12 w 3510"/>
                  <a:gd name="T14" fmla="+- 0 1638 1638"/>
                  <a:gd name="T15" fmla="*/ 1638 h 7031"/>
                  <a:gd name="T16" fmla="+- 0 3906 396"/>
                  <a:gd name="T17" fmla="*/ T16 w 3510"/>
                  <a:gd name="T18" fmla="+- 0 3447 1638"/>
                  <a:gd name="T19" fmla="*/ 3447 h 7031"/>
                  <a:gd name="T20" fmla="+- 0 3906 396"/>
                  <a:gd name="T21" fmla="*/ T20 w 3510"/>
                  <a:gd name="T22" fmla="+- 0 8669 1638"/>
                  <a:gd name="T23" fmla="*/ 8669 h 70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510" h="7031">
                    <a:moveTo>
                      <a:pt x="3510" y="7031"/>
                    </a:moveTo>
                    <a:lnTo>
                      <a:pt x="0" y="7031"/>
                    </a:lnTo>
                    <a:lnTo>
                      <a:pt x="0" y="1809"/>
                    </a:lnTo>
                    <a:lnTo>
                      <a:pt x="1741" y="0"/>
                    </a:lnTo>
                    <a:lnTo>
                      <a:pt x="3510" y="1809"/>
                    </a:lnTo>
                    <a:lnTo>
                      <a:pt x="3510" y="7031"/>
                    </a:lnTo>
                    <a:close/>
                  </a:path>
                </a:pathLst>
              </a:custGeom>
              <a:solidFill>
                <a:srgbClr val="A2D8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2" name="Group 409"/>
            <p:cNvGrpSpPr>
              <a:grpSpLocks/>
            </p:cNvGrpSpPr>
            <p:nvPr/>
          </p:nvGrpSpPr>
          <p:grpSpPr bwMode="auto">
            <a:xfrm>
              <a:off x="396" y="1638"/>
              <a:ext cx="3510" cy="7031"/>
              <a:chOff x="396" y="1638"/>
              <a:chExt cx="3510" cy="7031"/>
            </a:xfrm>
          </p:grpSpPr>
          <p:sp>
            <p:nvSpPr>
              <p:cNvPr id="1490" name="Freeform 410"/>
              <p:cNvSpPr>
                <a:spLocks/>
              </p:cNvSpPr>
              <p:nvPr/>
            </p:nvSpPr>
            <p:spPr bwMode="auto">
              <a:xfrm>
                <a:off x="396" y="1638"/>
                <a:ext cx="3510" cy="7031"/>
              </a:xfrm>
              <a:custGeom>
                <a:avLst/>
                <a:gdLst>
                  <a:gd name="T0" fmla="+- 0 396 396"/>
                  <a:gd name="T1" fmla="*/ T0 w 3510"/>
                  <a:gd name="T2" fmla="+- 0 3447 1638"/>
                  <a:gd name="T3" fmla="*/ 3447 h 7031"/>
                  <a:gd name="T4" fmla="+- 0 396 396"/>
                  <a:gd name="T5" fmla="*/ T4 w 3510"/>
                  <a:gd name="T6" fmla="+- 0 8669 1638"/>
                  <a:gd name="T7" fmla="*/ 8669 h 7031"/>
                  <a:gd name="T8" fmla="+- 0 2137 396"/>
                  <a:gd name="T9" fmla="*/ T8 w 3510"/>
                  <a:gd name="T10" fmla="+- 0 8669 1638"/>
                  <a:gd name="T11" fmla="*/ 8669 h 7031"/>
                  <a:gd name="T12" fmla="+- 0 3906 396"/>
                  <a:gd name="T13" fmla="*/ T12 w 3510"/>
                  <a:gd name="T14" fmla="+- 0 8669 1638"/>
                  <a:gd name="T15" fmla="*/ 8669 h 7031"/>
                  <a:gd name="T16" fmla="+- 0 3906 396"/>
                  <a:gd name="T17" fmla="*/ T16 w 3510"/>
                  <a:gd name="T18" fmla="+- 0 3447 1638"/>
                  <a:gd name="T19" fmla="*/ 3447 h 7031"/>
                  <a:gd name="T20" fmla="+- 0 2137 396"/>
                  <a:gd name="T21" fmla="*/ T20 w 3510"/>
                  <a:gd name="T22" fmla="+- 0 1638 1638"/>
                  <a:gd name="T23" fmla="*/ 1638 h 7031"/>
                  <a:gd name="T24" fmla="+- 0 396 396"/>
                  <a:gd name="T25" fmla="*/ T24 w 3510"/>
                  <a:gd name="T26" fmla="+- 0 3447 1638"/>
                  <a:gd name="T27" fmla="*/ 3447 h 70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510" h="7031">
                    <a:moveTo>
                      <a:pt x="0" y="1809"/>
                    </a:moveTo>
                    <a:lnTo>
                      <a:pt x="0" y="7031"/>
                    </a:lnTo>
                    <a:lnTo>
                      <a:pt x="1741" y="7031"/>
                    </a:lnTo>
                    <a:lnTo>
                      <a:pt x="3510" y="7031"/>
                    </a:lnTo>
                    <a:lnTo>
                      <a:pt x="3510" y="1809"/>
                    </a:lnTo>
                    <a:lnTo>
                      <a:pt x="1741" y="0"/>
                    </a:lnTo>
                    <a:lnTo>
                      <a:pt x="0" y="1809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435" name="Picture 41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" y="5615"/>
                <a:ext cx="3161" cy="2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" name="Picture 41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" y="3468"/>
                <a:ext cx="2553" cy="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" name="Group 413"/>
            <p:cNvGrpSpPr>
              <a:grpSpLocks/>
            </p:cNvGrpSpPr>
            <p:nvPr/>
          </p:nvGrpSpPr>
          <p:grpSpPr bwMode="auto">
            <a:xfrm>
              <a:off x="3116" y="4547"/>
              <a:ext cx="12" cy="13"/>
              <a:chOff x="3116" y="4547"/>
              <a:chExt cx="12" cy="13"/>
            </a:xfrm>
          </p:grpSpPr>
          <p:sp>
            <p:nvSpPr>
              <p:cNvPr id="1489" name="Freeform 414"/>
              <p:cNvSpPr>
                <a:spLocks/>
              </p:cNvSpPr>
              <p:nvPr/>
            </p:nvSpPr>
            <p:spPr bwMode="auto">
              <a:xfrm>
                <a:off x="3116" y="4547"/>
                <a:ext cx="12" cy="13"/>
              </a:xfrm>
              <a:custGeom>
                <a:avLst/>
                <a:gdLst>
                  <a:gd name="T0" fmla="+- 0 3116 3116"/>
                  <a:gd name="T1" fmla="*/ T0 w 12"/>
                  <a:gd name="T2" fmla="+- 0 4553 4547"/>
                  <a:gd name="T3" fmla="*/ 4553 h 13"/>
                  <a:gd name="T4" fmla="+- 0 3127 3116"/>
                  <a:gd name="T5" fmla="*/ T4 w 12"/>
                  <a:gd name="T6" fmla="+- 0 4553 4547"/>
                  <a:gd name="T7" fmla="*/ 4553 h 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2" h="13">
                    <a:moveTo>
                      <a:pt x="0" y="6"/>
                    </a:moveTo>
                    <a:lnTo>
                      <a:pt x="11" y="6"/>
                    </a:lnTo>
                  </a:path>
                </a:pathLst>
              </a:custGeom>
              <a:noFill/>
              <a:ln w="930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4" name="Group 415"/>
            <p:cNvGrpSpPr>
              <a:grpSpLocks/>
            </p:cNvGrpSpPr>
            <p:nvPr/>
          </p:nvGrpSpPr>
          <p:grpSpPr bwMode="auto">
            <a:xfrm>
              <a:off x="2009" y="2139"/>
              <a:ext cx="123" cy="139"/>
              <a:chOff x="2009" y="2139"/>
              <a:chExt cx="123" cy="139"/>
            </a:xfrm>
          </p:grpSpPr>
          <p:sp>
            <p:nvSpPr>
              <p:cNvPr id="1487" name="Freeform 416"/>
              <p:cNvSpPr>
                <a:spLocks/>
              </p:cNvSpPr>
              <p:nvPr/>
            </p:nvSpPr>
            <p:spPr bwMode="auto">
              <a:xfrm>
                <a:off x="2009" y="2139"/>
                <a:ext cx="123" cy="139"/>
              </a:xfrm>
              <a:custGeom>
                <a:avLst/>
                <a:gdLst>
                  <a:gd name="T0" fmla="+- 0 2009 2009"/>
                  <a:gd name="T1" fmla="*/ T0 w 123"/>
                  <a:gd name="T2" fmla="+- 0 2278 2139"/>
                  <a:gd name="T3" fmla="*/ 2278 h 139"/>
                  <a:gd name="T4" fmla="+- 0 2009 2009"/>
                  <a:gd name="T5" fmla="*/ T4 w 123"/>
                  <a:gd name="T6" fmla="+- 0 2140 2139"/>
                  <a:gd name="T7" fmla="*/ 2140 h 139"/>
                  <a:gd name="T8" fmla="+- 0 2035 2009"/>
                  <a:gd name="T9" fmla="*/ T8 w 123"/>
                  <a:gd name="T10" fmla="+- 0 2139 2139"/>
                  <a:gd name="T11" fmla="*/ 2139 h 139"/>
                  <a:gd name="T12" fmla="+- 0 2060 2009"/>
                  <a:gd name="T13" fmla="*/ T12 w 123"/>
                  <a:gd name="T14" fmla="+- 0 2140 2139"/>
                  <a:gd name="T15" fmla="*/ 2140 h 139"/>
                  <a:gd name="T16" fmla="+- 0 2083 2009"/>
                  <a:gd name="T17" fmla="*/ T16 w 123"/>
                  <a:gd name="T18" fmla="+- 0 2144 2139"/>
                  <a:gd name="T19" fmla="*/ 2144 h 139"/>
                  <a:gd name="T20" fmla="+- 0 2102 2009"/>
                  <a:gd name="T21" fmla="*/ T20 w 123"/>
                  <a:gd name="T22" fmla="+- 0 2151 2139"/>
                  <a:gd name="T23" fmla="*/ 2151 h 139"/>
                  <a:gd name="T24" fmla="+- 0 2116 2009"/>
                  <a:gd name="T25" fmla="*/ T24 w 123"/>
                  <a:gd name="T26" fmla="+- 0 2162 2139"/>
                  <a:gd name="T27" fmla="*/ 2162 h 139"/>
                  <a:gd name="T28" fmla="+- 0 2048 2009"/>
                  <a:gd name="T29" fmla="*/ T28 w 123"/>
                  <a:gd name="T30" fmla="+- 0 2162 2139"/>
                  <a:gd name="T31" fmla="*/ 2162 h 139"/>
                  <a:gd name="T32" fmla="+- 0 2038 2009"/>
                  <a:gd name="T33" fmla="*/ T32 w 123"/>
                  <a:gd name="T34" fmla="+- 0 2256 2139"/>
                  <a:gd name="T35" fmla="*/ 2256 h 139"/>
                  <a:gd name="T36" fmla="+- 0 2115 2009"/>
                  <a:gd name="T37" fmla="*/ T36 w 123"/>
                  <a:gd name="T38" fmla="+- 0 2256 2139"/>
                  <a:gd name="T39" fmla="*/ 2256 h 139"/>
                  <a:gd name="T40" fmla="+- 0 2107 2009"/>
                  <a:gd name="T41" fmla="*/ T40 w 123"/>
                  <a:gd name="T42" fmla="+- 0 2265 2139"/>
                  <a:gd name="T43" fmla="*/ 2265 h 139"/>
                  <a:gd name="T44" fmla="+- 0 2090 2009"/>
                  <a:gd name="T45" fmla="*/ T44 w 123"/>
                  <a:gd name="T46" fmla="+- 0 2274 2139"/>
                  <a:gd name="T47" fmla="*/ 2274 h 139"/>
                  <a:gd name="T48" fmla="+- 0 2067 2009"/>
                  <a:gd name="T49" fmla="*/ T48 w 123"/>
                  <a:gd name="T50" fmla="+- 0 2278 2139"/>
                  <a:gd name="T51" fmla="*/ 2278 h 139"/>
                  <a:gd name="T52" fmla="+- 0 2009 2009"/>
                  <a:gd name="T53" fmla="*/ T52 w 123"/>
                  <a:gd name="T54" fmla="+- 0 2278 2139"/>
                  <a:gd name="T55" fmla="*/ 2278 h 1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3" h="139">
                    <a:moveTo>
                      <a:pt x="0" y="139"/>
                    </a:moveTo>
                    <a:lnTo>
                      <a:pt x="0" y="1"/>
                    </a:lnTo>
                    <a:lnTo>
                      <a:pt x="26" y="0"/>
                    </a:lnTo>
                    <a:lnTo>
                      <a:pt x="51" y="1"/>
                    </a:lnTo>
                    <a:lnTo>
                      <a:pt x="74" y="5"/>
                    </a:lnTo>
                    <a:lnTo>
                      <a:pt x="93" y="12"/>
                    </a:lnTo>
                    <a:lnTo>
                      <a:pt x="107" y="23"/>
                    </a:lnTo>
                    <a:lnTo>
                      <a:pt x="39" y="23"/>
                    </a:lnTo>
                    <a:lnTo>
                      <a:pt x="29" y="117"/>
                    </a:lnTo>
                    <a:lnTo>
                      <a:pt x="106" y="117"/>
                    </a:lnTo>
                    <a:lnTo>
                      <a:pt x="98" y="126"/>
                    </a:lnTo>
                    <a:lnTo>
                      <a:pt x="81" y="135"/>
                    </a:lnTo>
                    <a:lnTo>
                      <a:pt x="5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417"/>
              <p:cNvSpPr>
                <a:spLocks/>
              </p:cNvSpPr>
              <p:nvPr/>
            </p:nvSpPr>
            <p:spPr bwMode="auto">
              <a:xfrm>
                <a:off x="2009" y="2139"/>
                <a:ext cx="123" cy="139"/>
              </a:xfrm>
              <a:custGeom>
                <a:avLst/>
                <a:gdLst>
                  <a:gd name="T0" fmla="+- 0 2115 2009"/>
                  <a:gd name="T1" fmla="*/ T0 w 123"/>
                  <a:gd name="T2" fmla="+- 0 2256 2139"/>
                  <a:gd name="T3" fmla="*/ 2256 h 139"/>
                  <a:gd name="T4" fmla="+- 0 2038 2009"/>
                  <a:gd name="T5" fmla="*/ T4 w 123"/>
                  <a:gd name="T6" fmla="+- 0 2256 2139"/>
                  <a:gd name="T7" fmla="*/ 2256 h 139"/>
                  <a:gd name="T8" fmla="+- 0 2063 2009"/>
                  <a:gd name="T9" fmla="*/ T8 w 123"/>
                  <a:gd name="T10" fmla="+- 0 2255 2139"/>
                  <a:gd name="T11" fmla="*/ 2255 h 139"/>
                  <a:gd name="T12" fmla="+- 0 2083 2009"/>
                  <a:gd name="T13" fmla="*/ T12 w 123"/>
                  <a:gd name="T14" fmla="+- 0 2249 2139"/>
                  <a:gd name="T15" fmla="*/ 2249 h 139"/>
                  <a:gd name="T16" fmla="+- 0 2096 2009"/>
                  <a:gd name="T17" fmla="*/ T16 w 123"/>
                  <a:gd name="T18" fmla="+- 0 2235 2139"/>
                  <a:gd name="T19" fmla="*/ 2235 h 139"/>
                  <a:gd name="T20" fmla="+- 0 2102 2009"/>
                  <a:gd name="T21" fmla="*/ T20 w 123"/>
                  <a:gd name="T22" fmla="+- 0 2215 2139"/>
                  <a:gd name="T23" fmla="*/ 2215 h 139"/>
                  <a:gd name="T24" fmla="+- 0 2099 2009"/>
                  <a:gd name="T25" fmla="*/ T24 w 123"/>
                  <a:gd name="T26" fmla="+- 0 2190 2139"/>
                  <a:gd name="T27" fmla="*/ 2190 h 139"/>
                  <a:gd name="T28" fmla="+- 0 2088 2009"/>
                  <a:gd name="T29" fmla="*/ T28 w 123"/>
                  <a:gd name="T30" fmla="+- 0 2173 2139"/>
                  <a:gd name="T31" fmla="*/ 2173 h 139"/>
                  <a:gd name="T32" fmla="+- 0 2071 2009"/>
                  <a:gd name="T33" fmla="*/ T32 w 123"/>
                  <a:gd name="T34" fmla="+- 0 2164 2139"/>
                  <a:gd name="T35" fmla="*/ 2164 h 139"/>
                  <a:gd name="T36" fmla="+- 0 2048 2009"/>
                  <a:gd name="T37" fmla="*/ T36 w 123"/>
                  <a:gd name="T38" fmla="+- 0 2162 2139"/>
                  <a:gd name="T39" fmla="*/ 2162 h 139"/>
                  <a:gd name="T40" fmla="+- 0 2116 2009"/>
                  <a:gd name="T41" fmla="*/ T40 w 123"/>
                  <a:gd name="T42" fmla="+- 0 2162 2139"/>
                  <a:gd name="T43" fmla="*/ 2162 h 139"/>
                  <a:gd name="T44" fmla="+- 0 2117 2009"/>
                  <a:gd name="T45" fmla="*/ T44 w 123"/>
                  <a:gd name="T46" fmla="+- 0 2162 2139"/>
                  <a:gd name="T47" fmla="*/ 2162 h 139"/>
                  <a:gd name="T48" fmla="+- 0 2127 2009"/>
                  <a:gd name="T49" fmla="*/ T48 w 123"/>
                  <a:gd name="T50" fmla="+- 0 2179 2139"/>
                  <a:gd name="T51" fmla="*/ 2179 h 139"/>
                  <a:gd name="T52" fmla="+- 0 2131 2009"/>
                  <a:gd name="T53" fmla="*/ T52 w 123"/>
                  <a:gd name="T54" fmla="+- 0 2200 2139"/>
                  <a:gd name="T55" fmla="*/ 2200 h 139"/>
                  <a:gd name="T56" fmla="+- 0 2128 2009"/>
                  <a:gd name="T57" fmla="*/ T56 w 123"/>
                  <a:gd name="T58" fmla="+- 0 2228 2139"/>
                  <a:gd name="T59" fmla="*/ 2228 h 139"/>
                  <a:gd name="T60" fmla="+- 0 2120 2009"/>
                  <a:gd name="T61" fmla="*/ T60 w 123"/>
                  <a:gd name="T62" fmla="+- 0 2249 2139"/>
                  <a:gd name="T63" fmla="*/ 2249 h 139"/>
                  <a:gd name="T64" fmla="+- 0 2115 2009"/>
                  <a:gd name="T65" fmla="*/ T64 w 123"/>
                  <a:gd name="T66" fmla="+- 0 2256 2139"/>
                  <a:gd name="T67" fmla="*/ 2256 h 1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23" h="139">
                    <a:moveTo>
                      <a:pt x="106" y="117"/>
                    </a:moveTo>
                    <a:lnTo>
                      <a:pt x="29" y="117"/>
                    </a:lnTo>
                    <a:lnTo>
                      <a:pt x="54" y="116"/>
                    </a:lnTo>
                    <a:lnTo>
                      <a:pt x="74" y="110"/>
                    </a:lnTo>
                    <a:lnTo>
                      <a:pt x="87" y="96"/>
                    </a:lnTo>
                    <a:lnTo>
                      <a:pt x="93" y="76"/>
                    </a:lnTo>
                    <a:lnTo>
                      <a:pt x="90" y="51"/>
                    </a:lnTo>
                    <a:lnTo>
                      <a:pt x="79" y="34"/>
                    </a:lnTo>
                    <a:lnTo>
                      <a:pt x="62" y="25"/>
                    </a:lnTo>
                    <a:lnTo>
                      <a:pt x="39" y="23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18" y="40"/>
                    </a:lnTo>
                    <a:lnTo>
                      <a:pt x="122" y="61"/>
                    </a:lnTo>
                    <a:lnTo>
                      <a:pt x="119" y="89"/>
                    </a:lnTo>
                    <a:lnTo>
                      <a:pt x="111" y="110"/>
                    </a:lnTo>
                    <a:lnTo>
                      <a:pt x="106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5" name="Group 418"/>
            <p:cNvGrpSpPr>
              <a:grpSpLocks/>
            </p:cNvGrpSpPr>
            <p:nvPr/>
          </p:nvGrpSpPr>
          <p:grpSpPr bwMode="auto">
            <a:xfrm>
              <a:off x="2152" y="2140"/>
              <a:ext cx="140" cy="138"/>
              <a:chOff x="2152" y="2140"/>
              <a:chExt cx="140" cy="138"/>
            </a:xfrm>
          </p:grpSpPr>
          <p:sp>
            <p:nvSpPr>
              <p:cNvPr id="1483" name="Freeform 419"/>
              <p:cNvSpPr>
                <a:spLocks/>
              </p:cNvSpPr>
              <p:nvPr/>
            </p:nvSpPr>
            <p:spPr bwMode="auto">
              <a:xfrm>
                <a:off x="2152" y="2140"/>
                <a:ext cx="140" cy="138"/>
              </a:xfrm>
              <a:custGeom>
                <a:avLst/>
                <a:gdLst>
                  <a:gd name="T0" fmla="+- 0 2178 2152"/>
                  <a:gd name="T1" fmla="*/ T0 w 140"/>
                  <a:gd name="T2" fmla="+- 0 2278 2140"/>
                  <a:gd name="T3" fmla="*/ 2278 h 138"/>
                  <a:gd name="T4" fmla="+- 0 2152 2152"/>
                  <a:gd name="T5" fmla="*/ T4 w 140"/>
                  <a:gd name="T6" fmla="+- 0 2278 2140"/>
                  <a:gd name="T7" fmla="*/ 2278 h 138"/>
                  <a:gd name="T8" fmla="+- 0 2152 2152"/>
                  <a:gd name="T9" fmla="*/ T8 w 140"/>
                  <a:gd name="T10" fmla="+- 0 2140 2140"/>
                  <a:gd name="T11" fmla="*/ 2140 h 138"/>
                  <a:gd name="T12" fmla="+- 0 2191 2152"/>
                  <a:gd name="T13" fmla="*/ T12 w 140"/>
                  <a:gd name="T14" fmla="+- 0 2140 2140"/>
                  <a:gd name="T15" fmla="*/ 2140 h 138"/>
                  <a:gd name="T16" fmla="+- 0 2199 2152"/>
                  <a:gd name="T17" fmla="*/ T16 w 140"/>
                  <a:gd name="T18" fmla="+- 0 2165 2140"/>
                  <a:gd name="T19" fmla="*/ 2165 h 138"/>
                  <a:gd name="T20" fmla="+- 0 2177 2152"/>
                  <a:gd name="T21" fmla="*/ T20 w 140"/>
                  <a:gd name="T22" fmla="+- 0 2165 2140"/>
                  <a:gd name="T23" fmla="*/ 2165 h 138"/>
                  <a:gd name="T24" fmla="+- 0 2178 2152"/>
                  <a:gd name="T25" fmla="*/ T24 w 140"/>
                  <a:gd name="T26" fmla="+- 0 2278 2140"/>
                  <a:gd name="T27" fmla="*/ 2278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0" h="138">
                    <a:moveTo>
                      <a:pt x="26" y="138"/>
                    </a:moveTo>
                    <a:lnTo>
                      <a:pt x="0" y="138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47" y="25"/>
                    </a:lnTo>
                    <a:lnTo>
                      <a:pt x="25" y="25"/>
                    </a:lnTo>
                    <a:lnTo>
                      <a:pt x="26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420"/>
              <p:cNvSpPr>
                <a:spLocks/>
              </p:cNvSpPr>
              <p:nvPr/>
            </p:nvSpPr>
            <p:spPr bwMode="auto">
              <a:xfrm>
                <a:off x="2152" y="2140"/>
                <a:ext cx="140" cy="138"/>
              </a:xfrm>
              <a:custGeom>
                <a:avLst/>
                <a:gdLst>
                  <a:gd name="T0" fmla="+- 0 2243 2152"/>
                  <a:gd name="T1" fmla="*/ T0 w 140"/>
                  <a:gd name="T2" fmla="+- 0 2243 2140"/>
                  <a:gd name="T3" fmla="*/ 2243 h 138"/>
                  <a:gd name="T4" fmla="+- 0 2222 2152"/>
                  <a:gd name="T5" fmla="*/ T4 w 140"/>
                  <a:gd name="T6" fmla="+- 0 2243 2140"/>
                  <a:gd name="T7" fmla="*/ 2243 h 138"/>
                  <a:gd name="T8" fmla="+- 0 2254 2152"/>
                  <a:gd name="T9" fmla="*/ T8 w 140"/>
                  <a:gd name="T10" fmla="+- 0 2140 2140"/>
                  <a:gd name="T11" fmla="*/ 2140 h 138"/>
                  <a:gd name="T12" fmla="+- 0 2292 2152"/>
                  <a:gd name="T13" fmla="*/ T12 w 140"/>
                  <a:gd name="T14" fmla="+- 0 2140 2140"/>
                  <a:gd name="T15" fmla="*/ 2140 h 138"/>
                  <a:gd name="T16" fmla="+- 0 2292 2152"/>
                  <a:gd name="T17" fmla="*/ T16 w 140"/>
                  <a:gd name="T18" fmla="+- 0 2165 2140"/>
                  <a:gd name="T19" fmla="*/ 2165 h 138"/>
                  <a:gd name="T20" fmla="+- 0 2268 2152"/>
                  <a:gd name="T21" fmla="*/ T20 w 140"/>
                  <a:gd name="T22" fmla="+- 0 2165 2140"/>
                  <a:gd name="T23" fmla="*/ 2165 h 138"/>
                  <a:gd name="T24" fmla="+- 0 2243 2152"/>
                  <a:gd name="T25" fmla="*/ T24 w 140"/>
                  <a:gd name="T26" fmla="+- 0 2243 2140"/>
                  <a:gd name="T27" fmla="*/ 2243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0" h="138">
                    <a:moveTo>
                      <a:pt x="91" y="103"/>
                    </a:moveTo>
                    <a:lnTo>
                      <a:pt x="70" y="103"/>
                    </a:lnTo>
                    <a:lnTo>
                      <a:pt x="102" y="0"/>
                    </a:lnTo>
                    <a:lnTo>
                      <a:pt x="140" y="0"/>
                    </a:lnTo>
                    <a:lnTo>
                      <a:pt x="140" y="25"/>
                    </a:lnTo>
                    <a:lnTo>
                      <a:pt x="116" y="25"/>
                    </a:lnTo>
                    <a:lnTo>
                      <a:pt x="91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421"/>
              <p:cNvSpPr>
                <a:spLocks/>
              </p:cNvSpPr>
              <p:nvPr/>
            </p:nvSpPr>
            <p:spPr bwMode="auto">
              <a:xfrm>
                <a:off x="2152" y="2140"/>
                <a:ext cx="140" cy="138"/>
              </a:xfrm>
              <a:custGeom>
                <a:avLst/>
                <a:gdLst>
                  <a:gd name="T0" fmla="+- 0 2232 2152"/>
                  <a:gd name="T1" fmla="*/ T0 w 140"/>
                  <a:gd name="T2" fmla="+- 0 2278 2140"/>
                  <a:gd name="T3" fmla="*/ 2278 h 138"/>
                  <a:gd name="T4" fmla="+- 0 2212 2152"/>
                  <a:gd name="T5" fmla="*/ T4 w 140"/>
                  <a:gd name="T6" fmla="+- 0 2278 2140"/>
                  <a:gd name="T7" fmla="*/ 2278 h 138"/>
                  <a:gd name="T8" fmla="+- 0 2177 2152"/>
                  <a:gd name="T9" fmla="*/ T8 w 140"/>
                  <a:gd name="T10" fmla="+- 0 2165 2140"/>
                  <a:gd name="T11" fmla="*/ 2165 h 138"/>
                  <a:gd name="T12" fmla="+- 0 2199 2152"/>
                  <a:gd name="T13" fmla="*/ T12 w 140"/>
                  <a:gd name="T14" fmla="+- 0 2165 2140"/>
                  <a:gd name="T15" fmla="*/ 2165 h 138"/>
                  <a:gd name="T16" fmla="+- 0 2222 2152"/>
                  <a:gd name="T17" fmla="*/ T16 w 140"/>
                  <a:gd name="T18" fmla="+- 0 2243 2140"/>
                  <a:gd name="T19" fmla="*/ 2243 h 138"/>
                  <a:gd name="T20" fmla="+- 0 2243 2152"/>
                  <a:gd name="T21" fmla="*/ T20 w 140"/>
                  <a:gd name="T22" fmla="+- 0 2243 2140"/>
                  <a:gd name="T23" fmla="*/ 2243 h 138"/>
                  <a:gd name="T24" fmla="+- 0 2232 2152"/>
                  <a:gd name="T25" fmla="*/ T24 w 140"/>
                  <a:gd name="T26" fmla="+- 0 2278 2140"/>
                  <a:gd name="T27" fmla="*/ 2278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0" h="138">
                    <a:moveTo>
                      <a:pt x="80" y="138"/>
                    </a:moveTo>
                    <a:lnTo>
                      <a:pt x="60" y="138"/>
                    </a:lnTo>
                    <a:lnTo>
                      <a:pt x="25" y="25"/>
                    </a:lnTo>
                    <a:lnTo>
                      <a:pt x="47" y="25"/>
                    </a:lnTo>
                    <a:lnTo>
                      <a:pt x="70" y="103"/>
                    </a:lnTo>
                    <a:lnTo>
                      <a:pt x="91" y="103"/>
                    </a:lnTo>
                    <a:lnTo>
                      <a:pt x="8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422"/>
              <p:cNvSpPr>
                <a:spLocks/>
              </p:cNvSpPr>
              <p:nvPr/>
            </p:nvSpPr>
            <p:spPr bwMode="auto">
              <a:xfrm>
                <a:off x="2152" y="2140"/>
                <a:ext cx="140" cy="138"/>
              </a:xfrm>
              <a:custGeom>
                <a:avLst/>
                <a:gdLst>
                  <a:gd name="T0" fmla="+- 0 2292 2152"/>
                  <a:gd name="T1" fmla="*/ T0 w 140"/>
                  <a:gd name="T2" fmla="+- 0 2278 2140"/>
                  <a:gd name="T3" fmla="*/ 2278 h 138"/>
                  <a:gd name="T4" fmla="+- 0 2267 2152"/>
                  <a:gd name="T5" fmla="*/ T4 w 140"/>
                  <a:gd name="T6" fmla="+- 0 2278 2140"/>
                  <a:gd name="T7" fmla="*/ 2278 h 138"/>
                  <a:gd name="T8" fmla="+- 0 2268 2152"/>
                  <a:gd name="T9" fmla="*/ T8 w 140"/>
                  <a:gd name="T10" fmla="+- 0 2165 2140"/>
                  <a:gd name="T11" fmla="*/ 2165 h 138"/>
                  <a:gd name="T12" fmla="+- 0 2292 2152"/>
                  <a:gd name="T13" fmla="*/ T12 w 140"/>
                  <a:gd name="T14" fmla="+- 0 2165 2140"/>
                  <a:gd name="T15" fmla="*/ 2165 h 138"/>
                  <a:gd name="T16" fmla="+- 0 2292 2152"/>
                  <a:gd name="T17" fmla="*/ T16 w 140"/>
                  <a:gd name="T18" fmla="+- 0 2278 2140"/>
                  <a:gd name="T19" fmla="*/ 2278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0" h="138">
                    <a:moveTo>
                      <a:pt x="140" y="138"/>
                    </a:moveTo>
                    <a:lnTo>
                      <a:pt x="115" y="138"/>
                    </a:lnTo>
                    <a:lnTo>
                      <a:pt x="116" y="25"/>
                    </a:lnTo>
                    <a:lnTo>
                      <a:pt x="140" y="25"/>
                    </a:lnTo>
                    <a:lnTo>
                      <a:pt x="14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6" name="Group 423"/>
            <p:cNvGrpSpPr>
              <a:grpSpLocks/>
            </p:cNvGrpSpPr>
            <p:nvPr/>
          </p:nvGrpSpPr>
          <p:grpSpPr bwMode="auto">
            <a:xfrm>
              <a:off x="2333" y="2140"/>
              <a:ext cx="2" cy="138"/>
              <a:chOff x="2333" y="2140"/>
              <a:chExt cx="2" cy="138"/>
            </a:xfrm>
          </p:grpSpPr>
          <p:sp>
            <p:nvSpPr>
              <p:cNvPr id="1482" name="Freeform 424"/>
              <p:cNvSpPr>
                <a:spLocks/>
              </p:cNvSpPr>
              <p:nvPr/>
            </p:nvSpPr>
            <p:spPr bwMode="auto">
              <a:xfrm>
                <a:off x="2333" y="2140"/>
                <a:ext cx="2" cy="138"/>
              </a:xfrm>
              <a:custGeom>
                <a:avLst/>
                <a:gdLst>
                  <a:gd name="T0" fmla="+- 0 2140 2140"/>
                  <a:gd name="T1" fmla="*/ 2140 h 138"/>
                  <a:gd name="T2" fmla="+- 0 2278 2140"/>
                  <a:gd name="T3" fmla="*/ 2278 h 13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8">
                    <a:moveTo>
                      <a:pt x="0" y="0"/>
                    </a:moveTo>
                    <a:lnTo>
                      <a:pt x="0" y="138"/>
                    </a:lnTo>
                  </a:path>
                </a:pathLst>
              </a:custGeom>
              <a:noFill/>
              <a:ln w="1960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7" name="Group 425"/>
            <p:cNvGrpSpPr>
              <a:grpSpLocks/>
            </p:cNvGrpSpPr>
            <p:nvPr/>
          </p:nvGrpSpPr>
          <p:grpSpPr bwMode="auto">
            <a:xfrm>
              <a:off x="1574" y="2372"/>
              <a:ext cx="56" cy="187"/>
              <a:chOff x="1574" y="2372"/>
              <a:chExt cx="56" cy="187"/>
            </a:xfrm>
          </p:grpSpPr>
          <p:sp>
            <p:nvSpPr>
              <p:cNvPr id="1481" name="Freeform 426"/>
              <p:cNvSpPr>
                <a:spLocks/>
              </p:cNvSpPr>
              <p:nvPr/>
            </p:nvSpPr>
            <p:spPr bwMode="auto">
              <a:xfrm>
                <a:off x="1574" y="2372"/>
                <a:ext cx="56" cy="187"/>
              </a:xfrm>
              <a:custGeom>
                <a:avLst/>
                <a:gdLst>
                  <a:gd name="T0" fmla="+- 0 1602 1574"/>
                  <a:gd name="T1" fmla="*/ T0 w 56"/>
                  <a:gd name="T2" fmla="+- 0 2559 2372"/>
                  <a:gd name="T3" fmla="*/ 2559 h 187"/>
                  <a:gd name="T4" fmla="+- 0 1593 1574"/>
                  <a:gd name="T5" fmla="*/ T4 w 56"/>
                  <a:gd name="T6" fmla="+- 0 2543 2372"/>
                  <a:gd name="T7" fmla="*/ 2543 h 187"/>
                  <a:gd name="T8" fmla="+- 0 1584 1574"/>
                  <a:gd name="T9" fmla="*/ T8 w 56"/>
                  <a:gd name="T10" fmla="+- 0 2526 2372"/>
                  <a:gd name="T11" fmla="*/ 2526 h 187"/>
                  <a:gd name="T12" fmla="+- 0 1578 1574"/>
                  <a:gd name="T13" fmla="*/ T12 w 56"/>
                  <a:gd name="T14" fmla="+- 0 2508 2372"/>
                  <a:gd name="T15" fmla="*/ 2508 h 187"/>
                  <a:gd name="T16" fmla="+- 0 1574 1574"/>
                  <a:gd name="T17" fmla="*/ T16 w 56"/>
                  <a:gd name="T18" fmla="+- 0 2487 2372"/>
                  <a:gd name="T19" fmla="*/ 2487 h 187"/>
                  <a:gd name="T20" fmla="+- 0 1575 1574"/>
                  <a:gd name="T21" fmla="*/ T20 w 56"/>
                  <a:gd name="T22" fmla="+- 0 2458 2372"/>
                  <a:gd name="T23" fmla="*/ 2458 h 187"/>
                  <a:gd name="T24" fmla="+- 0 1588 1574"/>
                  <a:gd name="T25" fmla="*/ T24 w 56"/>
                  <a:gd name="T26" fmla="+- 0 2398 2372"/>
                  <a:gd name="T27" fmla="*/ 2398 h 187"/>
                  <a:gd name="T28" fmla="+- 0 1630 1574"/>
                  <a:gd name="T29" fmla="*/ T28 w 56"/>
                  <a:gd name="T30" fmla="+- 0 2372 2372"/>
                  <a:gd name="T31" fmla="*/ 2372 h 187"/>
                  <a:gd name="T32" fmla="+- 0 1620 1574"/>
                  <a:gd name="T33" fmla="*/ T32 w 56"/>
                  <a:gd name="T34" fmla="+- 0 2388 2372"/>
                  <a:gd name="T35" fmla="*/ 2388 h 187"/>
                  <a:gd name="T36" fmla="+- 0 1612 1574"/>
                  <a:gd name="T37" fmla="*/ T36 w 56"/>
                  <a:gd name="T38" fmla="+- 0 2405 2372"/>
                  <a:gd name="T39" fmla="*/ 2405 h 187"/>
                  <a:gd name="T40" fmla="+- 0 1605 1574"/>
                  <a:gd name="T41" fmla="*/ T40 w 56"/>
                  <a:gd name="T42" fmla="+- 0 2423 2372"/>
                  <a:gd name="T43" fmla="*/ 2423 h 187"/>
                  <a:gd name="T44" fmla="+- 0 1602 1574"/>
                  <a:gd name="T45" fmla="*/ T44 w 56"/>
                  <a:gd name="T46" fmla="+- 0 2444 2372"/>
                  <a:gd name="T47" fmla="*/ 2444 h 187"/>
                  <a:gd name="T48" fmla="+- 0 1601 1574"/>
                  <a:gd name="T49" fmla="*/ T48 w 56"/>
                  <a:gd name="T50" fmla="+- 0 2466 2372"/>
                  <a:gd name="T51" fmla="*/ 2466 h 187"/>
                  <a:gd name="T52" fmla="+- 0 1602 1574"/>
                  <a:gd name="T53" fmla="*/ T52 w 56"/>
                  <a:gd name="T54" fmla="+- 0 2489 2372"/>
                  <a:gd name="T55" fmla="*/ 2489 h 187"/>
                  <a:gd name="T56" fmla="+- 0 1606 1574"/>
                  <a:gd name="T57" fmla="*/ T56 w 56"/>
                  <a:gd name="T58" fmla="+- 0 2510 2372"/>
                  <a:gd name="T59" fmla="*/ 2510 h 187"/>
                  <a:gd name="T60" fmla="+- 0 1613 1574"/>
                  <a:gd name="T61" fmla="*/ T60 w 56"/>
                  <a:gd name="T62" fmla="+- 0 2528 2372"/>
                  <a:gd name="T63" fmla="*/ 2528 h 187"/>
                  <a:gd name="T64" fmla="+- 0 1621 1574"/>
                  <a:gd name="T65" fmla="*/ T64 w 56"/>
                  <a:gd name="T66" fmla="+- 0 2545 2372"/>
                  <a:gd name="T67" fmla="*/ 2545 h 187"/>
                  <a:gd name="T68" fmla="+- 0 1602 1574"/>
                  <a:gd name="T69" fmla="*/ T68 w 56"/>
                  <a:gd name="T70" fmla="+- 0 2559 2372"/>
                  <a:gd name="T71" fmla="*/ 2559 h 1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56" h="187">
                    <a:moveTo>
                      <a:pt x="28" y="187"/>
                    </a:moveTo>
                    <a:lnTo>
                      <a:pt x="19" y="171"/>
                    </a:lnTo>
                    <a:lnTo>
                      <a:pt x="10" y="154"/>
                    </a:lnTo>
                    <a:lnTo>
                      <a:pt x="4" y="136"/>
                    </a:lnTo>
                    <a:lnTo>
                      <a:pt x="0" y="115"/>
                    </a:lnTo>
                    <a:lnTo>
                      <a:pt x="1" y="86"/>
                    </a:lnTo>
                    <a:lnTo>
                      <a:pt x="14" y="26"/>
                    </a:lnTo>
                    <a:lnTo>
                      <a:pt x="56" y="0"/>
                    </a:lnTo>
                    <a:lnTo>
                      <a:pt x="46" y="16"/>
                    </a:lnTo>
                    <a:lnTo>
                      <a:pt x="38" y="33"/>
                    </a:lnTo>
                    <a:lnTo>
                      <a:pt x="31" y="51"/>
                    </a:lnTo>
                    <a:lnTo>
                      <a:pt x="28" y="72"/>
                    </a:lnTo>
                    <a:lnTo>
                      <a:pt x="27" y="94"/>
                    </a:lnTo>
                    <a:lnTo>
                      <a:pt x="28" y="117"/>
                    </a:lnTo>
                    <a:lnTo>
                      <a:pt x="32" y="138"/>
                    </a:lnTo>
                    <a:lnTo>
                      <a:pt x="39" y="156"/>
                    </a:lnTo>
                    <a:lnTo>
                      <a:pt x="47" y="173"/>
                    </a:lnTo>
                    <a:lnTo>
                      <a:pt x="28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8" name="Group 427"/>
            <p:cNvGrpSpPr>
              <a:grpSpLocks/>
            </p:cNvGrpSpPr>
            <p:nvPr/>
          </p:nvGrpSpPr>
          <p:grpSpPr bwMode="auto">
            <a:xfrm>
              <a:off x="1636" y="2378"/>
              <a:ext cx="97" cy="142"/>
              <a:chOff x="1636" y="2378"/>
              <a:chExt cx="97" cy="142"/>
            </a:xfrm>
          </p:grpSpPr>
          <p:sp>
            <p:nvSpPr>
              <p:cNvPr id="1477" name="Freeform 428"/>
              <p:cNvSpPr>
                <a:spLocks/>
              </p:cNvSpPr>
              <p:nvPr/>
            </p:nvSpPr>
            <p:spPr bwMode="auto">
              <a:xfrm>
                <a:off x="1636" y="2378"/>
                <a:ext cx="97" cy="142"/>
              </a:xfrm>
              <a:custGeom>
                <a:avLst/>
                <a:gdLst>
                  <a:gd name="T0" fmla="+- 0 1690 1636"/>
                  <a:gd name="T1" fmla="*/ T0 w 97"/>
                  <a:gd name="T2" fmla="+- 0 2470 2378"/>
                  <a:gd name="T3" fmla="*/ 2470 h 142"/>
                  <a:gd name="T4" fmla="+- 0 1676 1636"/>
                  <a:gd name="T5" fmla="*/ T4 w 97"/>
                  <a:gd name="T6" fmla="+- 0 2470 2378"/>
                  <a:gd name="T7" fmla="*/ 2470 h 142"/>
                  <a:gd name="T8" fmla="+- 0 1654 1636"/>
                  <a:gd name="T9" fmla="*/ T8 w 97"/>
                  <a:gd name="T10" fmla="+- 0 2464 2378"/>
                  <a:gd name="T11" fmla="*/ 2464 h 142"/>
                  <a:gd name="T12" fmla="+- 0 1641 1636"/>
                  <a:gd name="T13" fmla="*/ T12 w 97"/>
                  <a:gd name="T14" fmla="+- 0 2449 2378"/>
                  <a:gd name="T15" fmla="*/ 2449 h 142"/>
                  <a:gd name="T16" fmla="+- 0 1636 1636"/>
                  <a:gd name="T17" fmla="*/ T16 w 97"/>
                  <a:gd name="T18" fmla="+- 0 2425 2378"/>
                  <a:gd name="T19" fmla="*/ 2425 h 142"/>
                  <a:gd name="T20" fmla="+- 0 1641 1636"/>
                  <a:gd name="T21" fmla="*/ T20 w 97"/>
                  <a:gd name="T22" fmla="+- 0 2401 2378"/>
                  <a:gd name="T23" fmla="*/ 2401 h 142"/>
                  <a:gd name="T24" fmla="+- 0 1654 1636"/>
                  <a:gd name="T25" fmla="*/ T24 w 97"/>
                  <a:gd name="T26" fmla="+- 0 2386 2378"/>
                  <a:gd name="T27" fmla="*/ 2386 h 142"/>
                  <a:gd name="T28" fmla="+- 0 1675 1636"/>
                  <a:gd name="T29" fmla="*/ T28 w 97"/>
                  <a:gd name="T30" fmla="+- 0 2378 2378"/>
                  <a:gd name="T31" fmla="*/ 2378 h 142"/>
                  <a:gd name="T32" fmla="+- 0 1684 1636"/>
                  <a:gd name="T33" fmla="*/ T32 w 97"/>
                  <a:gd name="T34" fmla="+- 0 2378 2378"/>
                  <a:gd name="T35" fmla="*/ 2378 h 142"/>
                  <a:gd name="T36" fmla="+- 0 1707 1636"/>
                  <a:gd name="T37" fmla="*/ T36 w 97"/>
                  <a:gd name="T38" fmla="+- 0 2383 2378"/>
                  <a:gd name="T39" fmla="*/ 2383 h 142"/>
                  <a:gd name="T40" fmla="+- 0 1721 1636"/>
                  <a:gd name="T41" fmla="*/ T40 w 97"/>
                  <a:gd name="T42" fmla="+- 0 2396 2378"/>
                  <a:gd name="T43" fmla="*/ 2396 h 142"/>
                  <a:gd name="T44" fmla="+- 0 1723 1636"/>
                  <a:gd name="T45" fmla="*/ T44 w 97"/>
                  <a:gd name="T46" fmla="+- 0 2399 2378"/>
                  <a:gd name="T47" fmla="*/ 2399 h 142"/>
                  <a:gd name="T48" fmla="+- 0 1670 1636"/>
                  <a:gd name="T49" fmla="*/ T48 w 97"/>
                  <a:gd name="T50" fmla="+- 0 2399 2378"/>
                  <a:gd name="T51" fmla="*/ 2399 h 142"/>
                  <a:gd name="T52" fmla="+- 0 1664 1636"/>
                  <a:gd name="T53" fmla="*/ T52 w 97"/>
                  <a:gd name="T54" fmla="+- 0 2410 2378"/>
                  <a:gd name="T55" fmla="*/ 2410 h 142"/>
                  <a:gd name="T56" fmla="+- 0 1664 1636"/>
                  <a:gd name="T57" fmla="*/ T56 w 97"/>
                  <a:gd name="T58" fmla="+- 0 2438 2378"/>
                  <a:gd name="T59" fmla="*/ 2438 h 142"/>
                  <a:gd name="T60" fmla="+- 0 1670 1636"/>
                  <a:gd name="T61" fmla="*/ T60 w 97"/>
                  <a:gd name="T62" fmla="+- 0 2449 2378"/>
                  <a:gd name="T63" fmla="*/ 2449 h 142"/>
                  <a:gd name="T64" fmla="+- 0 1733 1636"/>
                  <a:gd name="T65" fmla="*/ T64 w 97"/>
                  <a:gd name="T66" fmla="+- 0 2449 2378"/>
                  <a:gd name="T67" fmla="*/ 2449 h 142"/>
                  <a:gd name="T68" fmla="+- 0 1732 1636"/>
                  <a:gd name="T69" fmla="*/ T68 w 97"/>
                  <a:gd name="T70" fmla="+- 0 2455 2378"/>
                  <a:gd name="T71" fmla="*/ 2455 h 142"/>
                  <a:gd name="T72" fmla="+- 0 1706 1636"/>
                  <a:gd name="T73" fmla="*/ T72 w 97"/>
                  <a:gd name="T74" fmla="+- 0 2455 2378"/>
                  <a:gd name="T75" fmla="*/ 2455 h 142"/>
                  <a:gd name="T76" fmla="+- 0 1701 1636"/>
                  <a:gd name="T77" fmla="*/ T76 w 97"/>
                  <a:gd name="T78" fmla="+- 0 2464 2378"/>
                  <a:gd name="T79" fmla="*/ 2464 h 142"/>
                  <a:gd name="T80" fmla="+- 0 1690 1636"/>
                  <a:gd name="T81" fmla="*/ T80 w 97"/>
                  <a:gd name="T82" fmla="+- 0 2470 2378"/>
                  <a:gd name="T83" fmla="*/ 2470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7" h="142">
                    <a:moveTo>
                      <a:pt x="54" y="92"/>
                    </a:moveTo>
                    <a:lnTo>
                      <a:pt x="40" y="92"/>
                    </a:lnTo>
                    <a:lnTo>
                      <a:pt x="18" y="86"/>
                    </a:lnTo>
                    <a:lnTo>
                      <a:pt x="5" y="71"/>
                    </a:lnTo>
                    <a:lnTo>
                      <a:pt x="0" y="47"/>
                    </a:lnTo>
                    <a:lnTo>
                      <a:pt x="5" y="23"/>
                    </a:lnTo>
                    <a:lnTo>
                      <a:pt x="18" y="8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71" y="5"/>
                    </a:lnTo>
                    <a:lnTo>
                      <a:pt x="85" y="18"/>
                    </a:lnTo>
                    <a:lnTo>
                      <a:pt x="87" y="21"/>
                    </a:lnTo>
                    <a:lnTo>
                      <a:pt x="34" y="21"/>
                    </a:lnTo>
                    <a:lnTo>
                      <a:pt x="28" y="32"/>
                    </a:lnTo>
                    <a:lnTo>
                      <a:pt x="28" y="60"/>
                    </a:lnTo>
                    <a:lnTo>
                      <a:pt x="34" y="71"/>
                    </a:lnTo>
                    <a:lnTo>
                      <a:pt x="97" y="71"/>
                    </a:lnTo>
                    <a:lnTo>
                      <a:pt x="96" y="77"/>
                    </a:lnTo>
                    <a:lnTo>
                      <a:pt x="70" y="77"/>
                    </a:lnTo>
                    <a:lnTo>
                      <a:pt x="65" y="86"/>
                    </a:lnTo>
                    <a:lnTo>
                      <a:pt x="5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429"/>
              <p:cNvSpPr>
                <a:spLocks/>
              </p:cNvSpPr>
              <p:nvPr/>
            </p:nvSpPr>
            <p:spPr bwMode="auto">
              <a:xfrm>
                <a:off x="1636" y="2378"/>
                <a:ext cx="97" cy="142"/>
              </a:xfrm>
              <a:custGeom>
                <a:avLst/>
                <a:gdLst>
                  <a:gd name="T0" fmla="+- 0 1733 1636"/>
                  <a:gd name="T1" fmla="*/ T0 w 97"/>
                  <a:gd name="T2" fmla="+- 0 2449 2378"/>
                  <a:gd name="T3" fmla="*/ 2449 h 142"/>
                  <a:gd name="T4" fmla="+- 0 1697 1636"/>
                  <a:gd name="T5" fmla="*/ T4 w 97"/>
                  <a:gd name="T6" fmla="+- 0 2449 2378"/>
                  <a:gd name="T7" fmla="*/ 2449 h 142"/>
                  <a:gd name="T8" fmla="+- 0 1704 1636"/>
                  <a:gd name="T9" fmla="*/ T8 w 97"/>
                  <a:gd name="T10" fmla="+- 0 2440 2378"/>
                  <a:gd name="T11" fmla="*/ 2440 h 142"/>
                  <a:gd name="T12" fmla="+- 0 1704 1636"/>
                  <a:gd name="T13" fmla="*/ T12 w 97"/>
                  <a:gd name="T14" fmla="+- 0 2412 2378"/>
                  <a:gd name="T15" fmla="*/ 2412 h 142"/>
                  <a:gd name="T16" fmla="+- 0 1699 1636"/>
                  <a:gd name="T17" fmla="*/ T16 w 97"/>
                  <a:gd name="T18" fmla="+- 0 2399 2378"/>
                  <a:gd name="T19" fmla="*/ 2399 h 142"/>
                  <a:gd name="T20" fmla="+- 0 1723 1636"/>
                  <a:gd name="T21" fmla="*/ T20 w 97"/>
                  <a:gd name="T22" fmla="+- 0 2399 2378"/>
                  <a:gd name="T23" fmla="*/ 2399 h 142"/>
                  <a:gd name="T24" fmla="+- 0 1729 1636"/>
                  <a:gd name="T25" fmla="*/ T24 w 97"/>
                  <a:gd name="T26" fmla="+- 0 2416 2378"/>
                  <a:gd name="T27" fmla="*/ 2416 h 142"/>
                  <a:gd name="T28" fmla="+- 0 1733 1636"/>
                  <a:gd name="T29" fmla="*/ T28 w 97"/>
                  <a:gd name="T30" fmla="+- 0 2441 2378"/>
                  <a:gd name="T31" fmla="*/ 2441 h 142"/>
                  <a:gd name="T32" fmla="+- 0 1733 1636"/>
                  <a:gd name="T33" fmla="*/ T32 w 97"/>
                  <a:gd name="T34" fmla="+- 0 2449 2378"/>
                  <a:gd name="T35" fmla="*/ 2449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7" h="142">
                    <a:moveTo>
                      <a:pt x="97" y="71"/>
                    </a:moveTo>
                    <a:lnTo>
                      <a:pt x="61" y="71"/>
                    </a:lnTo>
                    <a:lnTo>
                      <a:pt x="68" y="62"/>
                    </a:lnTo>
                    <a:lnTo>
                      <a:pt x="68" y="34"/>
                    </a:lnTo>
                    <a:lnTo>
                      <a:pt x="63" y="21"/>
                    </a:lnTo>
                    <a:lnTo>
                      <a:pt x="87" y="21"/>
                    </a:lnTo>
                    <a:lnTo>
                      <a:pt x="93" y="38"/>
                    </a:lnTo>
                    <a:lnTo>
                      <a:pt x="97" y="63"/>
                    </a:lnTo>
                    <a:lnTo>
                      <a:pt x="97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430"/>
              <p:cNvSpPr>
                <a:spLocks/>
              </p:cNvSpPr>
              <p:nvPr/>
            </p:nvSpPr>
            <p:spPr bwMode="auto">
              <a:xfrm>
                <a:off x="1636" y="2378"/>
                <a:ext cx="97" cy="142"/>
              </a:xfrm>
              <a:custGeom>
                <a:avLst/>
                <a:gdLst>
                  <a:gd name="T0" fmla="+- 0 1721 1636"/>
                  <a:gd name="T1" fmla="*/ T0 w 97"/>
                  <a:gd name="T2" fmla="+- 0 2497 2378"/>
                  <a:gd name="T3" fmla="*/ 2497 h 142"/>
                  <a:gd name="T4" fmla="+- 0 1676 1636"/>
                  <a:gd name="T5" fmla="*/ T4 w 97"/>
                  <a:gd name="T6" fmla="+- 0 2497 2378"/>
                  <a:gd name="T7" fmla="*/ 2497 h 142"/>
                  <a:gd name="T8" fmla="+- 0 1694 1636"/>
                  <a:gd name="T9" fmla="*/ T8 w 97"/>
                  <a:gd name="T10" fmla="+- 0 2493 2378"/>
                  <a:gd name="T11" fmla="*/ 2493 h 142"/>
                  <a:gd name="T12" fmla="+- 0 1703 1636"/>
                  <a:gd name="T13" fmla="*/ T12 w 97"/>
                  <a:gd name="T14" fmla="+- 0 2474 2378"/>
                  <a:gd name="T15" fmla="*/ 2474 h 142"/>
                  <a:gd name="T16" fmla="+- 0 1706 1636"/>
                  <a:gd name="T17" fmla="*/ T16 w 97"/>
                  <a:gd name="T18" fmla="+- 0 2455 2378"/>
                  <a:gd name="T19" fmla="*/ 2455 h 142"/>
                  <a:gd name="T20" fmla="+- 0 1732 1636"/>
                  <a:gd name="T21" fmla="*/ T20 w 97"/>
                  <a:gd name="T22" fmla="+- 0 2455 2378"/>
                  <a:gd name="T23" fmla="*/ 2455 h 142"/>
                  <a:gd name="T24" fmla="+- 0 1732 1636"/>
                  <a:gd name="T25" fmla="*/ T24 w 97"/>
                  <a:gd name="T26" fmla="+- 0 2464 2378"/>
                  <a:gd name="T27" fmla="*/ 2464 h 142"/>
                  <a:gd name="T28" fmla="+- 0 1727 1636"/>
                  <a:gd name="T29" fmla="*/ T28 w 97"/>
                  <a:gd name="T30" fmla="+- 0 2484 2378"/>
                  <a:gd name="T31" fmla="*/ 2484 h 142"/>
                  <a:gd name="T32" fmla="+- 0 1721 1636"/>
                  <a:gd name="T33" fmla="*/ T32 w 97"/>
                  <a:gd name="T34" fmla="+- 0 2497 2378"/>
                  <a:gd name="T35" fmla="*/ 2497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7" h="142">
                    <a:moveTo>
                      <a:pt x="85" y="119"/>
                    </a:moveTo>
                    <a:lnTo>
                      <a:pt x="40" y="119"/>
                    </a:lnTo>
                    <a:lnTo>
                      <a:pt x="58" y="115"/>
                    </a:lnTo>
                    <a:lnTo>
                      <a:pt x="67" y="96"/>
                    </a:lnTo>
                    <a:lnTo>
                      <a:pt x="70" y="77"/>
                    </a:lnTo>
                    <a:lnTo>
                      <a:pt x="96" y="77"/>
                    </a:lnTo>
                    <a:lnTo>
                      <a:pt x="96" y="86"/>
                    </a:lnTo>
                    <a:lnTo>
                      <a:pt x="91" y="106"/>
                    </a:lnTo>
                    <a:lnTo>
                      <a:pt x="85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431"/>
              <p:cNvSpPr>
                <a:spLocks/>
              </p:cNvSpPr>
              <p:nvPr/>
            </p:nvSpPr>
            <p:spPr bwMode="auto">
              <a:xfrm>
                <a:off x="1636" y="2378"/>
                <a:ext cx="97" cy="142"/>
              </a:xfrm>
              <a:custGeom>
                <a:avLst/>
                <a:gdLst>
                  <a:gd name="T0" fmla="+- 0 1678 1636"/>
                  <a:gd name="T1" fmla="*/ T0 w 97"/>
                  <a:gd name="T2" fmla="+- 0 2519 2378"/>
                  <a:gd name="T3" fmla="*/ 2519 h 142"/>
                  <a:gd name="T4" fmla="+- 0 1660 1636"/>
                  <a:gd name="T5" fmla="*/ T4 w 97"/>
                  <a:gd name="T6" fmla="+- 0 2515 2378"/>
                  <a:gd name="T7" fmla="*/ 2515 h 142"/>
                  <a:gd name="T8" fmla="+- 0 1645 1636"/>
                  <a:gd name="T9" fmla="*/ T8 w 97"/>
                  <a:gd name="T10" fmla="+- 0 2507 2378"/>
                  <a:gd name="T11" fmla="*/ 2507 h 142"/>
                  <a:gd name="T12" fmla="+- 0 1642 1636"/>
                  <a:gd name="T13" fmla="*/ T12 w 97"/>
                  <a:gd name="T14" fmla="+- 0 2498 2378"/>
                  <a:gd name="T15" fmla="*/ 2498 h 142"/>
                  <a:gd name="T16" fmla="+- 0 1639 1636"/>
                  <a:gd name="T17" fmla="*/ T16 w 97"/>
                  <a:gd name="T18" fmla="+- 0 2487 2378"/>
                  <a:gd name="T19" fmla="*/ 2487 h 142"/>
                  <a:gd name="T20" fmla="+- 0 1664 1636"/>
                  <a:gd name="T21" fmla="*/ T20 w 97"/>
                  <a:gd name="T22" fmla="+- 0 2483 2378"/>
                  <a:gd name="T23" fmla="*/ 2483 h 142"/>
                  <a:gd name="T24" fmla="+- 0 1676 1636"/>
                  <a:gd name="T25" fmla="*/ T24 w 97"/>
                  <a:gd name="T26" fmla="+- 0 2497 2378"/>
                  <a:gd name="T27" fmla="*/ 2497 h 142"/>
                  <a:gd name="T28" fmla="+- 0 1721 1636"/>
                  <a:gd name="T29" fmla="*/ T28 w 97"/>
                  <a:gd name="T30" fmla="+- 0 2497 2378"/>
                  <a:gd name="T31" fmla="*/ 2497 h 142"/>
                  <a:gd name="T32" fmla="+- 0 1719 1636"/>
                  <a:gd name="T33" fmla="*/ T32 w 97"/>
                  <a:gd name="T34" fmla="+- 0 2500 2378"/>
                  <a:gd name="T35" fmla="*/ 2500 h 142"/>
                  <a:gd name="T36" fmla="+- 0 1708 1636"/>
                  <a:gd name="T37" fmla="*/ T36 w 97"/>
                  <a:gd name="T38" fmla="+- 0 2511 2378"/>
                  <a:gd name="T39" fmla="*/ 2511 h 142"/>
                  <a:gd name="T40" fmla="+- 0 1694 1636"/>
                  <a:gd name="T41" fmla="*/ T40 w 97"/>
                  <a:gd name="T42" fmla="+- 0 2518 2378"/>
                  <a:gd name="T43" fmla="*/ 2518 h 142"/>
                  <a:gd name="T44" fmla="+- 0 1678 1636"/>
                  <a:gd name="T45" fmla="*/ T44 w 97"/>
                  <a:gd name="T46" fmla="+- 0 2519 2378"/>
                  <a:gd name="T47" fmla="*/ 2519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7" h="142">
                    <a:moveTo>
                      <a:pt x="42" y="141"/>
                    </a:moveTo>
                    <a:lnTo>
                      <a:pt x="24" y="137"/>
                    </a:lnTo>
                    <a:lnTo>
                      <a:pt x="9" y="129"/>
                    </a:lnTo>
                    <a:lnTo>
                      <a:pt x="6" y="120"/>
                    </a:lnTo>
                    <a:lnTo>
                      <a:pt x="3" y="109"/>
                    </a:lnTo>
                    <a:lnTo>
                      <a:pt x="28" y="105"/>
                    </a:lnTo>
                    <a:lnTo>
                      <a:pt x="40" y="119"/>
                    </a:lnTo>
                    <a:lnTo>
                      <a:pt x="85" y="119"/>
                    </a:lnTo>
                    <a:lnTo>
                      <a:pt x="83" y="122"/>
                    </a:lnTo>
                    <a:lnTo>
                      <a:pt x="72" y="133"/>
                    </a:lnTo>
                    <a:lnTo>
                      <a:pt x="58" y="140"/>
                    </a:lnTo>
                    <a:lnTo>
                      <a:pt x="42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9" name="Group 432"/>
            <p:cNvGrpSpPr>
              <a:grpSpLocks/>
            </p:cNvGrpSpPr>
            <p:nvPr/>
          </p:nvGrpSpPr>
          <p:grpSpPr bwMode="auto">
            <a:xfrm>
              <a:off x="1749" y="2380"/>
              <a:ext cx="98" cy="139"/>
              <a:chOff x="1749" y="2380"/>
              <a:chExt cx="98" cy="139"/>
            </a:xfrm>
          </p:grpSpPr>
          <p:sp>
            <p:nvSpPr>
              <p:cNvPr id="1473" name="Freeform 433"/>
              <p:cNvSpPr>
                <a:spLocks/>
              </p:cNvSpPr>
              <p:nvPr/>
            </p:nvSpPr>
            <p:spPr bwMode="auto">
              <a:xfrm>
                <a:off x="1749" y="2380"/>
                <a:ext cx="98" cy="139"/>
              </a:xfrm>
              <a:custGeom>
                <a:avLst/>
                <a:gdLst>
                  <a:gd name="T0" fmla="+- 0 1750 1749"/>
                  <a:gd name="T1" fmla="*/ T0 w 98"/>
                  <a:gd name="T2" fmla="+- 0 2457 2380"/>
                  <a:gd name="T3" fmla="*/ 2457 h 139"/>
                  <a:gd name="T4" fmla="+- 0 1755 1749"/>
                  <a:gd name="T5" fmla="*/ T4 w 98"/>
                  <a:gd name="T6" fmla="+- 0 2380 2380"/>
                  <a:gd name="T7" fmla="*/ 2380 h 139"/>
                  <a:gd name="T8" fmla="+- 0 1838 1749"/>
                  <a:gd name="T9" fmla="*/ T8 w 98"/>
                  <a:gd name="T10" fmla="+- 0 2380 2380"/>
                  <a:gd name="T11" fmla="*/ 2380 h 139"/>
                  <a:gd name="T12" fmla="+- 0 1838 1749"/>
                  <a:gd name="T13" fmla="*/ T12 w 98"/>
                  <a:gd name="T14" fmla="+- 0 2400 2380"/>
                  <a:gd name="T15" fmla="*/ 2400 h 139"/>
                  <a:gd name="T16" fmla="+- 0 1780 1749"/>
                  <a:gd name="T17" fmla="*/ T16 w 98"/>
                  <a:gd name="T18" fmla="+- 0 2400 2380"/>
                  <a:gd name="T19" fmla="*/ 2400 h 139"/>
                  <a:gd name="T20" fmla="+- 0 1778 1749"/>
                  <a:gd name="T21" fmla="*/ T20 w 98"/>
                  <a:gd name="T22" fmla="+- 0 2435 2380"/>
                  <a:gd name="T23" fmla="*/ 2435 h 139"/>
                  <a:gd name="T24" fmla="+- 0 1830 1749"/>
                  <a:gd name="T25" fmla="*/ T24 w 98"/>
                  <a:gd name="T26" fmla="+- 0 2435 2380"/>
                  <a:gd name="T27" fmla="*/ 2435 h 139"/>
                  <a:gd name="T28" fmla="+- 0 1839 1749"/>
                  <a:gd name="T29" fmla="*/ T28 w 98"/>
                  <a:gd name="T30" fmla="+- 0 2444 2380"/>
                  <a:gd name="T31" fmla="*/ 2444 h 139"/>
                  <a:gd name="T32" fmla="+- 0 1841 1749"/>
                  <a:gd name="T33" fmla="*/ T32 w 98"/>
                  <a:gd name="T34" fmla="+- 0 2449 2380"/>
                  <a:gd name="T35" fmla="*/ 2449 h 139"/>
                  <a:gd name="T36" fmla="+- 0 1793 1749"/>
                  <a:gd name="T37" fmla="*/ T36 w 98"/>
                  <a:gd name="T38" fmla="+- 0 2449 2380"/>
                  <a:gd name="T39" fmla="*/ 2449 h 139"/>
                  <a:gd name="T40" fmla="+- 0 1778 1749"/>
                  <a:gd name="T41" fmla="*/ T40 w 98"/>
                  <a:gd name="T42" fmla="+- 0 2456 2380"/>
                  <a:gd name="T43" fmla="*/ 2456 h 139"/>
                  <a:gd name="T44" fmla="+- 0 1750 1749"/>
                  <a:gd name="T45" fmla="*/ T44 w 98"/>
                  <a:gd name="T46" fmla="+- 0 2457 2380"/>
                  <a:gd name="T47" fmla="*/ 2457 h 1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8" h="139">
                    <a:moveTo>
                      <a:pt x="1" y="77"/>
                    </a:moveTo>
                    <a:lnTo>
                      <a:pt x="6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31" y="20"/>
                    </a:lnTo>
                    <a:lnTo>
                      <a:pt x="29" y="55"/>
                    </a:lnTo>
                    <a:lnTo>
                      <a:pt x="81" y="55"/>
                    </a:lnTo>
                    <a:lnTo>
                      <a:pt x="90" y="64"/>
                    </a:lnTo>
                    <a:lnTo>
                      <a:pt x="92" y="69"/>
                    </a:lnTo>
                    <a:lnTo>
                      <a:pt x="44" y="69"/>
                    </a:lnTo>
                    <a:lnTo>
                      <a:pt x="29" y="76"/>
                    </a:lnTo>
                    <a:lnTo>
                      <a:pt x="1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434"/>
              <p:cNvSpPr>
                <a:spLocks/>
              </p:cNvSpPr>
              <p:nvPr/>
            </p:nvSpPr>
            <p:spPr bwMode="auto">
              <a:xfrm>
                <a:off x="1749" y="2380"/>
                <a:ext cx="98" cy="139"/>
              </a:xfrm>
              <a:custGeom>
                <a:avLst/>
                <a:gdLst>
                  <a:gd name="T0" fmla="+- 0 1830 1749"/>
                  <a:gd name="T1" fmla="*/ T0 w 98"/>
                  <a:gd name="T2" fmla="+- 0 2435 2380"/>
                  <a:gd name="T3" fmla="*/ 2435 h 139"/>
                  <a:gd name="T4" fmla="+- 0 1778 1749"/>
                  <a:gd name="T5" fmla="*/ T4 w 98"/>
                  <a:gd name="T6" fmla="+- 0 2435 2380"/>
                  <a:gd name="T7" fmla="*/ 2435 h 139"/>
                  <a:gd name="T8" fmla="+- 0 1793 1749"/>
                  <a:gd name="T9" fmla="*/ T8 w 98"/>
                  <a:gd name="T10" fmla="+- 0 2428 2380"/>
                  <a:gd name="T11" fmla="*/ 2428 h 139"/>
                  <a:gd name="T12" fmla="+- 0 1810 1749"/>
                  <a:gd name="T13" fmla="*/ T12 w 98"/>
                  <a:gd name="T14" fmla="+- 0 2427 2380"/>
                  <a:gd name="T15" fmla="*/ 2427 h 139"/>
                  <a:gd name="T16" fmla="+- 0 1826 1749"/>
                  <a:gd name="T17" fmla="*/ T16 w 98"/>
                  <a:gd name="T18" fmla="+- 0 2432 2380"/>
                  <a:gd name="T19" fmla="*/ 2432 h 139"/>
                  <a:gd name="T20" fmla="+- 0 1830 1749"/>
                  <a:gd name="T21" fmla="*/ T20 w 98"/>
                  <a:gd name="T22" fmla="+- 0 2435 2380"/>
                  <a:gd name="T23" fmla="*/ 2435 h 1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8" h="139">
                    <a:moveTo>
                      <a:pt x="81" y="55"/>
                    </a:moveTo>
                    <a:lnTo>
                      <a:pt x="29" y="55"/>
                    </a:lnTo>
                    <a:lnTo>
                      <a:pt x="44" y="48"/>
                    </a:lnTo>
                    <a:lnTo>
                      <a:pt x="61" y="47"/>
                    </a:lnTo>
                    <a:lnTo>
                      <a:pt x="77" y="52"/>
                    </a:lnTo>
                    <a:lnTo>
                      <a:pt x="81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435"/>
              <p:cNvSpPr>
                <a:spLocks/>
              </p:cNvSpPr>
              <p:nvPr/>
            </p:nvSpPr>
            <p:spPr bwMode="auto">
              <a:xfrm>
                <a:off x="1749" y="2380"/>
                <a:ext cx="98" cy="139"/>
              </a:xfrm>
              <a:custGeom>
                <a:avLst/>
                <a:gdLst>
                  <a:gd name="T0" fmla="+- 0 1836 1749"/>
                  <a:gd name="T1" fmla="*/ T0 w 98"/>
                  <a:gd name="T2" fmla="+- 0 2497 2380"/>
                  <a:gd name="T3" fmla="*/ 2497 h 139"/>
                  <a:gd name="T4" fmla="+- 0 1810 1749"/>
                  <a:gd name="T5" fmla="*/ T4 w 98"/>
                  <a:gd name="T6" fmla="+- 0 2497 2380"/>
                  <a:gd name="T7" fmla="*/ 2497 h 139"/>
                  <a:gd name="T8" fmla="+- 0 1818 1749"/>
                  <a:gd name="T9" fmla="*/ T8 w 98"/>
                  <a:gd name="T10" fmla="+- 0 2487 2380"/>
                  <a:gd name="T11" fmla="*/ 2487 h 139"/>
                  <a:gd name="T12" fmla="+- 0 1818 1749"/>
                  <a:gd name="T13" fmla="*/ T12 w 98"/>
                  <a:gd name="T14" fmla="+- 0 2472 2380"/>
                  <a:gd name="T15" fmla="*/ 2472 h 139"/>
                  <a:gd name="T16" fmla="+- 0 1810 1749"/>
                  <a:gd name="T17" fmla="*/ T16 w 98"/>
                  <a:gd name="T18" fmla="+- 0 2454 2380"/>
                  <a:gd name="T19" fmla="*/ 2454 h 139"/>
                  <a:gd name="T20" fmla="+- 0 1793 1749"/>
                  <a:gd name="T21" fmla="*/ T20 w 98"/>
                  <a:gd name="T22" fmla="+- 0 2449 2380"/>
                  <a:gd name="T23" fmla="*/ 2449 h 139"/>
                  <a:gd name="T24" fmla="+- 0 1841 1749"/>
                  <a:gd name="T25" fmla="*/ T24 w 98"/>
                  <a:gd name="T26" fmla="+- 0 2449 2380"/>
                  <a:gd name="T27" fmla="*/ 2449 h 139"/>
                  <a:gd name="T28" fmla="+- 0 1846 1749"/>
                  <a:gd name="T29" fmla="*/ T28 w 98"/>
                  <a:gd name="T30" fmla="+- 0 2460 2380"/>
                  <a:gd name="T31" fmla="*/ 2460 h 139"/>
                  <a:gd name="T32" fmla="+- 0 1844 1749"/>
                  <a:gd name="T33" fmla="*/ T32 w 98"/>
                  <a:gd name="T34" fmla="+- 0 2481 2380"/>
                  <a:gd name="T35" fmla="*/ 2481 h 139"/>
                  <a:gd name="T36" fmla="+- 0 1836 1749"/>
                  <a:gd name="T37" fmla="*/ T36 w 98"/>
                  <a:gd name="T38" fmla="+- 0 2497 2380"/>
                  <a:gd name="T39" fmla="*/ 2497 h 1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39">
                    <a:moveTo>
                      <a:pt x="87" y="117"/>
                    </a:moveTo>
                    <a:lnTo>
                      <a:pt x="61" y="117"/>
                    </a:lnTo>
                    <a:lnTo>
                      <a:pt x="69" y="107"/>
                    </a:lnTo>
                    <a:lnTo>
                      <a:pt x="69" y="92"/>
                    </a:lnTo>
                    <a:lnTo>
                      <a:pt x="61" y="74"/>
                    </a:lnTo>
                    <a:lnTo>
                      <a:pt x="44" y="69"/>
                    </a:lnTo>
                    <a:lnTo>
                      <a:pt x="92" y="69"/>
                    </a:lnTo>
                    <a:lnTo>
                      <a:pt x="97" y="80"/>
                    </a:lnTo>
                    <a:lnTo>
                      <a:pt x="95" y="101"/>
                    </a:lnTo>
                    <a:lnTo>
                      <a:pt x="87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436"/>
              <p:cNvSpPr>
                <a:spLocks/>
              </p:cNvSpPr>
              <p:nvPr/>
            </p:nvSpPr>
            <p:spPr bwMode="auto">
              <a:xfrm>
                <a:off x="1749" y="2380"/>
                <a:ext cx="98" cy="139"/>
              </a:xfrm>
              <a:custGeom>
                <a:avLst/>
                <a:gdLst>
                  <a:gd name="T0" fmla="+- 0 1788 1749"/>
                  <a:gd name="T1" fmla="*/ T0 w 98"/>
                  <a:gd name="T2" fmla="+- 0 2518 2380"/>
                  <a:gd name="T3" fmla="*/ 2518 h 139"/>
                  <a:gd name="T4" fmla="+- 0 1772 1749"/>
                  <a:gd name="T5" fmla="*/ T4 w 98"/>
                  <a:gd name="T6" fmla="+- 0 2515 2380"/>
                  <a:gd name="T7" fmla="*/ 2515 h 139"/>
                  <a:gd name="T8" fmla="+- 0 1758 1749"/>
                  <a:gd name="T9" fmla="*/ T8 w 98"/>
                  <a:gd name="T10" fmla="+- 0 2507 2380"/>
                  <a:gd name="T11" fmla="*/ 2507 h 139"/>
                  <a:gd name="T12" fmla="+- 0 1749 1749"/>
                  <a:gd name="T13" fmla="*/ T12 w 98"/>
                  <a:gd name="T14" fmla="+- 0 2493 2380"/>
                  <a:gd name="T15" fmla="*/ 2493 h 139"/>
                  <a:gd name="T16" fmla="+- 0 1774 1749"/>
                  <a:gd name="T17" fmla="*/ T16 w 98"/>
                  <a:gd name="T18" fmla="+- 0 2481 2380"/>
                  <a:gd name="T19" fmla="*/ 2481 h 139"/>
                  <a:gd name="T20" fmla="+- 0 1777 1749"/>
                  <a:gd name="T21" fmla="*/ T20 w 98"/>
                  <a:gd name="T22" fmla="+- 0 2491 2380"/>
                  <a:gd name="T23" fmla="*/ 2491 h 139"/>
                  <a:gd name="T24" fmla="+- 0 1782 1749"/>
                  <a:gd name="T25" fmla="*/ T24 w 98"/>
                  <a:gd name="T26" fmla="+- 0 2497 2380"/>
                  <a:gd name="T27" fmla="*/ 2497 h 139"/>
                  <a:gd name="T28" fmla="+- 0 1836 1749"/>
                  <a:gd name="T29" fmla="*/ T28 w 98"/>
                  <a:gd name="T30" fmla="+- 0 2497 2380"/>
                  <a:gd name="T31" fmla="*/ 2497 h 139"/>
                  <a:gd name="T32" fmla="+- 0 1836 1749"/>
                  <a:gd name="T33" fmla="*/ T32 w 98"/>
                  <a:gd name="T34" fmla="+- 0 2498 2380"/>
                  <a:gd name="T35" fmla="*/ 2498 h 139"/>
                  <a:gd name="T36" fmla="+- 0 1822 1749"/>
                  <a:gd name="T37" fmla="*/ T36 w 98"/>
                  <a:gd name="T38" fmla="+- 0 2510 2380"/>
                  <a:gd name="T39" fmla="*/ 2510 h 139"/>
                  <a:gd name="T40" fmla="+- 0 1806 1749"/>
                  <a:gd name="T41" fmla="*/ T40 w 98"/>
                  <a:gd name="T42" fmla="+- 0 2516 2380"/>
                  <a:gd name="T43" fmla="*/ 2516 h 139"/>
                  <a:gd name="T44" fmla="+- 0 1788 1749"/>
                  <a:gd name="T45" fmla="*/ T44 w 98"/>
                  <a:gd name="T46" fmla="+- 0 2518 2380"/>
                  <a:gd name="T47" fmla="*/ 2518 h 1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8" h="139">
                    <a:moveTo>
                      <a:pt x="39" y="138"/>
                    </a:moveTo>
                    <a:lnTo>
                      <a:pt x="23" y="135"/>
                    </a:lnTo>
                    <a:lnTo>
                      <a:pt x="9" y="127"/>
                    </a:lnTo>
                    <a:lnTo>
                      <a:pt x="0" y="113"/>
                    </a:lnTo>
                    <a:lnTo>
                      <a:pt x="25" y="101"/>
                    </a:lnTo>
                    <a:lnTo>
                      <a:pt x="28" y="111"/>
                    </a:lnTo>
                    <a:lnTo>
                      <a:pt x="33" y="117"/>
                    </a:lnTo>
                    <a:lnTo>
                      <a:pt x="87" y="117"/>
                    </a:lnTo>
                    <a:lnTo>
                      <a:pt x="87" y="118"/>
                    </a:lnTo>
                    <a:lnTo>
                      <a:pt x="73" y="130"/>
                    </a:lnTo>
                    <a:lnTo>
                      <a:pt x="57" y="136"/>
                    </a:lnTo>
                    <a:lnTo>
                      <a:pt x="39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0" name="Group 437"/>
            <p:cNvGrpSpPr>
              <a:grpSpLocks/>
            </p:cNvGrpSpPr>
            <p:nvPr/>
          </p:nvGrpSpPr>
          <p:grpSpPr bwMode="auto">
            <a:xfrm>
              <a:off x="1859" y="2453"/>
              <a:ext cx="51" cy="24"/>
              <a:chOff x="1859" y="2453"/>
              <a:chExt cx="51" cy="24"/>
            </a:xfrm>
          </p:grpSpPr>
          <p:sp>
            <p:nvSpPr>
              <p:cNvPr id="1472" name="Freeform 438"/>
              <p:cNvSpPr>
                <a:spLocks/>
              </p:cNvSpPr>
              <p:nvPr/>
            </p:nvSpPr>
            <p:spPr bwMode="auto">
              <a:xfrm>
                <a:off x="1859" y="2453"/>
                <a:ext cx="51" cy="24"/>
              </a:xfrm>
              <a:custGeom>
                <a:avLst/>
                <a:gdLst>
                  <a:gd name="T0" fmla="+- 0 1859 1859"/>
                  <a:gd name="T1" fmla="*/ T0 w 51"/>
                  <a:gd name="T2" fmla="+- 0 2465 2453"/>
                  <a:gd name="T3" fmla="*/ 2465 h 24"/>
                  <a:gd name="T4" fmla="+- 0 1910 1859"/>
                  <a:gd name="T5" fmla="*/ T4 w 51"/>
                  <a:gd name="T6" fmla="+- 0 2465 2453"/>
                  <a:gd name="T7" fmla="*/ 2465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1" h="24">
                    <a:moveTo>
                      <a:pt x="0" y="12"/>
                    </a:moveTo>
                    <a:lnTo>
                      <a:pt x="51" y="12"/>
                    </a:lnTo>
                  </a:path>
                </a:pathLst>
              </a:custGeom>
              <a:noFill/>
              <a:ln w="1643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" name="Group 439"/>
            <p:cNvGrpSpPr>
              <a:grpSpLocks/>
            </p:cNvGrpSpPr>
            <p:nvPr/>
          </p:nvGrpSpPr>
          <p:grpSpPr bwMode="auto">
            <a:xfrm>
              <a:off x="1924" y="2378"/>
              <a:ext cx="97" cy="142"/>
              <a:chOff x="1924" y="2378"/>
              <a:chExt cx="97" cy="142"/>
            </a:xfrm>
          </p:grpSpPr>
          <p:sp>
            <p:nvSpPr>
              <p:cNvPr id="1532" name="Freeform 440"/>
              <p:cNvSpPr>
                <a:spLocks/>
              </p:cNvSpPr>
              <p:nvPr/>
            </p:nvSpPr>
            <p:spPr bwMode="auto">
              <a:xfrm>
                <a:off x="1924" y="2378"/>
                <a:ext cx="97" cy="142"/>
              </a:xfrm>
              <a:custGeom>
                <a:avLst/>
                <a:gdLst>
                  <a:gd name="T0" fmla="+- 0 1978 1924"/>
                  <a:gd name="T1" fmla="*/ T0 w 97"/>
                  <a:gd name="T2" fmla="+- 0 2470 2378"/>
                  <a:gd name="T3" fmla="*/ 2470 h 142"/>
                  <a:gd name="T4" fmla="+- 0 1964 1924"/>
                  <a:gd name="T5" fmla="*/ T4 w 97"/>
                  <a:gd name="T6" fmla="+- 0 2470 2378"/>
                  <a:gd name="T7" fmla="*/ 2470 h 142"/>
                  <a:gd name="T8" fmla="+- 0 1942 1924"/>
                  <a:gd name="T9" fmla="*/ T8 w 97"/>
                  <a:gd name="T10" fmla="+- 0 2464 2378"/>
                  <a:gd name="T11" fmla="*/ 2464 h 142"/>
                  <a:gd name="T12" fmla="+- 0 1929 1924"/>
                  <a:gd name="T13" fmla="*/ T12 w 97"/>
                  <a:gd name="T14" fmla="+- 0 2449 2378"/>
                  <a:gd name="T15" fmla="*/ 2449 h 142"/>
                  <a:gd name="T16" fmla="+- 0 1924 1924"/>
                  <a:gd name="T17" fmla="*/ T16 w 97"/>
                  <a:gd name="T18" fmla="+- 0 2425 2378"/>
                  <a:gd name="T19" fmla="*/ 2425 h 142"/>
                  <a:gd name="T20" fmla="+- 0 1929 1924"/>
                  <a:gd name="T21" fmla="*/ T20 w 97"/>
                  <a:gd name="T22" fmla="+- 0 2401 2378"/>
                  <a:gd name="T23" fmla="*/ 2401 h 142"/>
                  <a:gd name="T24" fmla="+- 0 1942 1924"/>
                  <a:gd name="T25" fmla="*/ T24 w 97"/>
                  <a:gd name="T26" fmla="+- 0 2386 2378"/>
                  <a:gd name="T27" fmla="*/ 2386 h 142"/>
                  <a:gd name="T28" fmla="+- 0 1963 1924"/>
                  <a:gd name="T29" fmla="*/ T28 w 97"/>
                  <a:gd name="T30" fmla="+- 0 2378 2378"/>
                  <a:gd name="T31" fmla="*/ 2378 h 142"/>
                  <a:gd name="T32" fmla="+- 0 1973 1924"/>
                  <a:gd name="T33" fmla="*/ T32 w 97"/>
                  <a:gd name="T34" fmla="+- 0 2378 2378"/>
                  <a:gd name="T35" fmla="*/ 2378 h 142"/>
                  <a:gd name="T36" fmla="+- 0 1995 1924"/>
                  <a:gd name="T37" fmla="*/ T36 w 97"/>
                  <a:gd name="T38" fmla="+- 0 2383 2378"/>
                  <a:gd name="T39" fmla="*/ 2383 h 142"/>
                  <a:gd name="T40" fmla="+- 0 2009 1924"/>
                  <a:gd name="T41" fmla="*/ T40 w 97"/>
                  <a:gd name="T42" fmla="+- 0 2396 2378"/>
                  <a:gd name="T43" fmla="*/ 2396 h 142"/>
                  <a:gd name="T44" fmla="+- 0 2011 1924"/>
                  <a:gd name="T45" fmla="*/ T44 w 97"/>
                  <a:gd name="T46" fmla="+- 0 2399 2378"/>
                  <a:gd name="T47" fmla="*/ 2399 h 142"/>
                  <a:gd name="T48" fmla="+- 0 1958 1924"/>
                  <a:gd name="T49" fmla="*/ T48 w 97"/>
                  <a:gd name="T50" fmla="+- 0 2399 2378"/>
                  <a:gd name="T51" fmla="*/ 2399 h 142"/>
                  <a:gd name="T52" fmla="+- 0 1953 1924"/>
                  <a:gd name="T53" fmla="*/ T52 w 97"/>
                  <a:gd name="T54" fmla="+- 0 2410 2378"/>
                  <a:gd name="T55" fmla="*/ 2410 h 142"/>
                  <a:gd name="T56" fmla="+- 0 1953 1924"/>
                  <a:gd name="T57" fmla="*/ T56 w 97"/>
                  <a:gd name="T58" fmla="+- 0 2438 2378"/>
                  <a:gd name="T59" fmla="*/ 2438 h 142"/>
                  <a:gd name="T60" fmla="+- 0 1958 1924"/>
                  <a:gd name="T61" fmla="*/ T60 w 97"/>
                  <a:gd name="T62" fmla="+- 0 2449 2378"/>
                  <a:gd name="T63" fmla="*/ 2449 h 142"/>
                  <a:gd name="T64" fmla="+- 0 2021 1924"/>
                  <a:gd name="T65" fmla="*/ T64 w 97"/>
                  <a:gd name="T66" fmla="+- 0 2449 2378"/>
                  <a:gd name="T67" fmla="*/ 2449 h 142"/>
                  <a:gd name="T68" fmla="+- 0 2021 1924"/>
                  <a:gd name="T69" fmla="*/ T68 w 97"/>
                  <a:gd name="T70" fmla="+- 0 2455 2378"/>
                  <a:gd name="T71" fmla="*/ 2455 h 142"/>
                  <a:gd name="T72" fmla="+- 0 1994 1924"/>
                  <a:gd name="T73" fmla="*/ T72 w 97"/>
                  <a:gd name="T74" fmla="+- 0 2455 2378"/>
                  <a:gd name="T75" fmla="*/ 2455 h 142"/>
                  <a:gd name="T76" fmla="+- 0 1989 1924"/>
                  <a:gd name="T77" fmla="*/ T76 w 97"/>
                  <a:gd name="T78" fmla="+- 0 2464 2378"/>
                  <a:gd name="T79" fmla="*/ 2464 h 142"/>
                  <a:gd name="T80" fmla="+- 0 1978 1924"/>
                  <a:gd name="T81" fmla="*/ T80 w 97"/>
                  <a:gd name="T82" fmla="+- 0 2470 2378"/>
                  <a:gd name="T83" fmla="*/ 2470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7" h="142">
                    <a:moveTo>
                      <a:pt x="54" y="92"/>
                    </a:moveTo>
                    <a:lnTo>
                      <a:pt x="40" y="92"/>
                    </a:lnTo>
                    <a:lnTo>
                      <a:pt x="18" y="86"/>
                    </a:lnTo>
                    <a:lnTo>
                      <a:pt x="5" y="71"/>
                    </a:lnTo>
                    <a:lnTo>
                      <a:pt x="0" y="47"/>
                    </a:lnTo>
                    <a:lnTo>
                      <a:pt x="5" y="23"/>
                    </a:lnTo>
                    <a:lnTo>
                      <a:pt x="18" y="8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71" y="5"/>
                    </a:lnTo>
                    <a:lnTo>
                      <a:pt x="85" y="18"/>
                    </a:lnTo>
                    <a:lnTo>
                      <a:pt x="87" y="21"/>
                    </a:lnTo>
                    <a:lnTo>
                      <a:pt x="34" y="21"/>
                    </a:lnTo>
                    <a:lnTo>
                      <a:pt x="29" y="32"/>
                    </a:lnTo>
                    <a:lnTo>
                      <a:pt x="29" y="60"/>
                    </a:lnTo>
                    <a:lnTo>
                      <a:pt x="34" y="71"/>
                    </a:lnTo>
                    <a:lnTo>
                      <a:pt x="97" y="71"/>
                    </a:lnTo>
                    <a:lnTo>
                      <a:pt x="97" y="77"/>
                    </a:lnTo>
                    <a:lnTo>
                      <a:pt x="70" y="77"/>
                    </a:lnTo>
                    <a:lnTo>
                      <a:pt x="65" y="86"/>
                    </a:lnTo>
                    <a:lnTo>
                      <a:pt x="5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441"/>
              <p:cNvSpPr>
                <a:spLocks/>
              </p:cNvSpPr>
              <p:nvPr/>
            </p:nvSpPr>
            <p:spPr bwMode="auto">
              <a:xfrm>
                <a:off x="1924" y="2378"/>
                <a:ext cx="97" cy="142"/>
              </a:xfrm>
              <a:custGeom>
                <a:avLst/>
                <a:gdLst>
                  <a:gd name="T0" fmla="+- 0 2021 1924"/>
                  <a:gd name="T1" fmla="*/ T0 w 97"/>
                  <a:gd name="T2" fmla="+- 0 2449 2378"/>
                  <a:gd name="T3" fmla="*/ 2449 h 142"/>
                  <a:gd name="T4" fmla="+- 0 1985 1924"/>
                  <a:gd name="T5" fmla="*/ T4 w 97"/>
                  <a:gd name="T6" fmla="+- 0 2449 2378"/>
                  <a:gd name="T7" fmla="*/ 2449 h 142"/>
                  <a:gd name="T8" fmla="+- 0 1993 1924"/>
                  <a:gd name="T9" fmla="*/ T8 w 97"/>
                  <a:gd name="T10" fmla="+- 0 2440 2378"/>
                  <a:gd name="T11" fmla="*/ 2440 h 142"/>
                  <a:gd name="T12" fmla="+- 0 1993 1924"/>
                  <a:gd name="T13" fmla="*/ T12 w 97"/>
                  <a:gd name="T14" fmla="+- 0 2412 2378"/>
                  <a:gd name="T15" fmla="*/ 2412 h 142"/>
                  <a:gd name="T16" fmla="+- 0 1987 1924"/>
                  <a:gd name="T17" fmla="*/ T16 w 97"/>
                  <a:gd name="T18" fmla="+- 0 2399 2378"/>
                  <a:gd name="T19" fmla="*/ 2399 h 142"/>
                  <a:gd name="T20" fmla="+- 0 2011 1924"/>
                  <a:gd name="T21" fmla="*/ T20 w 97"/>
                  <a:gd name="T22" fmla="+- 0 2399 2378"/>
                  <a:gd name="T23" fmla="*/ 2399 h 142"/>
                  <a:gd name="T24" fmla="+- 0 2017 1924"/>
                  <a:gd name="T25" fmla="*/ T24 w 97"/>
                  <a:gd name="T26" fmla="+- 0 2416 2378"/>
                  <a:gd name="T27" fmla="*/ 2416 h 142"/>
                  <a:gd name="T28" fmla="+- 0 2021 1924"/>
                  <a:gd name="T29" fmla="*/ T28 w 97"/>
                  <a:gd name="T30" fmla="+- 0 2441 2378"/>
                  <a:gd name="T31" fmla="*/ 2441 h 142"/>
                  <a:gd name="T32" fmla="+- 0 2021 1924"/>
                  <a:gd name="T33" fmla="*/ T32 w 97"/>
                  <a:gd name="T34" fmla="+- 0 2449 2378"/>
                  <a:gd name="T35" fmla="*/ 2449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7" h="142">
                    <a:moveTo>
                      <a:pt x="97" y="71"/>
                    </a:moveTo>
                    <a:lnTo>
                      <a:pt x="61" y="71"/>
                    </a:lnTo>
                    <a:lnTo>
                      <a:pt x="69" y="62"/>
                    </a:lnTo>
                    <a:lnTo>
                      <a:pt x="69" y="34"/>
                    </a:lnTo>
                    <a:lnTo>
                      <a:pt x="63" y="21"/>
                    </a:lnTo>
                    <a:lnTo>
                      <a:pt x="87" y="21"/>
                    </a:lnTo>
                    <a:lnTo>
                      <a:pt x="93" y="38"/>
                    </a:lnTo>
                    <a:lnTo>
                      <a:pt x="97" y="63"/>
                    </a:lnTo>
                    <a:lnTo>
                      <a:pt x="97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442"/>
              <p:cNvSpPr>
                <a:spLocks/>
              </p:cNvSpPr>
              <p:nvPr/>
            </p:nvSpPr>
            <p:spPr bwMode="auto">
              <a:xfrm>
                <a:off x="1924" y="2378"/>
                <a:ext cx="97" cy="142"/>
              </a:xfrm>
              <a:custGeom>
                <a:avLst/>
                <a:gdLst>
                  <a:gd name="T0" fmla="+- 0 2009 1924"/>
                  <a:gd name="T1" fmla="*/ T0 w 97"/>
                  <a:gd name="T2" fmla="+- 0 2497 2378"/>
                  <a:gd name="T3" fmla="*/ 2497 h 142"/>
                  <a:gd name="T4" fmla="+- 0 1965 1924"/>
                  <a:gd name="T5" fmla="*/ T4 w 97"/>
                  <a:gd name="T6" fmla="+- 0 2497 2378"/>
                  <a:gd name="T7" fmla="*/ 2497 h 142"/>
                  <a:gd name="T8" fmla="+- 0 1983 1924"/>
                  <a:gd name="T9" fmla="*/ T8 w 97"/>
                  <a:gd name="T10" fmla="+- 0 2493 2378"/>
                  <a:gd name="T11" fmla="*/ 2493 h 142"/>
                  <a:gd name="T12" fmla="+- 0 1992 1924"/>
                  <a:gd name="T13" fmla="*/ T12 w 97"/>
                  <a:gd name="T14" fmla="+- 0 2474 2378"/>
                  <a:gd name="T15" fmla="*/ 2474 h 142"/>
                  <a:gd name="T16" fmla="+- 0 1994 1924"/>
                  <a:gd name="T17" fmla="*/ T16 w 97"/>
                  <a:gd name="T18" fmla="+- 0 2455 2378"/>
                  <a:gd name="T19" fmla="*/ 2455 h 142"/>
                  <a:gd name="T20" fmla="+- 0 2021 1924"/>
                  <a:gd name="T21" fmla="*/ T20 w 97"/>
                  <a:gd name="T22" fmla="+- 0 2455 2378"/>
                  <a:gd name="T23" fmla="*/ 2455 h 142"/>
                  <a:gd name="T24" fmla="+- 0 2020 1924"/>
                  <a:gd name="T25" fmla="*/ T24 w 97"/>
                  <a:gd name="T26" fmla="+- 0 2464 2378"/>
                  <a:gd name="T27" fmla="*/ 2464 h 142"/>
                  <a:gd name="T28" fmla="+- 0 2015 1924"/>
                  <a:gd name="T29" fmla="*/ T28 w 97"/>
                  <a:gd name="T30" fmla="+- 0 2484 2378"/>
                  <a:gd name="T31" fmla="*/ 2484 h 142"/>
                  <a:gd name="T32" fmla="+- 0 2009 1924"/>
                  <a:gd name="T33" fmla="*/ T32 w 97"/>
                  <a:gd name="T34" fmla="+- 0 2497 2378"/>
                  <a:gd name="T35" fmla="*/ 2497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7" h="142">
                    <a:moveTo>
                      <a:pt x="85" y="119"/>
                    </a:moveTo>
                    <a:lnTo>
                      <a:pt x="41" y="119"/>
                    </a:lnTo>
                    <a:lnTo>
                      <a:pt x="59" y="115"/>
                    </a:lnTo>
                    <a:lnTo>
                      <a:pt x="68" y="96"/>
                    </a:lnTo>
                    <a:lnTo>
                      <a:pt x="70" y="77"/>
                    </a:lnTo>
                    <a:lnTo>
                      <a:pt x="97" y="77"/>
                    </a:lnTo>
                    <a:lnTo>
                      <a:pt x="96" y="86"/>
                    </a:lnTo>
                    <a:lnTo>
                      <a:pt x="91" y="106"/>
                    </a:lnTo>
                    <a:lnTo>
                      <a:pt x="85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443"/>
              <p:cNvSpPr>
                <a:spLocks/>
              </p:cNvSpPr>
              <p:nvPr/>
            </p:nvSpPr>
            <p:spPr bwMode="auto">
              <a:xfrm>
                <a:off x="1924" y="2378"/>
                <a:ext cx="97" cy="142"/>
              </a:xfrm>
              <a:custGeom>
                <a:avLst/>
                <a:gdLst>
                  <a:gd name="T0" fmla="+- 0 1966 1924"/>
                  <a:gd name="T1" fmla="*/ T0 w 97"/>
                  <a:gd name="T2" fmla="+- 0 2519 2378"/>
                  <a:gd name="T3" fmla="*/ 2519 h 142"/>
                  <a:gd name="T4" fmla="+- 0 1948 1924"/>
                  <a:gd name="T5" fmla="*/ T4 w 97"/>
                  <a:gd name="T6" fmla="+- 0 2515 2378"/>
                  <a:gd name="T7" fmla="*/ 2515 h 142"/>
                  <a:gd name="T8" fmla="+- 0 1933 1924"/>
                  <a:gd name="T9" fmla="*/ T8 w 97"/>
                  <a:gd name="T10" fmla="+- 0 2507 2378"/>
                  <a:gd name="T11" fmla="*/ 2507 h 142"/>
                  <a:gd name="T12" fmla="+- 0 1930 1924"/>
                  <a:gd name="T13" fmla="*/ T12 w 97"/>
                  <a:gd name="T14" fmla="+- 0 2498 2378"/>
                  <a:gd name="T15" fmla="*/ 2498 h 142"/>
                  <a:gd name="T16" fmla="+- 0 1927 1924"/>
                  <a:gd name="T17" fmla="*/ T16 w 97"/>
                  <a:gd name="T18" fmla="+- 0 2487 2378"/>
                  <a:gd name="T19" fmla="*/ 2487 h 142"/>
                  <a:gd name="T20" fmla="+- 0 1953 1924"/>
                  <a:gd name="T21" fmla="*/ T20 w 97"/>
                  <a:gd name="T22" fmla="+- 0 2483 2378"/>
                  <a:gd name="T23" fmla="*/ 2483 h 142"/>
                  <a:gd name="T24" fmla="+- 0 1965 1924"/>
                  <a:gd name="T25" fmla="*/ T24 w 97"/>
                  <a:gd name="T26" fmla="+- 0 2497 2378"/>
                  <a:gd name="T27" fmla="*/ 2497 h 142"/>
                  <a:gd name="T28" fmla="+- 0 2009 1924"/>
                  <a:gd name="T29" fmla="*/ T28 w 97"/>
                  <a:gd name="T30" fmla="+- 0 2497 2378"/>
                  <a:gd name="T31" fmla="*/ 2497 h 142"/>
                  <a:gd name="T32" fmla="+- 0 2007 1924"/>
                  <a:gd name="T33" fmla="*/ T32 w 97"/>
                  <a:gd name="T34" fmla="+- 0 2500 2378"/>
                  <a:gd name="T35" fmla="*/ 2500 h 142"/>
                  <a:gd name="T36" fmla="+- 0 1996 1924"/>
                  <a:gd name="T37" fmla="*/ T36 w 97"/>
                  <a:gd name="T38" fmla="+- 0 2511 2378"/>
                  <a:gd name="T39" fmla="*/ 2511 h 142"/>
                  <a:gd name="T40" fmla="+- 0 1982 1924"/>
                  <a:gd name="T41" fmla="*/ T40 w 97"/>
                  <a:gd name="T42" fmla="+- 0 2518 2378"/>
                  <a:gd name="T43" fmla="*/ 2518 h 142"/>
                  <a:gd name="T44" fmla="+- 0 1966 1924"/>
                  <a:gd name="T45" fmla="*/ T44 w 97"/>
                  <a:gd name="T46" fmla="+- 0 2519 2378"/>
                  <a:gd name="T47" fmla="*/ 2519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7" h="142">
                    <a:moveTo>
                      <a:pt x="42" y="141"/>
                    </a:moveTo>
                    <a:lnTo>
                      <a:pt x="24" y="137"/>
                    </a:lnTo>
                    <a:lnTo>
                      <a:pt x="9" y="129"/>
                    </a:lnTo>
                    <a:lnTo>
                      <a:pt x="6" y="120"/>
                    </a:lnTo>
                    <a:lnTo>
                      <a:pt x="3" y="109"/>
                    </a:lnTo>
                    <a:lnTo>
                      <a:pt x="29" y="105"/>
                    </a:lnTo>
                    <a:lnTo>
                      <a:pt x="41" y="119"/>
                    </a:lnTo>
                    <a:lnTo>
                      <a:pt x="85" y="119"/>
                    </a:lnTo>
                    <a:lnTo>
                      <a:pt x="83" y="122"/>
                    </a:lnTo>
                    <a:lnTo>
                      <a:pt x="72" y="133"/>
                    </a:lnTo>
                    <a:lnTo>
                      <a:pt x="58" y="140"/>
                    </a:lnTo>
                    <a:lnTo>
                      <a:pt x="42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2" name="Group 444"/>
            <p:cNvGrpSpPr>
              <a:grpSpLocks/>
            </p:cNvGrpSpPr>
            <p:nvPr/>
          </p:nvGrpSpPr>
          <p:grpSpPr bwMode="auto">
            <a:xfrm>
              <a:off x="2035" y="2382"/>
              <a:ext cx="99" cy="138"/>
              <a:chOff x="2035" y="2382"/>
              <a:chExt cx="99" cy="138"/>
            </a:xfrm>
          </p:grpSpPr>
          <p:sp>
            <p:nvSpPr>
              <p:cNvPr id="1529" name="Freeform 445"/>
              <p:cNvSpPr>
                <a:spLocks/>
              </p:cNvSpPr>
              <p:nvPr/>
            </p:nvSpPr>
            <p:spPr bwMode="auto">
              <a:xfrm>
                <a:off x="2035" y="2382"/>
                <a:ext cx="99" cy="138"/>
              </a:xfrm>
              <a:custGeom>
                <a:avLst/>
                <a:gdLst>
                  <a:gd name="T0" fmla="+- 0 2095 2035"/>
                  <a:gd name="T1" fmla="*/ T0 w 99"/>
                  <a:gd name="T2" fmla="+- 0 2519 2382"/>
                  <a:gd name="T3" fmla="*/ 2519 h 138"/>
                  <a:gd name="T4" fmla="+- 0 2066 2035"/>
                  <a:gd name="T5" fmla="*/ T4 w 99"/>
                  <a:gd name="T6" fmla="+- 0 2516 2382"/>
                  <a:gd name="T7" fmla="*/ 2516 h 138"/>
                  <a:gd name="T8" fmla="+- 0 2047 2035"/>
                  <a:gd name="T9" fmla="*/ T8 w 99"/>
                  <a:gd name="T10" fmla="+- 0 2508 2382"/>
                  <a:gd name="T11" fmla="*/ 2508 h 138"/>
                  <a:gd name="T12" fmla="+- 0 2037 2035"/>
                  <a:gd name="T13" fmla="*/ T12 w 99"/>
                  <a:gd name="T14" fmla="+- 0 2492 2382"/>
                  <a:gd name="T15" fmla="*/ 2492 h 138"/>
                  <a:gd name="T16" fmla="+- 0 2040 2035"/>
                  <a:gd name="T17" fmla="*/ T16 w 99"/>
                  <a:gd name="T18" fmla="+- 0 2465 2382"/>
                  <a:gd name="T19" fmla="*/ 2465 h 138"/>
                  <a:gd name="T20" fmla="+- 0 2050 2035"/>
                  <a:gd name="T21" fmla="*/ T20 w 99"/>
                  <a:gd name="T22" fmla="+- 0 2450 2382"/>
                  <a:gd name="T23" fmla="*/ 2450 h 138"/>
                  <a:gd name="T24" fmla="+- 0 2039 2035"/>
                  <a:gd name="T25" fmla="*/ T24 w 99"/>
                  <a:gd name="T26" fmla="+- 0 2438 2382"/>
                  <a:gd name="T27" fmla="*/ 2438 h 138"/>
                  <a:gd name="T28" fmla="+- 0 2035 2035"/>
                  <a:gd name="T29" fmla="*/ T28 w 99"/>
                  <a:gd name="T30" fmla="+- 0 2423 2382"/>
                  <a:gd name="T31" fmla="*/ 2423 h 138"/>
                  <a:gd name="T32" fmla="+- 0 2038 2035"/>
                  <a:gd name="T33" fmla="*/ T32 w 99"/>
                  <a:gd name="T34" fmla="+- 0 2407 2382"/>
                  <a:gd name="T35" fmla="*/ 2407 h 138"/>
                  <a:gd name="T36" fmla="+- 0 2048 2035"/>
                  <a:gd name="T37" fmla="*/ T36 w 99"/>
                  <a:gd name="T38" fmla="+- 0 2392 2382"/>
                  <a:gd name="T39" fmla="*/ 2392 h 138"/>
                  <a:gd name="T40" fmla="+- 0 2064 2035"/>
                  <a:gd name="T41" fmla="*/ T40 w 99"/>
                  <a:gd name="T42" fmla="+- 0 2382 2382"/>
                  <a:gd name="T43" fmla="*/ 2382 h 138"/>
                  <a:gd name="T44" fmla="+- 0 2095 2035"/>
                  <a:gd name="T45" fmla="*/ T44 w 99"/>
                  <a:gd name="T46" fmla="+- 0 2382 2382"/>
                  <a:gd name="T47" fmla="*/ 2382 h 138"/>
                  <a:gd name="T48" fmla="+- 0 2116 2035"/>
                  <a:gd name="T49" fmla="*/ T48 w 99"/>
                  <a:gd name="T50" fmla="+- 0 2387 2382"/>
                  <a:gd name="T51" fmla="*/ 2387 h 138"/>
                  <a:gd name="T52" fmla="+- 0 2125 2035"/>
                  <a:gd name="T53" fmla="*/ T52 w 99"/>
                  <a:gd name="T54" fmla="+- 0 2397 2382"/>
                  <a:gd name="T55" fmla="*/ 2397 h 138"/>
                  <a:gd name="T56" fmla="+- 0 2072 2035"/>
                  <a:gd name="T57" fmla="*/ T56 w 99"/>
                  <a:gd name="T58" fmla="+- 0 2397 2382"/>
                  <a:gd name="T59" fmla="*/ 2397 h 138"/>
                  <a:gd name="T60" fmla="+- 0 2066 2035"/>
                  <a:gd name="T61" fmla="*/ T60 w 99"/>
                  <a:gd name="T62" fmla="+- 0 2403 2382"/>
                  <a:gd name="T63" fmla="*/ 2403 h 138"/>
                  <a:gd name="T64" fmla="+- 0 2066 2035"/>
                  <a:gd name="T65" fmla="*/ T64 w 99"/>
                  <a:gd name="T66" fmla="+- 0 2416 2382"/>
                  <a:gd name="T67" fmla="*/ 2416 h 138"/>
                  <a:gd name="T68" fmla="+- 0 2066 2035"/>
                  <a:gd name="T69" fmla="*/ T68 w 99"/>
                  <a:gd name="T70" fmla="+- 0 2428 2382"/>
                  <a:gd name="T71" fmla="*/ 2428 h 138"/>
                  <a:gd name="T72" fmla="+- 0 2071 2035"/>
                  <a:gd name="T73" fmla="*/ T72 w 99"/>
                  <a:gd name="T74" fmla="+- 0 2436 2382"/>
                  <a:gd name="T75" fmla="*/ 2436 h 138"/>
                  <a:gd name="T76" fmla="+- 0 2119 2035"/>
                  <a:gd name="T77" fmla="*/ T76 w 99"/>
                  <a:gd name="T78" fmla="+- 0 2436 2382"/>
                  <a:gd name="T79" fmla="*/ 2436 h 138"/>
                  <a:gd name="T80" fmla="+- 0 2116 2035"/>
                  <a:gd name="T81" fmla="*/ T80 w 99"/>
                  <a:gd name="T82" fmla="+- 0 2441 2382"/>
                  <a:gd name="T83" fmla="*/ 2441 h 138"/>
                  <a:gd name="T84" fmla="+- 0 2105 2035"/>
                  <a:gd name="T85" fmla="*/ T84 w 99"/>
                  <a:gd name="T86" fmla="+- 0 2445 2382"/>
                  <a:gd name="T87" fmla="*/ 2445 h 138"/>
                  <a:gd name="T88" fmla="+- 0 2123 2035"/>
                  <a:gd name="T89" fmla="*/ T88 w 99"/>
                  <a:gd name="T90" fmla="+- 0 2454 2382"/>
                  <a:gd name="T91" fmla="*/ 2454 h 138"/>
                  <a:gd name="T92" fmla="+- 0 2124 2035"/>
                  <a:gd name="T93" fmla="*/ T92 w 99"/>
                  <a:gd name="T94" fmla="+- 0 2455 2382"/>
                  <a:gd name="T95" fmla="*/ 2455 h 138"/>
                  <a:gd name="T96" fmla="+- 0 2070 2035"/>
                  <a:gd name="T97" fmla="*/ T96 w 99"/>
                  <a:gd name="T98" fmla="+- 0 2455 2382"/>
                  <a:gd name="T99" fmla="*/ 2455 h 138"/>
                  <a:gd name="T100" fmla="+- 0 2063 2035"/>
                  <a:gd name="T101" fmla="*/ T100 w 99"/>
                  <a:gd name="T102" fmla="+- 0 2463 2382"/>
                  <a:gd name="T103" fmla="*/ 2463 h 138"/>
                  <a:gd name="T104" fmla="+- 0 2063 2035"/>
                  <a:gd name="T105" fmla="*/ T104 w 99"/>
                  <a:gd name="T106" fmla="+- 0 2492 2382"/>
                  <a:gd name="T107" fmla="*/ 2492 h 138"/>
                  <a:gd name="T108" fmla="+- 0 2069 2035"/>
                  <a:gd name="T109" fmla="*/ T108 w 99"/>
                  <a:gd name="T110" fmla="+- 0 2500 2382"/>
                  <a:gd name="T111" fmla="*/ 2500 h 138"/>
                  <a:gd name="T112" fmla="+- 0 2126 2035"/>
                  <a:gd name="T113" fmla="*/ T112 w 99"/>
                  <a:gd name="T114" fmla="+- 0 2500 2382"/>
                  <a:gd name="T115" fmla="*/ 2500 h 138"/>
                  <a:gd name="T116" fmla="+- 0 2115 2035"/>
                  <a:gd name="T117" fmla="*/ T116 w 99"/>
                  <a:gd name="T118" fmla="+- 0 2513 2382"/>
                  <a:gd name="T119" fmla="*/ 2513 h 138"/>
                  <a:gd name="T120" fmla="+- 0 2095 2035"/>
                  <a:gd name="T121" fmla="*/ T120 w 99"/>
                  <a:gd name="T122" fmla="+- 0 2519 2382"/>
                  <a:gd name="T123" fmla="*/ 2519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99" h="138">
                    <a:moveTo>
                      <a:pt x="60" y="137"/>
                    </a:moveTo>
                    <a:lnTo>
                      <a:pt x="31" y="134"/>
                    </a:lnTo>
                    <a:lnTo>
                      <a:pt x="12" y="126"/>
                    </a:lnTo>
                    <a:lnTo>
                      <a:pt x="2" y="110"/>
                    </a:lnTo>
                    <a:lnTo>
                      <a:pt x="5" y="83"/>
                    </a:lnTo>
                    <a:lnTo>
                      <a:pt x="15" y="68"/>
                    </a:lnTo>
                    <a:lnTo>
                      <a:pt x="4" y="56"/>
                    </a:lnTo>
                    <a:lnTo>
                      <a:pt x="0" y="41"/>
                    </a:lnTo>
                    <a:lnTo>
                      <a:pt x="3" y="25"/>
                    </a:lnTo>
                    <a:lnTo>
                      <a:pt x="13" y="10"/>
                    </a:lnTo>
                    <a:lnTo>
                      <a:pt x="29" y="0"/>
                    </a:lnTo>
                    <a:lnTo>
                      <a:pt x="60" y="0"/>
                    </a:lnTo>
                    <a:lnTo>
                      <a:pt x="81" y="5"/>
                    </a:lnTo>
                    <a:lnTo>
                      <a:pt x="90" y="15"/>
                    </a:lnTo>
                    <a:lnTo>
                      <a:pt x="37" y="15"/>
                    </a:lnTo>
                    <a:lnTo>
                      <a:pt x="31" y="21"/>
                    </a:lnTo>
                    <a:lnTo>
                      <a:pt x="31" y="34"/>
                    </a:lnTo>
                    <a:lnTo>
                      <a:pt x="31" y="46"/>
                    </a:lnTo>
                    <a:lnTo>
                      <a:pt x="36" y="54"/>
                    </a:lnTo>
                    <a:lnTo>
                      <a:pt x="84" y="54"/>
                    </a:lnTo>
                    <a:lnTo>
                      <a:pt x="81" y="59"/>
                    </a:lnTo>
                    <a:lnTo>
                      <a:pt x="70" y="63"/>
                    </a:lnTo>
                    <a:lnTo>
                      <a:pt x="88" y="72"/>
                    </a:lnTo>
                    <a:lnTo>
                      <a:pt x="89" y="73"/>
                    </a:lnTo>
                    <a:lnTo>
                      <a:pt x="35" y="73"/>
                    </a:lnTo>
                    <a:lnTo>
                      <a:pt x="28" y="81"/>
                    </a:lnTo>
                    <a:lnTo>
                      <a:pt x="28" y="110"/>
                    </a:lnTo>
                    <a:lnTo>
                      <a:pt x="34" y="118"/>
                    </a:lnTo>
                    <a:lnTo>
                      <a:pt x="91" y="118"/>
                    </a:lnTo>
                    <a:lnTo>
                      <a:pt x="80" y="131"/>
                    </a:lnTo>
                    <a:lnTo>
                      <a:pt x="6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446"/>
              <p:cNvSpPr>
                <a:spLocks/>
              </p:cNvSpPr>
              <p:nvPr/>
            </p:nvSpPr>
            <p:spPr bwMode="auto">
              <a:xfrm>
                <a:off x="2035" y="2382"/>
                <a:ext cx="99" cy="138"/>
              </a:xfrm>
              <a:custGeom>
                <a:avLst/>
                <a:gdLst>
                  <a:gd name="T0" fmla="+- 0 2119 2035"/>
                  <a:gd name="T1" fmla="*/ T0 w 99"/>
                  <a:gd name="T2" fmla="+- 0 2436 2382"/>
                  <a:gd name="T3" fmla="*/ 2436 h 138"/>
                  <a:gd name="T4" fmla="+- 0 2097 2035"/>
                  <a:gd name="T5" fmla="*/ T4 w 99"/>
                  <a:gd name="T6" fmla="+- 0 2436 2382"/>
                  <a:gd name="T7" fmla="*/ 2436 h 138"/>
                  <a:gd name="T8" fmla="+- 0 2102 2035"/>
                  <a:gd name="T9" fmla="*/ T8 w 99"/>
                  <a:gd name="T10" fmla="+- 0 2428 2382"/>
                  <a:gd name="T11" fmla="*/ 2428 h 138"/>
                  <a:gd name="T12" fmla="+- 0 2102 2035"/>
                  <a:gd name="T13" fmla="*/ T12 w 99"/>
                  <a:gd name="T14" fmla="+- 0 2416 2382"/>
                  <a:gd name="T15" fmla="*/ 2416 h 138"/>
                  <a:gd name="T16" fmla="+- 0 2102 2035"/>
                  <a:gd name="T17" fmla="*/ T16 w 99"/>
                  <a:gd name="T18" fmla="+- 0 2403 2382"/>
                  <a:gd name="T19" fmla="*/ 2403 h 138"/>
                  <a:gd name="T20" fmla="+- 0 2096 2035"/>
                  <a:gd name="T21" fmla="*/ T20 w 99"/>
                  <a:gd name="T22" fmla="+- 0 2397 2382"/>
                  <a:gd name="T23" fmla="*/ 2397 h 138"/>
                  <a:gd name="T24" fmla="+- 0 2125 2035"/>
                  <a:gd name="T25" fmla="*/ T24 w 99"/>
                  <a:gd name="T26" fmla="+- 0 2397 2382"/>
                  <a:gd name="T27" fmla="*/ 2397 h 138"/>
                  <a:gd name="T28" fmla="+- 0 2127 2035"/>
                  <a:gd name="T29" fmla="*/ T28 w 99"/>
                  <a:gd name="T30" fmla="+- 0 2399 2382"/>
                  <a:gd name="T31" fmla="*/ 2399 h 138"/>
                  <a:gd name="T32" fmla="+- 0 2126 2035"/>
                  <a:gd name="T33" fmla="*/ T32 w 99"/>
                  <a:gd name="T34" fmla="+- 0 2427 2382"/>
                  <a:gd name="T35" fmla="*/ 2427 h 138"/>
                  <a:gd name="T36" fmla="+- 0 2119 2035"/>
                  <a:gd name="T37" fmla="*/ T36 w 99"/>
                  <a:gd name="T38" fmla="+- 0 2436 2382"/>
                  <a:gd name="T39" fmla="*/ 243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9" h="138">
                    <a:moveTo>
                      <a:pt x="84" y="54"/>
                    </a:moveTo>
                    <a:lnTo>
                      <a:pt x="62" y="54"/>
                    </a:lnTo>
                    <a:lnTo>
                      <a:pt x="67" y="46"/>
                    </a:lnTo>
                    <a:lnTo>
                      <a:pt x="67" y="34"/>
                    </a:lnTo>
                    <a:lnTo>
                      <a:pt x="67" y="21"/>
                    </a:lnTo>
                    <a:lnTo>
                      <a:pt x="61" y="15"/>
                    </a:lnTo>
                    <a:lnTo>
                      <a:pt x="90" y="15"/>
                    </a:lnTo>
                    <a:lnTo>
                      <a:pt x="92" y="17"/>
                    </a:lnTo>
                    <a:lnTo>
                      <a:pt x="91" y="45"/>
                    </a:lnTo>
                    <a:lnTo>
                      <a:pt x="84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447"/>
              <p:cNvSpPr>
                <a:spLocks/>
              </p:cNvSpPr>
              <p:nvPr/>
            </p:nvSpPr>
            <p:spPr bwMode="auto">
              <a:xfrm>
                <a:off x="2035" y="2382"/>
                <a:ext cx="99" cy="138"/>
              </a:xfrm>
              <a:custGeom>
                <a:avLst/>
                <a:gdLst>
                  <a:gd name="T0" fmla="+- 0 2126 2035"/>
                  <a:gd name="T1" fmla="*/ T0 w 99"/>
                  <a:gd name="T2" fmla="+- 0 2500 2382"/>
                  <a:gd name="T3" fmla="*/ 2500 h 138"/>
                  <a:gd name="T4" fmla="+- 0 2100 2035"/>
                  <a:gd name="T5" fmla="*/ T4 w 99"/>
                  <a:gd name="T6" fmla="+- 0 2500 2382"/>
                  <a:gd name="T7" fmla="*/ 2500 h 138"/>
                  <a:gd name="T8" fmla="+- 0 2105 2035"/>
                  <a:gd name="T9" fmla="*/ T8 w 99"/>
                  <a:gd name="T10" fmla="+- 0 2491 2382"/>
                  <a:gd name="T11" fmla="*/ 2491 h 138"/>
                  <a:gd name="T12" fmla="+- 0 2105 2035"/>
                  <a:gd name="T13" fmla="*/ T12 w 99"/>
                  <a:gd name="T14" fmla="+- 0 2462 2382"/>
                  <a:gd name="T15" fmla="*/ 2462 h 138"/>
                  <a:gd name="T16" fmla="+- 0 2098 2035"/>
                  <a:gd name="T17" fmla="*/ T16 w 99"/>
                  <a:gd name="T18" fmla="+- 0 2455 2382"/>
                  <a:gd name="T19" fmla="*/ 2455 h 138"/>
                  <a:gd name="T20" fmla="+- 0 2124 2035"/>
                  <a:gd name="T21" fmla="*/ T20 w 99"/>
                  <a:gd name="T22" fmla="+- 0 2455 2382"/>
                  <a:gd name="T23" fmla="*/ 2455 h 138"/>
                  <a:gd name="T24" fmla="+- 0 2133 2035"/>
                  <a:gd name="T25" fmla="*/ T24 w 99"/>
                  <a:gd name="T26" fmla="+- 0 2472 2382"/>
                  <a:gd name="T27" fmla="*/ 2472 h 138"/>
                  <a:gd name="T28" fmla="+- 0 2129 2035"/>
                  <a:gd name="T29" fmla="*/ T28 w 99"/>
                  <a:gd name="T30" fmla="+- 0 2498 2382"/>
                  <a:gd name="T31" fmla="*/ 2498 h 138"/>
                  <a:gd name="T32" fmla="+- 0 2126 2035"/>
                  <a:gd name="T33" fmla="*/ T32 w 99"/>
                  <a:gd name="T34" fmla="+- 0 2500 2382"/>
                  <a:gd name="T35" fmla="*/ 2500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9" h="138">
                    <a:moveTo>
                      <a:pt x="91" y="118"/>
                    </a:moveTo>
                    <a:lnTo>
                      <a:pt x="65" y="118"/>
                    </a:lnTo>
                    <a:lnTo>
                      <a:pt x="70" y="109"/>
                    </a:lnTo>
                    <a:lnTo>
                      <a:pt x="70" y="80"/>
                    </a:lnTo>
                    <a:lnTo>
                      <a:pt x="63" y="73"/>
                    </a:lnTo>
                    <a:lnTo>
                      <a:pt x="89" y="73"/>
                    </a:lnTo>
                    <a:lnTo>
                      <a:pt x="98" y="90"/>
                    </a:lnTo>
                    <a:lnTo>
                      <a:pt x="94" y="116"/>
                    </a:lnTo>
                    <a:lnTo>
                      <a:pt x="91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3" name="Group 448"/>
            <p:cNvGrpSpPr>
              <a:grpSpLocks/>
            </p:cNvGrpSpPr>
            <p:nvPr/>
          </p:nvGrpSpPr>
          <p:grpSpPr bwMode="auto">
            <a:xfrm>
              <a:off x="2208" y="2412"/>
              <a:ext cx="98" cy="108"/>
              <a:chOff x="2208" y="2412"/>
              <a:chExt cx="98" cy="108"/>
            </a:xfrm>
          </p:grpSpPr>
          <p:sp>
            <p:nvSpPr>
              <p:cNvPr id="1525" name="Freeform 449"/>
              <p:cNvSpPr>
                <a:spLocks/>
              </p:cNvSpPr>
              <p:nvPr/>
            </p:nvSpPr>
            <p:spPr bwMode="auto">
              <a:xfrm>
                <a:off x="2208" y="2412"/>
                <a:ext cx="98" cy="108"/>
              </a:xfrm>
              <a:custGeom>
                <a:avLst/>
                <a:gdLst>
                  <a:gd name="T0" fmla="+- 0 2243 2208"/>
                  <a:gd name="T1" fmla="*/ T0 w 98"/>
                  <a:gd name="T2" fmla="+- 0 2520 2412"/>
                  <a:gd name="T3" fmla="*/ 2520 h 108"/>
                  <a:gd name="T4" fmla="+- 0 2225 2208"/>
                  <a:gd name="T5" fmla="*/ T4 w 98"/>
                  <a:gd name="T6" fmla="+- 0 2515 2412"/>
                  <a:gd name="T7" fmla="*/ 2515 h 108"/>
                  <a:gd name="T8" fmla="+- 0 2214 2208"/>
                  <a:gd name="T9" fmla="*/ T8 w 98"/>
                  <a:gd name="T10" fmla="+- 0 2504 2412"/>
                  <a:gd name="T11" fmla="*/ 2504 h 108"/>
                  <a:gd name="T12" fmla="+- 0 2209 2208"/>
                  <a:gd name="T13" fmla="*/ T12 w 98"/>
                  <a:gd name="T14" fmla="+- 0 2487 2412"/>
                  <a:gd name="T15" fmla="*/ 2487 h 108"/>
                  <a:gd name="T16" fmla="+- 0 2208 2208"/>
                  <a:gd name="T17" fmla="*/ T16 w 98"/>
                  <a:gd name="T18" fmla="+- 0 2466 2412"/>
                  <a:gd name="T19" fmla="*/ 2466 h 108"/>
                  <a:gd name="T20" fmla="+- 0 2208 2208"/>
                  <a:gd name="T21" fmla="*/ T20 w 98"/>
                  <a:gd name="T22" fmla="+- 0 2443 2412"/>
                  <a:gd name="T23" fmla="*/ 2443 h 108"/>
                  <a:gd name="T24" fmla="+- 0 2209 2208"/>
                  <a:gd name="T25" fmla="*/ T24 w 98"/>
                  <a:gd name="T26" fmla="+- 0 2420 2412"/>
                  <a:gd name="T27" fmla="*/ 2420 h 108"/>
                  <a:gd name="T28" fmla="+- 0 2236 2208"/>
                  <a:gd name="T29" fmla="*/ T28 w 98"/>
                  <a:gd name="T30" fmla="+- 0 2412 2412"/>
                  <a:gd name="T31" fmla="*/ 2412 h 108"/>
                  <a:gd name="T32" fmla="+- 0 2236 2208"/>
                  <a:gd name="T33" fmla="*/ T32 w 98"/>
                  <a:gd name="T34" fmla="+- 0 2432 2412"/>
                  <a:gd name="T35" fmla="*/ 2432 h 108"/>
                  <a:gd name="T36" fmla="+- 0 2235 2208"/>
                  <a:gd name="T37" fmla="*/ T36 w 98"/>
                  <a:gd name="T38" fmla="+- 0 2454 2412"/>
                  <a:gd name="T39" fmla="*/ 2454 h 108"/>
                  <a:gd name="T40" fmla="+- 0 2235 2208"/>
                  <a:gd name="T41" fmla="*/ T40 w 98"/>
                  <a:gd name="T42" fmla="+- 0 2475 2412"/>
                  <a:gd name="T43" fmla="*/ 2475 h 108"/>
                  <a:gd name="T44" fmla="+- 0 2240 2208"/>
                  <a:gd name="T45" fmla="*/ T44 w 98"/>
                  <a:gd name="T46" fmla="+- 0 2491 2412"/>
                  <a:gd name="T47" fmla="*/ 2491 h 108"/>
                  <a:gd name="T48" fmla="+- 0 2253 2208"/>
                  <a:gd name="T49" fmla="*/ T48 w 98"/>
                  <a:gd name="T50" fmla="+- 0 2499 2412"/>
                  <a:gd name="T51" fmla="*/ 2499 h 108"/>
                  <a:gd name="T52" fmla="+- 0 2275 2208"/>
                  <a:gd name="T53" fmla="*/ T52 w 98"/>
                  <a:gd name="T54" fmla="+- 0 2499 2412"/>
                  <a:gd name="T55" fmla="*/ 2499 h 108"/>
                  <a:gd name="T56" fmla="+- 0 2265 2208"/>
                  <a:gd name="T57" fmla="*/ T56 w 98"/>
                  <a:gd name="T58" fmla="+- 0 2513 2412"/>
                  <a:gd name="T59" fmla="*/ 2513 h 108"/>
                  <a:gd name="T60" fmla="+- 0 2245 2208"/>
                  <a:gd name="T61" fmla="*/ T60 w 98"/>
                  <a:gd name="T62" fmla="+- 0 2520 2412"/>
                  <a:gd name="T63" fmla="*/ 2520 h 108"/>
                  <a:gd name="T64" fmla="+- 0 2243 2208"/>
                  <a:gd name="T65" fmla="*/ T64 w 98"/>
                  <a:gd name="T66" fmla="+- 0 2520 2412"/>
                  <a:gd name="T67" fmla="*/ 2520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8" h="108">
                    <a:moveTo>
                      <a:pt x="35" y="108"/>
                    </a:moveTo>
                    <a:lnTo>
                      <a:pt x="17" y="103"/>
                    </a:lnTo>
                    <a:lnTo>
                      <a:pt x="6" y="92"/>
                    </a:lnTo>
                    <a:lnTo>
                      <a:pt x="1" y="75"/>
                    </a:lnTo>
                    <a:lnTo>
                      <a:pt x="0" y="54"/>
                    </a:lnTo>
                    <a:lnTo>
                      <a:pt x="0" y="31"/>
                    </a:lnTo>
                    <a:lnTo>
                      <a:pt x="1" y="8"/>
                    </a:lnTo>
                    <a:lnTo>
                      <a:pt x="28" y="0"/>
                    </a:lnTo>
                    <a:lnTo>
                      <a:pt x="28" y="20"/>
                    </a:lnTo>
                    <a:lnTo>
                      <a:pt x="27" y="42"/>
                    </a:lnTo>
                    <a:lnTo>
                      <a:pt x="27" y="63"/>
                    </a:lnTo>
                    <a:lnTo>
                      <a:pt x="32" y="79"/>
                    </a:lnTo>
                    <a:lnTo>
                      <a:pt x="45" y="87"/>
                    </a:lnTo>
                    <a:lnTo>
                      <a:pt x="67" y="87"/>
                    </a:lnTo>
                    <a:lnTo>
                      <a:pt x="57" y="101"/>
                    </a:lnTo>
                    <a:lnTo>
                      <a:pt x="37" y="108"/>
                    </a:lnTo>
                    <a:lnTo>
                      <a:pt x="35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450"/>
              <p:cNvSpPr>
                <a:spLocks/>
              </p:cNvSpPr>
              <p:nvPr/>
            </p:nvSpPr>
            <p:spPr bwMode="auto">
              <a:xfrm>
                <a:off x="2208" y="2412"/>
                <a:ext cx="98" cy="108"/>
              </a:xfrm>
              <a:custGeom>
                <a:avLst/>
                <a:gdLst>
                  <a:gd name="T0" fmla="+- 0 2275 2208"/>
                  <a:gd name="T1" fmla="*/ T0 w 98"/>
                  <a:gd name="T2" fmla="+- 0 2499 2412"/>
                  <a:gd name="T3" fmla="*/ 2499 h 108"/>
                  <a:gd name="T4" fmla="+- 0 2253 2208"/>
                  <a:gd name="T5" fmla="*/ T4 w 98"/>
                  <a:gd name="T6" fmla="+- 0 2499 2412"/>
                  <a:gd name="T7" fmla="*/ 2499 h 108"/>
                  <a:gd name="T8" fmla="+- 0 2268 2208"/>
                  <a:gd name="T9" fmla="*/ T8 w 98"/>
                  <a:gd name="T10" fmla="+- 0 2492 2412"/>
                  <a:gd name="T11" fmla="*/ 2492 h 108"/>
                  <a:gd name="T12" fmla="+- 0 2275 2208"/>
                  <a:gd name="T13" fmla="*/ T12 w 98"/>
                  <a:gd name="T14" fmla="+- 0 2477 2412"/>
                  <a:gd name="T15" fmla="*/ 2477 h 108"/>
                  <a:gd name="T16" fmla="+- 0 2277 2208"/>
                  <a:gd name="T17" fmla="*/ T16 w 98"/>
                  <a:gd name="T18" fmla="+- 0 2457 2412"/>
                  <a:gd name="T19" fmla="*/ 2457 h 108"/>
                  <a:gd name="T20" fmla="+- 0 2276 2208"/>
                  <a:gd name="T21" fmla="*/ T20 w 98"/>
                  <a:gd name="T22" fmla="+- 0 2434 2412"/>
                  <a:gd name="T23" fmla="*/ 2434 h 108"/>
                  <a:gd name="T24" fmla="+- 0 2276 2208"/>
                  <a:gd name="T25" fmla="*/ T24 w 98"/>
                  <a:gd name="T26" fmla="+- 0 2413 2412"/>
                  <a:gd name="T27" fmla="*/ 2413 h 108"/>
                  <a:gd name="T28" fmla="+- 0 2304 2208"/>
                  <a:gd name="T29" fmla="*/ T28 w 98"/>
                  <a:gd name="T30" fmla="+- 0 2412 2412"/>
                  <a:gd name="T31" fmla="*/ 2412 h 108"/>
                  <a:gd name="T32" fmla="+- 0 2305 2208"/>
                  <a:gd name="T33" fmla="*/ T32 w 98"/>
                  <a:gd name="T34" fmla="+- 0 2496 2412"/>
                  <a:gd name="T35" fmla="*/ 2496 h 108"/>
                  <a:gd name="T36" fmla="+- 0 2277 2208"/>
                  <a:gd name="T37" fmla="*/ T36 w 98"/>
                  <a:gd name="T38" fmla="+- 0 2496 2412"/>
                  <a:gd name="T39" fmla="*/ 2496 h 108"/>
                  <a:gd name="T40" fmla="+- 0 2275 2208"/>
                  <a:gd name="T41" fmla="*/ T40 w 98"/>
                  <a:gd name="T42" fmla="+- 0 2499 2412"/>
                  <a:gd name="T43" fmla="*/ 2499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8" h="108">
                    <a:moveTo>
                      <a:pt x="67" y="87"/>
                    </a:moveTo>
                    <a:lnTo>
                      <a:pt x="45" y="87"/>
                    </a:lnTo>
                    <a:lnTo>
                      <a:pt x="60" y="80"/>
                    </a:lnTo>
                    <a:lnTo>
                      <a:pt x="67" y="65"/>
                    </a:lnTo>
                    <a:lnTo>
                      <a:pt x="69" y="45"/>
                    </a:lnTo>
                    <a:lnTo>
                      <a:pt x="68" y="22"/>
                    </a:lnTo>
                    <a:lnTo>
                      <a:pt x="68" y="1"/>
                    </a:lnTo>
                    <a:lnTo>
                      <a:pt x="96" y="0"/>
                    </a:lnTo>
                    <a:lnTo>
                      <a:pt x="97" y="84"/>
                    </a:lnTo>
                    <a:lnTo>
                      <a:pt x="69" y="84"/>
                    </a:lnTo>
                    <a:lnTo>
                      <a:pt x="67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451"/>
              <p:cNvSpPr>
                <a:spLocks/>
              </p:cNvSpPr>
              <p:nvPr/>
            </p:nvSpPr>
            <p:spPr bwMode="auto">
              <a:xfrm>
                <a:off x="2208" y="2412"/>
                <a:ext cx="98" cy="108"/>
              </a:xfrm>
              <a:custGeom>
                <a:avLst/>
                <a:gdLst>
                  <a:gd name="T0" fmla="+- 0 2305 2208"/>
                  <a:gd name="T1" fmla="*/ T0 w 98"/>
                  <a:gd name="T2" fmla="+- 0 2517 2412"/>
                  <a:gd name="T3" fmla="*/ 2517 h 108"/>
                  <a:gd name="T4" fmla="+- 0 2279 2208"/>
                  <a:gd name="T5" fmla="*/ T4 w 98"/>
                  <a:gd name="T6" fmla="+- 0 2517 2412"/>
                  <a:gd name="T7" fmla="*/ 2517 h 108"/>
                  <a:gd name="T8" fmla="+- 0 2278 2208"/>
                  <a:gd name="T9" fmla="*/ T8 w 98"/>
                  <a:gd name="T10" fmla="+- 0 2511 2412"/>
                  <a:gd name="T11" fmla="*/ 2511 h 108"/>
                  <a:gd name="T12" fmla="+- 0 2279 2208"/>
                  <a:gd name="T13" fmla="*/ T12 w 98"/>
                  <a:gd name="T14" fmla="+- 0 2502 2412"/>
                  <a:gd name="T15" fmla="*/ 2502 h 108"/>
                  <a:gd name="T16" fmla="+- 0 2277 2208"/>
                  <a:gd name="T17" fmla="*/ T16 w 98"/>
                  <a:gd name="T18" fmla="+- 0 2496 2412"/>
                  <a:gd name="T19" fmla="*/ 2496 h 108"/>
                  <a:gd name="T20" fmla="+- 0 2305 2208"/>
                  <a:gd name="T21" fmla="*/ T20 w 98"/>
                  <a:gd name="T22" fmla="+- 0 2496 2412"/>
                  <a:gd name="T23" fmla="*/ 2496 h 108"/>
                  <a:gd name="T24" fmla="+- 0 2305 2208"/>
                  <a:gd name="T25" fmla="*/ T24 w 98"/>
                  <a:gd name="T26" fmla="+- 0 2517 2412"/>
                  <a:gd name="T27" fmla="*/ 2517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8" h="108">
                    <a:moveTo>
                      <a:pt x="97" y="105"/>
                    </a:moveTo>
                    <a:lnTo>
                      <a:pt x="71" y="105"/>
                    </a:lnTo>
                    <a:lnTo>
                      <a:pt x="70" y="99"/>
                    </a:lnTo>
                    <a:lnTo>
                      <a:pt x="71" y="90"/>
                    </a:lnTo>
                    <a:lnTo>
                      <a:pt x="69" y="84"/>
                    </a:lnTo>
                    <a:lnTo>
                      <a:pt x="97" y="84"/>
                    </a:lnTo>
                    <a:lnTo>
                      <a:pt x="97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4" name="Group 452"/>
            <p:cNvGrpSpPr>
              <a:grpSpLocks/>
            </p:cNvGrpSpPr>
            <p:nvPr/>
          </p:nvGrpSpPr>
          <p:grpSpPr bwMode="auto">
            <a:xfrm>
              <a:off x="2331" y="2410"/>
              <a:ext cx="98" cy="108"/>
              <a:chOff x="2331" y="2410"/>
              <a:chExt cx="98" cy="108"/>
            </a:xfrm>
          </p:grpSpPr>
          <p:sp>
            <p:nvSpPr>
              <p:cNvPr id="1522" name="Freeform 453"/>
              <p:cNvSpPr>
                <a:spLocks/>
              </p:cNvSpPr>
              <p:nvPr/>
            </p:nvSpPr>
            <p:spPr bwMode="auto">
              <a:xfrm>
                <a:off x="2331" y="2410"/>
                <a:ext cx="98" cy="108"/>
              </a:xfrm>
              <a:custGeom>
                <a:avLst/>
                <a:gdLst>
                  <a:gd name="T0" fmla="+- 0 2375 2331"/>
                  <a:gd name="T1" fmla="*/ T0 w 98"/>
                  <a:gd name="T2" fmla="+- 0 2433 2410"/>
                  <a:gd name="T3" fmla="*/ 2433 h 108"/>
                  <a:gd name="T4" fmla="+- 0 2359 2331"/>
                  <a:gd name="T5" fmla="*/ T4 w 98"/>
                  <a:gd name="T6" fmla="+- 0 2433 2410"/>
                  <a:gd name="T7" fmla="*/ 2433 h 108"/>
                  <a:gd name="T8" fmla="+- 0 2371 2331"/>
                  <a:gd name="T9" fmla="*/ T8 w 98"/>
                  <a:gd name="T10" fmla="+- 0 2416 2410"/>
                  <a:gd name="T11" fmla="*/ 2416 h 108"/>
                  <a:gd name="T12" fmla="+- 0 2391 2331"/>
                  <a:gd name="T13" fmla="*/ T12 w 98"/>
                  <a:gd name="T14" fmla="+- 0 2410 2410"/>
                  <a:gd name="T15" fmla="*/ 2410 h 108"/>
                  <a:gd name="T16" fmla="+- 0 2393 2331"/>
                  <a:gd name="T17" fmla="*/ T16 w 98"/>
                  <a:gd name="T18" fmla="+- 0 2410 2410"/>
                  <a:gd name="T19" fmla="*/ 2410 h 108"/>
                  <a:gd name="T20" fmla="+- 0 2411 2331"/>
                  <a:gd name="T21" fmla="*/ T20 w 98"/>
                  <a:gd name="T22" fmla="+- 0 2414 2410"/>
                  <a:gd name="T23" fmla="*/ 2414 h 108"/>
                  <a:gd name="T24" fmla="+- 0 2422 2331"/>
                  <a:gd name="T25" fmla="*/ T24 w 98"/>
                  <a:gd name="T26" fmla="+- 0 2425 2410"/>
                  <a:gd name="T27" fmla="*/ 2425 h 108"/>
                  <a:gd name="T28" fmla="+- 0 2423 2331"/>
                  <a:gd name="T29" fmla="*/ T28 w 98"/>
                  <a:gd name="T30" fmla="+- 0 2430 2410"/>
                  <a:gd name="T31" fmla="*/ 2430 h 108"/>
                  <a:gd name="T32" fmla="+- 0 2382 2331"/>
                  <a:gd name="T33" fmla="*/ T32 w 98"/>
                  <a:gd name="T34" fmla="+- 0 2430 2410"/>
                  <a:gd name="T35" fmla="*/ 2430 h 108"/>
                  <a:gd name="T36" fmla="+- 0 2375 2331"/>
                  <a:gd name="T37" fmla="*/ T36 w 98"/>
                  <a:gd name="T38" fmla="+- 0 2433 2410"/>
                  <a:gd name="T39" fmla="*/ 2433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08">
                    <a:moveTo>
                      <a:pt x="44" y="23"/>
                    </a:moveTo>
                    <a:lnTo>
                      <a:pt x="28" y="23"/>
                    </a:lnTo>
                    <a:lnTo>
                      <a:pt x="40" y="6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80" y="4"/>
                    </a:lnTo>
                    <a:lnTo>
                      <a:pt x="91" y="15"/>
                    </a:lnTo>
                    <a:lnTo>
                      <a:pt x="92" y="20"/>
                    </a:lnTo>
                    <a:lnTo>
                      <a:pt x="51" y="20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454"/>
              <p:cNvSpPr>
                <a:spLocks/>
              </p:cNvSpPr>
              <p:nvPr/>
            </p:nvSpPr>
            <p:spPr bwMode="auto">
              <a:xfrm>
                <a:off x="2331" y="2410"/>
                <a:ext cx="98" cy="108"/>
              </a:xfrm>
              <a:custGeom>
                <a:avLst/>
                <a:gdLst>
                  <a:gd name="T0" fmla="+- 0 2331 2331"/>
                  <a:gd name="T1" fmla="*/ T0 w 98"/>
                  <a:gd name="T2" fmla="+- 0 2517 2410"/>
                  <a:gd name="T3" fmla="*/ 2517 h 108"/>
                  <a:gd name="T4" fmla="+- 0 2331 2331"/>
                  <a:gd name="T5" fmla="*/ T4 w 98"/>
                  <a:gd name="T6" fmla="+- 0 2412 2410"/>
                  <a:gd name="T7" fmla="*/ 2412 h 108"/>
                  <a:gd name="T8" fmla="+- 0 2357 2331"/>
                  <a:gd name="T9" fmla="*/ T8 w 98"/>
                  <a:gd name="T10" fmla="+- 0 2412 2410"/>
                  <a:gd name="T11" fmla="*/ 2412 h 108"/>
                  <a:gd name="T12" fmla="+- 0 2358 2331"/>
                  <a:gd name="T13" fmla="*/ T12 w 98"/>
                  <a:gd name="T14" fmla="+- 0 2418 2410"/>
                  <a:gd name="T15" fmla="*/ 2418 h 108"/>
                  <a:gd name="T16" fmla="+- 0 2356 2331"/>
                  <a:gd name="T17" fmla="*/ T16 w 98"/>
                  <a:gd name="T18" fmla="+- 0 2427 2410"/>
                  <a:gd name="T19" fmla="*/ 2427 h 108"/>
                  <a:gd name="T20" fmla="+- 0 2359 2331"/>
                  <a:gd name="T21" fmla="*/ T20 w 98"/>
                  <a:gd name="T22" fmla="+- 0 2433 2410"/>
                  <a:gd name="T23" fmla="*/ 2433 h 108"/>
                  <a:gd name="T24" fmla="+- 0 2375 2331"/>
                  <a:gd name="T25" fmla="*/ T24 w 98"/>
                  <a:gd name="T26" fmla="+- 0 2433 2410"/>
                  <a:gd name="T27" fmla="*/ 2433 h 108"/>
                  <a:gd name="T28" fmla="+- 0 2367 2331"/>
                  <a:gd name="T29" fmla="*/ T28 w 98"/>
                  <a:gd name="T30" fmla="+- 0 2436 2410"/>
                  <a:gd name="T31" fmla="*/ 2436 h 108"/>
                  <a:gd name="T32" fmla="+- 0 2360 2331"/>
                  <a:gd name="T33" fmla="*/ T32 w 98"/>
                  <a:gd name="T34" fmla="+- 0 2451 2410"/>
                  <a:gd name="T35" fmla="*/ 2451 h 108"/>
                  <a:gd name="T36" fmla="+- 0 2359 2331"/>
                  <a:gd name="T37" fmla="*/ T36 w 98"/>
                  <a:gd name="T38" fmla="+- 0 2472 2410"/>
                  <a:gd name="T39" fmla="*/ 2472 h 108"/>
                  <a:gd name="T40" fmla="+- 0 2359 2331"/>
                  <a:gd name="T41" fmla="*/ T40 w 98"/>
                  <a:gd name="T42" fmla="+- 0 2495 2410"/>
                  <a:gd name="T43" fmla="*/ 2495 h 108"/>
                  <a:gd name="T44" fmla="+- 0 2359 2331"/>
                  <a:gd name="T45" fmla="*/ T44 w 98"/>
                  <a:gd name="T46" fmla="+- 0 2516 2410"/>
                  <a:gd name="T47" fmla="*/ 2516 h 108"/>
                  <a:gd name="T48" fmla="+- 0 2331 2331"/>
                  <a:gd name="T49" fmla="*/ T48 w 98"/>
                  <a:gd name="T50" fmla="+- 0 2517 2410"/>
                  <a:gd name="T51" fmla="*/ 2517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8" h="108">
                    <a:moveTo>
                      <a:pt x="0" y="107"/>
                    </a:moveTo>
                    <a:lnTo>
                      <a:pt x="0" y="2"/>
                    </a:lnTo>
                    <a:lnTo>
                      <a:pt x="26" y="2"/>
                    </a:lnTo>
                    <a:lnTo>
                      <a:pt x="27" y="8"/>
                    </a:lnTo>
                    <a:lnTo>
                      <a:pt x="25" y="17"/>
                    </a:lnTo>
                    <a:lnTo>
                      <a:pt x="28" y="23"/>
                    </a:lnTo>
                    <a:lnTo>
                      <a:pt x="44" y="23"/>
                    </a:lnTo>
                    <a:lnTo>
                      <a:pt x="36" y="26"/>
                    </a:lnTo>
                    <a:lnTo>
                      <a:pt x="29" y="41"/>
                    </a:lnTo>
                    <a:lnTo>
                      <a:pt x="28" y="62"/>
                    </a:lnTo>
                    <a:lnTo>
                      <a:pt x="28" y="85"/>
                    </a:lnTo>
                    <a:lnTo>
                      <a:pt x="28" y="106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455"/>
              <p:cNvSpPr>
                <a:spLocks/>
              </p:cNvSpPr>
              <p:nvPr/>
            </p:nvSpPr>
            <p:spPr bwMode="auto">
              <a:xfrm>
                <a:off x="2331" y="2410"/>
                <a:ext cx="98" cy="108"/>
              </a:xfrm>
              <a:custGeom>
                <a:avLst/>
                <a:gdLst>
                  <a:gd name="T0" fmla="+- 0 2400 2331"/>
                  <a:gd name="T1" fmla="*/ T0 w 98"/>
                  <a:gd name="T2" fmla="+- 0 2517 2410"/>
                  <a:gd name="T3" fmla="*/ 2517 h 108"/>
                  <a:gd name="T4" fmla="+- 0 2399 2331"/>
                  <a:gd name="T5" fmla="*/ T4 w 98"/>
                  <a:gd name="T6" fmla="+- 0 2496 2410"/>
                  <a:gd name="T7" fmla="*/ 2496 h 108"/>
                  <a:gd name="T8" fmla="+- 0 2401 2331"/>
                  <a:gd name="T9" fmla="*/ T8 w 98"/>
                  <a:gd name="T10" fmla="+- 0 2474 2410"/>
                  <a:gd name="T11" fmla="*/ 2474 h 108"/>
                  <a:gd name="T12" fmla="+- 0 2400 2331"/>
                  <a:gd name="T13" fmla="*/ T12 w 98"/>
                  <a:gd name="T14" fmla="+- 0 2453 2410"/>
                  <a:gd name="T15" fmla="*/ 2453 h 108"/>
                  <a:gd name="T16" fmla="+- 0 2395 2331"/>
                  <a:gd name="T17" fmla="*/ T16 w 98"/>
                  <a:gd name="T18" fmla="+- 0 2437 2410"/>
                  <a:gd name="T19" fmla="*/ 2437 h 108"/>
                  <a:gd name="T20" fmla="+- 0 2382 2331"/>
                  <a:gd name="T21" fmla="*/ T20 w 98"/>
                  <a:gd name="T22" fmla="+- 0 2430 2410"/>
                  <a:gd name="T23" fmla="*/ 2430 h 108"/>
                  <a:gd name="T24" fmla="+- 0 2423 2331"/>
                  <a:gd name="T25" fmla="*/ T24 w 98"/>
                  <a:gd name="T26" fmla="+- 0 2430 2410"/>
                  <a:gd name="T27" fmla="*/ 2430 h 108"/>
                  <a:gd name="T28" fmla="+- 0 2427 2331"/>
                  <a:gd name="T29" fmla="*/ T28 w 98"/>
                  <a:gd name="T30" fmla="+- 0 2442 2410"/>
                  <a:gd name="T31" fmla="*/ 2442 h 108"/>
                  <a:gd name="T32" fmla="+- 0 2428 2331"/>
                  <a:gd name="T33" fmla="*/ T32 w 98"/>
                  <a:gd name="T34" fmla="+- 0 2463 2410"/>
                  <a:gd name="T35" fmla="*/ 2463 h 108"/>
                  <a:gd name="T36" fmla="+- 0 2428 2331"/>
                  <a:gd name="T37" fmla="*/ T36 w 98"/>
                  <a:gd name="T38" fmla="+- 0 2486 2410"/>
                  <a:gd name="T39" fmla="*/ 2486 h 108"/>
                  <a:gd name="T40" fmla="+- 0 2427 2331"/>
                  <a:gd name="T41" fmla="*/ T40 w 98"/>
                  <a:gd name="T42" fmla="+- 0 2509 2410"/>
                  <a:gd name="T43" fmla="*/ 2509 h 108"/>
                  <a:gd name="T44" fmla="+- 0 2400 2331"/>
                  <a:gd name="T45" fmla="*/ T44 w 98"/>
                  <a:gd name="T46" fmla="+- 0 2517 2410"/>
                  <a:gd name="T47" fmla="*/ 2517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8" h="108">
                    <a:moveTo>
                      <a:pt x="69" y="107"/>
                    </a:moveTo>
                    <a:lnTo>
                      <a:pt x="68" y="86"/>
                    </a:lnTo>
                    <a:lnTo>
                      <a:pt x="70" y="64"/>
                    </a:lnTo>
                    <a:lnTo>
                      <a:pt x="69" y="43"/>
                    </a:lnTo>
                    <a:lnTo>
                      <a:pt x="64" y="27"/>
                    </a:lnTo>
                    <a:lnTo>
                      <a:pt x="51" y="20"/>
                    </a:lnTo>
                    <a:lnTo>
                      <a:pt x="92" y="20"/>
                    </a:lnTo>
                    <a:lnTo>
                      <a:pt x="96" y="32"/>
                    </a:lnTo>
                    <a:lnTo>
                      <a:pt x="97" y="53"/>
                    </a:lnTo>
                    <a:lnTo>
                      <a:pt x="97" y="76"/>
                    </a:lnTo>
                    <a:lnTo>
                      <a:pt x="96" y="99"/>
                    </a:lnTo>
                    <a:lnTo>
                      <a:pt x="6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5" name="Group 456"/>
            <p:cNvGrpSpPr>
              <a:grpSpLocks/>
            </p:cNvGrpSpPr>
            <p:nvPr/>
          </p:nvGrpSpPr>
          <p:grpSpPr bwMode="auto">
            <a:xfrm>
              <a:off x="2467" y="2358"/>
              <a:ext cx="2" cy="159"/>
              <a:chOff x="2467" y="2358"/>
              <a:chExt cx="2" cy="159"/>
            </a:xfrm>
          </p:grpSpPr>
          <p:sp>
            <p:nvSpPr>
              <p:cNvPr id="1521" name="Freeform 457"/>
              <p:cNvSpPr>
                <a:spLocks/>
              </p:cNvSpPr>
              <p:nvPr/>
            </p:nvSpPr>
            <p:spPr bwMode="auto">
              <a:xfrm>
                <a:off x="2467" y="2358"/>
                <a:ext cx="2" cy="159"/>
              </a:xfrm>
              <a:custGeom>
                <a:avLst/>
                <a:gdLst>
                  <a:gd name="T0" fmla="+- 0 2358 2358"/>
                  <a:gd name="T1" fmla="*/ 2358 h 159"/>
                  <a:gd name="T2" fmla="+- 0 2517 2358"/>
                  <a:gd name="T3" fmla="*/ 2517 h 159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59">
                    <a:moveTo>
                      <a:pt x="0" y="0"/>
                    </a:moveTo>
                    <a:lnTo>
                      <a:pt x="0" y="159"/>
                    </a:lnTo>
                  </a:path>
                </a:pathLst>
              </a:custGeom>
              <a:noFill/>
              <a:ln w="18901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6" name="Group 458"/>
            <p:cNvGrpSpPr>
              <a:grpSpLocks/>
            </p:cNvGrpSpPr>
            <p:nvPr/>
          </p:nvGrpSpPr>
          <p:grpSpPr bwMode="auto">
            <a:xfrm>
              <a:off x="2497" y="2387"/>
              <a:ext cx="62" cy="133"/>
              <a:chOff x="2497" y="2387"/>
              <a:chExt cx="62" cy="133"/>
            </a:xfrm>
          </p:grpSpPr>
          <p:sp>
            <p:nvSpPr>
              <p:cNvPr id="1517" name="Freeform 459"/>
              <p:cNvSpPr>
                <a:spLocks/>
              </p:cNvSpPr>
              <p:nvPr/>
            </p:nvSpPr>
            <p:spPr bwMode="auto">
              <a:xfrm>
                <a:off x="2497" y="2387"/>
                <a:ext cx="62" cy="133"/>
              </a:xfrm>
              <a:custGeom>
                <a:avLst/>
                <a:gdLst>
                  <a:gd name="T0" fmla="+- 0 2538 2497"/>
                  <a:gd name="T1" fmla="*/ T0 w 62"/>
                  <a:gd name="T2" fmla="+- 0 2412 2387"/>
                  <a:gd name="T3" fmla="*/ 2412 h 133"/>
                  <a:gd name="T4" fmla="+- 0 2512 2497"/>
                  <a:gd name="T5" fmla="*/ T4 w 62"/>
                  <a:gd name="T6" fmla="+- 0 2412 2387"/>
                  <a:gd name="T7" fmla="*/ 2412 h 133"/>
                  <a:gd name="T8" fmla="+- 0 2520 2497"/>
                  <a:gd name="T9" fmla="*/ T8 w 62"/>
                  <a:gd name="T10" fmla="+- 0 2387 2387"/>
                  <a:gd name="T11" fmla="*/ 2387 h 133"/>
                  <a:gd name="T12" fmla="+- 0 2538 2497"/>
                  <a:gd name="T13" fmla="*/ T12 w 62"/>
                  <a:gd name="T14" fmla="+- 0 2387 2387"/>
                  <a:gd name="T15" fmla="*/ 2387 h 133"/>
                  <a:gd name="T16" fmla="+- 0 2538 2497"/>
                  <a:gd name="T17" fmla="*/ T16 w 62"/>
                  <a:gd name="T18" fmla="+- 0 2412 2387"/>
                  <a:gd name="T19" fmla="*/ 2412 h 1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" h="133">
                    <a:moveTo>
                      <a:pt x="41" y="25"/>
                    </a:moveTo>
                    <a:lnTo>
                      <a:pt x="15" y="25"/>
                    </a:lnTo>
                    <a:lnTo>
                      <a:pt x="23" y="0"/>
                    </a:lnTo>
                    <a:lnTo>
                      <a:pt x="41" y="0"/>
                    </a:lnTo>
                    <a:lnTo>
                      <a:pt x="4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460"/>
              <p:cNvSpPr>
                <a:spLocks/>
              </p:cNvSpPr>
              <p:nvPr/>
            </p:nvSpPr>
            <p:spPr bwMode="auto">
              <a:xfrm>
                <a:off x="2497" y="2387"/>
                <a:ext cx="62" cy="133"/>
              </a:xfrm>
              <a:custGeom>
                <a:avLst/>
                <a:gdLst>
                  <a:gd name="T0" fmla="+- 0 2558 2497"/>
                  <a:gd name="T1" fmla="*/ T0 w 62"/>
                  <a:gd name="T2" fmla="+- 0 2430 2387"/>
                  <a:gd name="T3" fmla="*/ 2430 h 133"/>
                  <a:gd name="T4" fmla="+- 0 2497 2497"/>
                  <a:gd name="T5" fmla="*/ T4 w 62"/>
                  <a:gd name="T6" fmla="+- 0 2430 2387"/>
                  <a:gd name="T7" fmla="*/ 2430 h 133"/>
                  <a:gd name="T8" fmla="+- 0 2497 2497"/>
                  <a:gd name="T9" fmla="*/ T8 w 62"/>
                  <a:gd name="T10" fmla="+- 0 2412 2387"/>
                  <a:gd name="T11" fmla="*/ 2412 h 133"/>
                  <a:gd name="T12" fmla="+- 0 2558 2497"/>
                  <a:gd name="T13" fmla="*/ T12 w 62"/>
                  <a:gd name="T14" fmla="+- 0 2412 2387"/>
                  <a:gd name="T15" fmla="*/ 2412 h 133"/>
                  <a:gd name="T16" fmla="+- 0 2558 2497"/>
                  <a:gd name="T17" fmla="*/ T16 w 62"/>
                  <a:gd name="T18" fmla="+- 0 2430 2387"/>
                  <a:gd name="T19" fmla="*/ 2430 h 1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" h="133">
                    <a:moveTo>
                      <a:pt x="61" y="43"/>
                    </a:moveTo>
                    <a:lnTo>
                      <a:pt x="0" y="43"/>
                    </a:lnTo>
                    <a:lnTo>
                      <a:pt x="0" y="25"/>
                    </a:lnTo>
                    <a:lnTo>
                      <a:pt x="61" y="25"/>
                    </a:lnTo>
                    <a:lnTo>
                      <a:pt x="61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461"/>
              <p:cNvSpPr>
                <a:spLocks/>
              </p:cNvSpPr>
              <p:nvPr/>
            </p:nvSpPr>
            <p:spPr bwMode="auto">
              <a:xfrm>
                <a:off x="2497" y="2387"/>
                <a:ext cx="62" cy="133"/>
              </a:xfrm>
              <a:custGeom>
                <a:avLst/>
                <a:gdLst>
                  <a:gd name="T0" fmla="+- 0 2538 2497"/>
                  <a:gd name="T1" fmla="*/ T0 w 62"/>
                  <a:gd name="T2" fmla="+- 0 2519 2387"/>
                  <a:gd name="T3" fmla="*/ 2519 h 133"/>
                  <a:gd name="T4" fmla="+- 0 2519 2497"/>
                  <a:gd name="T5" fmla="*/ T4 w 62"/>
                  <a:gd name="T6" fmla="+- 0 2513 2387"/>
                  <a:gd name="T7" fmla="*/ 2513 h 133"/>
                  <a:gd name="T8" fmla="+- 0 2510 2497"/>
                  <a:gd name="T9" fmla="*/ T8 w 62"/>
                  <a:gd name="T10" fmla="+- 0 2495 2387"/>
                  <a:gd name="T11" fmla="*/ 2495 h 133"/>
                  <a:gd name="T12" fmla="+- 0 2510 2497"/>
                  <a:gd name="T13" fmla="*/ T12 w 62"/>
                  <a:gd name="T14" fmla="+- 0 2430 2387"/>
                  <a:gd name="T15" fmla="*/ 2430 h 133"/>
                  <a:gd name="T16" fmla="+- 0 2538 2497"/>
                  <a:gd name="T17" fmla="*/ T16 w 62"/>
                  <a:gd name="T18" fmla="+- 0 2430 2387"/>
                  <a:gd name="T19" fmla="*/ 2430 h 133"/>
                  <a:gd name="T20" fmla="+- 0 2538 2497"/>
                  <a:gd name="T21" fmla="*/ T20 w 62"/>
                  <a:gd name="T22" fmla="+- 0 2485 2387"/>
                  <a:gd name="T23" fmla="*/ 2485 h 133"/>
                  <a:gd name="T24" fmla="+- 0 2537 2497"/>
                  <a:gd name="T25" fmla="*/ T24 w 62"/>
                  <a:gd name="T26" fmla="+- 0 2498 2387"/>
                  <a:gd name="T27" fmla="*/ 2498 h 133"/>
                  <a:gd name="T28" fmla="+- 0 2546 2497"/>
                  <a:gd name="T29" fmla="*/ T28 w 62"/>
                  <a:gd name="T30" fmla="+- 0 2502 2387"/>
                  <a:gd name="T31" fmla="*/ 2502 h 133"/>
                  <a:gd name="T32" fmla="+- 0 2559 2497"/>
                  <a:gd name="T33" fmla="*/ T32 w 62"/>
                  <a:gd name="T34" fmla="+- 0 2502 2387"/>
                  <a:gd name="T35" fmla="*/ 2502 h 133"/>
                  <a:gd name="T36" fmla="+- 0 2559 2497"/>
                  <a:gd name="T37" fmla="*/ T36 w 62"/>
                  <a:gd name="T38" fmla="+- 0 2516 2387"/>
                  <a:gd name="T39" fmla="*/ 2516 h 133"/>
                  <a:gd name="T40" fmla="+- 0 2538 2497"/>
                  <a:gd name="T41" fmla="*/ T40 w 62"/>
                  <a:gd name="T42" fmla="+- 0 2519 2387"/>
                  <a:gd name="T43" fmla="*/ 2519 h 1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2" h="133">
                    <a:moveTo>
                      <a:pt x="41" y="132"/>
                    </a:moveTo>
                    <a:lnTo>
                      <a:pt x="22" y="126"/>
                    </a:lnTo>
                    <a:lnTo>
                      <a:pt x="13" y="108"/>
                    </a:lnTo>
                    <a:lnTo>
                      <a:pt x="13" y="43"/>
                    </a:lnTo>
                    <a:lnTo>
                      <a:pt x="41" y="43"/>
                    </a:lnTo>
                    <a:lnTo>
                      <a:pt x="41" y="98"/>
                    </a:lnTo>
                    <a:lnTo>
                      <a:pt x="40" y="111"/>
                    </a:lnTo>
                    <a:lnTo>
                      <a:pt x="49" y="115"/>
                    </a:lnTo>
                    <a:lnTo>
                      <a:pt x="62" y="115"/>
                    </a:lnTo>
                    <a:lnTo>
                      <a:pt x="62" y="129"/>
                    </a:lnTo>
                    <a:lnTo>
                      <a:pt x="41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462"/>
              <p:cNvSpPr>
                <a:spLocks/>
              </p:cNvSpPr>
              <p:nvPr/>
            </p:nvSpPr>
            <p:spPr bwMode="auto">
              <a:xfrm>
                <a:off x="2497" y="2387"/>
                <a:ext cx="62" cy="133"/>
              </a:xfrm>
              <a:custGeom>
                <a:avLst/>
                <a:gdLst>
                  <a:gd name="T0" fmla="+- 0 2559 2497"/>
                  <a:gd name="T1" fmla="*/ T0 w 62"/>
                  <a:gd name="T2" fmla="+- 0 2502 2387"/>
                  <a:gd name="T3" fmla="*/ 2502 h 133"/>
                  <a:gd name="T4" fmla="+- 0 2546 2497"/>
                  <a:gd name="T5" fmla="*/ T4 w 62"/>
                  <a:gd name="T6" fmla="+- 0 2502 2387"/>
                  <a:gd name="T7" fmla="*/ 2502 h 133"/>
                  <a:gd name="T8" fmla="+- 0 2559 2497"/>
                  <a:gd name="T9" fmla="*/ T8 w 62"/>
                  <a:gd name="T10" fmla="+- 0 2499 2387"/>
                  <a:gd name="T11" fmla="*/ 2499 h 133"/>
                  <a:gd name="T12" fmla="+- 0 2559 2497"/>
                  <a:gd name="T13" fmla="*/ T12 w 62"/>
                  <a:gd name="T14" fmla="+- 0 2502 2387"/>
                  <a:gd name="T15" fmla="*/ 2502 h 1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2" h="133">
                    <a:moveTo>
                      <a:pt x="62" y="115"/>
                    </a:moveTo>
                    <a:lnTo>
                      <a:pt x="49" y="115"/>
                    </a:lnTo>
                    <a:lnTo>
                      <a:pt x="62" y="112"/>
                    </a:lnTo>
                    <a:lnTo>
                      <a:pt x="62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7" name="Group 463"/>
            <p:cNvGrpSpPr>
              <a:grpSpLocks/>
            </p:cNvGrpSpPr>
            <p:nvPr/>
          </p:nvGrpSpPr>
          <p:grpSpPr bwMode="auto">
            <a:xfrm>
              <a:off x="2568" y="2410"/>
              <a:ext cx="92" cy="109"/>
              <a:chOff x="2568" y="2410"/>
              <a:chExt cx="92" cy="109"/>
            </a:xfrm>
          </p:grpSpPr>
          <p:sp>
            <p:nvSpPr>
              <p:cNvPr id="1514" name="Freeform 464"/>
              <p:cNvSpPr>
                <a:spLocks/>
              </p:cNvSpPr>
              <p:nvPr/>
            </p:nvSpPr>
            <p:spPr bwMode="auto">
              <a:xfrm>
                <a:off x="2568" y="2410"/>
                <a:ext cx="92" cy="109"/>
              </a:xfrm>
              <a:custGeom>
                <a:avLst/>
                <a:gdLst>
                  <a:gd name="T0" fmla="+- 0 2650 2568"/>
                  <a:gd name="T1" fmla="*/ T0 w 92"/>
                  <a:gd name="T2" fmla="+- 0 2501 2410"/>
                  <a:gd name="T3" fmla="*/ 2501 h 109"/>
                  <a:gd name="T4" fmla="+- 0 2616 2568"/>
                  <a:gd name="T5" fmla="*/ T4 w 92"/>
                  <a:gd name="T6" fmla="+- 0 2501 2410"/>
                  <a:gd name="T7" fmla="*/ 2501 h 109"/>
                  <a:gd name="T8" fmla="+- 0 2632 2568"/>
                  <a:gd name="T9" fmla="*/ T8 w 92"/>
                  <a:gd name="T10" fmla="+- 0 2499 2410"/>
                  <a:gd name="T11" fmla="*/ 2499 h 109"/>
                  <a:gd name="T12" fmla="+- 0 2638 2568"/>
                  <a:gd name="T13" fmla="*/ T12 w 92"/>
                  <a:gd name="T14" fmla="+- 0 2488 2410"/>
                  <a:gd name="T15" fmla="*/ 2488 h 109"/>
                  <a:gd name="T16" fmla="+- 0 2615 2568"/>
                  <a:gd name="T17" fmla="*/ T16 w 92"/>
                  <a:gd name="T18" fmla="+- 0 2478 2410"/>
                  <a:gd name="T19" fmla="*/ 2478 h 109"/>
                  <a:gd name="T20" fmla="+- 0 2595 2568"/>
                  <a:gd name="T21" fmla="*/ T20 w 92"/>
                  <a:gd name="T22" fmla="+- 0 2470 2410"/>
                  <a:gd name="T23" fmla="*/ 2470 h 109"/>
                  <a:gd name="T24" fmla="+- 0 2579 2568"/>
                  <a:gd name="T25" fmla="*/ T24 w 92"/>
                  <a:gd name="T26" fmla="+- 0 2461 2410"/>
                  <a:gd name="T27" fmla="*/ 2461 h 109"/>
                  <a:gd name="T28" fmla="+- 0 2572 2568"/>
                  <a:gd name="T29" fmla="*/ T28 w 92"/>
                  <a:gd name="T30" fmla="+- 0 2445 2410"/>
                  <a:gd name="T31" fmla="*/ 2445 h 109"/>
                  <a:gd name="T32" fmla="+- 0 2577 2568"/>
                  <a:gd name="T33" fmla="*/ T32 w 92"/>
                  <a:gd name="T34" fmla="+- 0 2426 2410"/>
                  <a:gd name="T35" fmla="*/ 2426 h 109"/>
                  <a:gd name="T36" fmla="+- 0 2592 2568"/>
                  <a:gd name="T37" fmla="*/ T36 w 92"/>
                  <a:gd name="T38" fmla="+- 0 2415 2410"/>
                  <a:gd name="T39" fmla="*/ 2415 h 109"/>
                  <a:gd name="T40" fmla="+- 0 2611 2568"/>
                  <a:gd name="T41" fmla="*/ T40 w 92"/>
                  <a:gd name="T42" fmla="+- 0 2410 2410"/>
                  <a:gd name="T43" fmla="*/ 2410 h 109"/>
                  <a:gd name="T44" fmla="+- 0 2632 2568"/>
                  <a:gd name="T45" fmla="*/ T44 w 92"/>
                  <a:gd name="T46" fmla="+- 0 2411 2410"/>
                  <a:gd name="T47" fmla="*/ 2411 h 109"/>
                  <a:gd name="T48" fmla="+- 0 2649 2568"/>
                  <a:gd name="T49" fmla="*/ T48 w 92"/>
                  <a:gd name="T50" fmla="+- 0 2419 2410"/>
                  <a:gd name="T51" fmla="*/ 2419 h 109"/>
                  <a:gd name="T52" fmla="+- 0 2657 2568"/>
                  <a:gd name="T53" fmla="*/ T52 w 92"/>
                  <a:gd name="T54" fmla="+- 0 2429 2410"/>
                  <a:gd name="T55" fmla="*/ 2429 h 109"/>
                  <a:gd name="T56" fmla="+- 0 2625 2568"/>
                  <a:gd name="T57" fmla="*/ T56 w 92"/>
                  <a:gd name="T58" fmla="+- 0 2429 2410"/>
                  <a:gd name="T59" fmla="*/ 2429 h 109"/>
                  <a:gd name="T60" fmla="+- 0 2604 2568"/>
                  <a:gd name="T61" fmla="*/ T60 w 92"/>
                  <a:gd name="T62" fmla="+- 0 2429 2410"/>
                  <a:gd name="T63" fmla="*/ 2429 h 109"/>
                  <a:gd name="T64" fmla="+- 0 2609 2568"/>
                  <a:gd name="T65" fmla="*/ T64 w 92"/>
                  <a:gd name="T66" fmla="+- 0 2443 2410"/>
                  <a:gd name="T67" fmla="*/ 2443 h 109"/>
                  <a:gd name="T68" fmla="+- 0 2621 2568"/>
                  <a:gd name="T69" fmla="*/ T68 w 92"/>
                  <a:gd name="T70" fmla="+- 0 2450 2410"/>
                  <a:gd name="T71" fmla="*/ 2450 h 109"/>
                  <a:gd name="T72" fmla="+- 0 2636 2568"/>
                  <a:gd name="T73" fmla="*/ T72 w 92"/>
                  <a:gd name="T74" fmla="+- 0 2455 2410"/>
                  <a:gd name="T75" fmla="*/ 2455 h 109"/>
                  <a:gd name="T76" fmla="+- 0 2650 2568"/>
                  <a:gd name="T77" fmla="*/ T76 w 92"/>
                  <a:gd name="T78" fmla="+- 0 2461 2410"/>
                  <a:gd name="T79" fmla="*/ 2461 h 109"/>
                  <a:gd name="T80" fmla="+- 0 2660 2568"/>
                  <a:gd name="T81" fmla="*/ T80 w 92"/>
                  <a:gd name="T82" fmla="+- 0 2471 2410"/>
                  <a:gd name="T83" fmla="*/ 2471 h 109"/>
                  <a:gd name="T84" fmla="+- 0 2657 2568"/>
                  <a:gd name="T85" fmla="*/ T84 w 92"/>
                  <a:gd name="T86" fmla="+- 0 2493 2410"/>
                  <a:gd name="T87" fmla="*/ 2493 h 109"/>
                  <a:gd name="T88" fmla="+- 0 2650 2568"/>
                  <a:gd name="T89" fmla="*/ T88 w 92"/>
                  <a:gd name="T90" fmla="+- 0 2501 2410"/>
                  <a:gd name="T91" fmla="*/ 2501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92" h="109">
                    <a:moveTo>
                      <a:pt x="82" y="91"/>
                    </a:moveTo>
                    <a:lnTo>
                      <a:pt x="48" y="91"/>
                    </a:lnTo>
                    <a:lnTo>
                      <a:pt x="64" y="89"/>
                    </a:lnTo>
                    <a:lnTo>
                      <a:pt x="70" y="78"/>
                    </a:lnTo>
                    <a:lnTo>
                      <a:pt x="47" y="68"/>
                    </a:lnTo>
                    <a:lnTo>
                      <a:pt x="27" y="60"/>
                    </a:lnTo>
                    <a:lnTo>
                      <a:pt x="11" y="51"/>
                    </a:lnTo>
                    <a:lnTo>
                      <a:pt x="4" y="35"/>
                    </a:lnTo>
                    <a:lnTo>
                      <a:pt x="9" y="16"/>
                    </a:lnTo>
                    <a:lnTo>
                      <a:pt x="24" y="5"/>
                    </a:lnTo>
                    <a:lnTo>
                      <a:pt x="43" y="0"/>
                    </a:lnTo>
                    <a:lnTo>
                      <a:pt x="64" y="1"/>
                    </a:lnTo>
                    <a:lnTo>
                      <a:pt x="81" y="9"/>
                    </a:lnTo>
                    <a:lnTo>
                      <a:pt x="89" y="19"/>
                    </a:lnTo>
                    <a:lnTo>
                      <a:pt x="57" y="19"/>
                    </a:lnTo>
                    <a:lnTo>
                      <a:pt x="36" y="19"/>
                    </a:lnTo>
                    <a:lnTo>
                      <a:pt x="41" y="33"/>
                    </a:lnTo>
                    <a:lnTo>
                      <a:pt x="53" y="40"/>
                    </a:lnTo>
                    <a:lnTo>
                      <a:pt x="68" y="45"/>
                    </a:lnTo>
                    <a:lnTo>
                      <a:pt x="82" y="51"/>
                    </a:lnTo>
                    <a:lnTo>
                      <a:pt x="92" y="61"/>
                    </a:lnTo>
                    <a:lnTo>
                      <a:pt x="89" y="83"/>
                    </a:lnTo>
                    <a:lnTo>
                      <a:pt x="8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465"/>
              <p:cNvSpPr>
                <a:spLocks/>
              </p:cNvSpPr>
              <p:nvPr/>
            </p:nvSpPr>
            <p:spPr bwMode="auto">
              <a:xfrm>
                <a:off x="2568" y="2410"/>
                <a:ext cx="92" cy="109"/>
              </a:xfrm>
              <a:custGeom>
                <a:avLst/>
                <a:gdLst>
                  <a:gd name="T0" fmla="+- 0 2637 2568"/>
                  <a:gd name="T1" fmla="*/ T0 w 92"/>
                  <a:gd name="T2" fmla="+- 0 2441 2410"/>
                  <a:gd name="T3" fmla="*/ 2441 h 109"/>
                  <a:gd name="T4" fmla="+- 0 2625 2568"/>
                  <a:gd name="T5" fmla="*/ T4 w 92"/>
                  <a:gd name="T6" fmla="+- 0 2429 2410"/>
                  <a:gd name="T7" fmla="*/ 2429 h 109"/>
                  <a:gd name="T8" fmla="+- 0 2657 2568"/>
                  <a:gd name="T9" fmla="*/ T8 w 92"/>
                  <a:gd name="T10" fmla="+- 0 2429 2410"/>
                  <a:gd name="T11" fmla="*/ 2429 h 109"/>
                  <a:gd name="T12" fmla="+- 0 2660 2568"/>
                  <a:gd name="T13" fmla="*/ T12 w 92"/>
                  <a:gd name="T14" fmla="+- 0 2432 2410"/>
                  <a:gd name="T15" fmla="*/ 2432 h 109"/>
                  <a:gd name="T16" fmla="+- 0 2637 2568"/>
                  <a:gd name="T17" fmla="*/ T16 w 92"/>
                  <a:gd name="T18" fmla="+- 0 2441 2410"/>
                  <a:gd name="T19" fmla="*/ 2441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" h="109">
                    <a:moveTo>
                      <a:pt x="69" y="31"/>
                    </a:moveTo>
                    <a:lnTo>
                      <a:pt x="57" y="19"/>
                    </a:lnTo>
                    <a:lnTo>
                      <a:pt x="89" y="19"/>
                    </a:lnTo>
                    <a:lnTo>
                      <a:pt x="92" y="22"/>
                    </a:lnTo>
                    <a:lnTo>
                      <a:pt x="69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466"/>
              <p:cNvSpPr>
                <a:spLocks/>
              </p:cNvSpPr>
              <p:nvPr/>
            </p:nvSpPr>
            <p:spPr bwMode="auto">
              <a:xfrm>
                <a:off x="2568" y="2410"/>
                <a:ext cx="92" cy="109"/>
              </a:xfrm>
              <a:custGeom>
                <a:avLst/>
                <a:gdLst>
                  <a:gd name="T0" fmla="+- 0 2609 2568"/>
                  <a:gd name="T1" fmla="*/ T0 w 92"/>
                  <a:gd name="T2" fmla="+- 0 2518 2410"/>
                  <a:gd name="T3" fmla="*/ 2518 h 109"/>
                  <a:gd name="T4" fmla="+- 0 2591 2568"/>
                  <a:gd name="T5" fmla="*/ T4 w 92"/>
                  <a:gd name="T6" fmla="+- 0 2515 2410"/>
                  <a:gd name="T7" fmla="*/ 2515 h 109"/>
                  <a:gd name="T8" fmla="+- 0 2576 2568"/>
                  <a:gd name="T9" fmla="*/ T8 w 92"/>
                  <a:gd name="T10" fmla="+- 0 2506 2410"/>
                  <a:gd name="T11" fmla="*/ 2506 h 109"/>
                  <a:gd name="T12" fmla="+- 0 2568 2568"/>
                  <a:gd name="T13" fmla="*/ T12 w 92"/>
                  <a:gd name="T14" fmla="+- 0 2493 2410"/>
                  <a:gd name="T15" fmla="*/ 2493 h 109"/>
                  <a:gd name="T16" fmla="+- 0 2592 2568"/>
                  <a:gd name="T17" fmla="*/ T16 w 92"/>
                  <a:gd name="T18" fmla="+- 0 2487 2410"/>
                  <a:gd name="T19" fmla="*/ 2487 h 109"/>
                  <a:gd name="T20" fmla="+- 0 2594 2568"/>
                  <a:gd name="T21" fmla="*/ T20 w 92"/>
                  <a:gd name="T22" fmla="+- 0 2498 2410"/>
                  <a:gd name="T23" fmla="*/ 2498 h 109"/>
                  <a:gd name="T24" fmla="+- 0 2603 2568"/>
                  <a:gd name="T25" fmla="*/ T24 w 92"/>
                  <a:gd name="T26" fmla="+- 0 2501 2410"/>
                  <a:gd name="T27" fmla="*/ 2501 h 109"/>
                  <a:gd name="T28" fmla="+- 0 2650 2568"/>
                  <a:gd name="T29" fmla="*/ T28 w 92"/>
                  <a:gd name="T30" fmla="+- 0 2501 2410"/>
                  <a:gd name="T31" fmla="*/ 2501 h 109"/>
                  <a:gd name="T32" fmla="+- 0 2645 2568"/>
                  <a:gd name="T33" fmla="*/ T32 w 92"/>
                  <a:gd name="T34" fmla="+- 0 2508 2410"/>
                  <a:gd name="T35" fmla="*/ 2508 h 109"/>
                  <a:gd name="T36" fmla="+- 0 2628 2568"/>
                  <a:gd name="T37" fmla="*/ T36 w 92"/>
                  <a:gd name="T38" fmla="+- 0 2516 2410"/>
                  <a:gd name="T39" fmla="*/ 2516 h 109"/>
                  <a:gd name="T40" fmla="+- 0 2609 2568"/>
                  <a:gd name="T41" fmla="*/ T40 w 92"/>
                  <a:gd name="T42" fmla="+- 0 2518 2410"/>
                  <a:gd name="T43" fmla="*/ 2518 h 1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2" h="109">
                    <a:moveTo>
                      <a:pt x="41" y="108"/>
                    </a:moveTo>
                    <a:lnTo>
                      <a:pt x="23" y="105"/>
                    </a:lnTo>
                    <a:lnTo>
                      <a:pt x="8" y="96"/>
                    </a:lnTo>
                    <a:lnTo>
                      <a:pt x="0" y="83"/>
                    </a:lnTo>
                    <a:lnTo>
                      <a:pt x="24" y="77"/>
                    </a:lnTo>
                    <a:lnTo>
                      <a:pt x="26" y="88"/>
                    </a:lnTo>
                    <a:lnTo>
                      <a:pt x="35" y="91"/>
                    </a:lnTo>
                    <a:lnTo>
                      <a:pt x="82" y="91"/>
                    </a:lnTo>
                    <a:lnTo>
                      <a:pt x="77" y="98"/>
                    </a:lnTo>
                    <a:lnTo>
                      <a:pt x="60" y="106"/>
                    </a:lnTo>
                    <a:lnTo>
                      <a:pt x="41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8" name="Group 467"/>
            <p:cNvGrpSpPr>
              <a:grpSpLocks/>
            </p:cNvGrpSpPr>
            <p:nvPr/>
          </p:nvGrpSpPr>
          <p:grpSpPr bwMode="auto">
            <a:xfrm>
              <a:off x="2672" y="2372"/>
              <a:ext cx="57" cy="187"/>
              <a:chOff x="2672" y="2372"/>
              <a:chExt cx="57" cy="187"/>
            </a:xfrm>
          </p:grpSpPr>
          <p:sp>
            <p:nvSpPr>
              <p:cNvPr id="1513" name="Freeform 468"/>
              <p:cNvSpPr>
                <a:spLocks/>
              </p:cNvSpPr>
              <p:nvPr/>
            </p:nvSpPr>
            <p:spPr bwMode="auto">
              <a:xfrm>
                <a:off x="2672" y="2372"/>
                <a:ext cx="57" cy="187"/>
              </a:xfrm>
              <a:custGeom>
                <a:avLst/>
                <a:gdLst>
                  <a:gd name="T0" fmla="+- 0 2672 2672"/>
                  <a:gd name="T1" fmla="*/ T0 w 57"/>
                  <a:gd name="T2" fmla="+- 0 2559 2372"/>
                  <a:gd name="T3" fmla="*/ 2559 h 187"/>
                  <a:gd name="T4" fmla="+- 0 2682 2672"/>
                  <a:gd name="T5" fmla="*/ T4 w 57"/>
                  <a:gd name="T6" fmla="+- 0 2543 2372"/>
                  <a:gd name="T7" fmla="*/ 2543 h 187"/>
                  <a:gd name="T8" fmla="+- 0 2690 2672"/>
                  <a:gd name="T9" fmla="*/ T8 w 57"/>
                  <a:gd name="T10" fmla="+- 0 2526 2372"/>
                  <a:gd name="T11" fmla="*/ 2526 h 187"/>
                  <a:gd name="T12" fmla="+- 0 2696 2672"/>
                  <a:gd name="T13" fmla="*/ T12 w 57"/>
                  <a:gd name="T14" fmla="+- 0 2508 2372"/>
                  <a:gd name="T15" fmla="*/ 2508 h 187"/>
                  <a:gd name="T16" fmla="+- 0 2700 2672"/>
                  <a:gd name="T17" fmla="*/ T16 w 57"/>
                  <a:gd name="T18" fmla="+- 0 2487 2372"/>
                  <a:gd name="T19" fmla="*/ 2487 h 187"/>
                  <a:gd name="T20" fmla="+- 0 2700 2672"/>
                  <a:gd name="T21" fmla="*/ T20 w 57"/>
                  <a:gd name="T22" fmla="+- 0 2458 2372"/>
                  <a:gd name="T23" fmla="*/ 2458 h 187"/>
                  <a:gd name="T24" fmla="+- 0 2697 2672"/>
                  <a:gd name="T25" fmla="*/ T24 w 57"/>
                  <a:gd name="T26" fmla="+- 0 2435 2372"/>
                  <a:gd name="T27" fmla="*/ 2435 h 187"/>
                  <a:gd name="T28" fmla="+- 0 2693 2672"/>
                  <a:gd name="T29" fmla="*/ T28 w 57"/>
                  <a:gd name="T30" fmla="+- 0 2415 2372"/>
                  <a:gd name="T31" fmla="*/ 2415 h 187"/>
                  <a:gd name="T32" fmla="+- 0 2687 2672"/>
                  <a:gd name="T33" fmla="*/ T32 w 57"/>
                  <a:gd name="T34" fmla="+- 0 2399 2372"/>
                  <a:gd name="T35" fmla="*/ 2399 h 187"/>
                  <a:gd name="T36" fmla="+- 0 2680 2672"/>
                  <a:gd name="T37" fmla="*/ T36 w 57"/>
                  <a:gd name="T38" fmla="+- 0 2385 2372"/>
                  <a:gd name="T39" fmla="*/ 2385 h 187"/>
                  <a:gd name="T40" fmla="+- 0 2700 2672"/>
                  <a:gd name="T41" fmla="*/ T40 w 57"/>
                  <a:gd name="T42" fmla="+- 0 2372 2372"/>
                  <a:gd name="T43" fmla="*/ 2372 h 187"/>
                  <a:gd name="T44" fmla="+- 0 2727 2672"/>
                  <a:gd name="T45" fmla="*/ T44 w 57"/>
                  <a:gd name="T46" fmla="+- 0 2445 2372"/>
                  <a:gd name="T47" fmla="*/ 2445 h 187"/>
                  <a:gd name="T48" fmla="+- 0 2729 2672"/>
                  <a:gd name="T49" fmla="*/ T48 w 57"/>
                  <a:gd name="T50" fmla="+- 0 2466 2372"/>
                  <a:gd name="T51" fmla="*/ 2466 h 187"/>
                  <a:gd name="T52" fmla="+- 0 2727 2672"/>
                  <a:gd name="T53" fmla="*/ T52 w 57"/>
                  <a:gd name="T54" fmla="+- 0 2489 2372"/>
                  <a:gd name="T55" fmla="*/ 2489 h 187"/>
                  <a:gd name="T56" fmla="+- 0 2723 2672"/>
                  <a:gd name="T57" fmla="*/ T56 w 57"/>
                  <a:gd name="T58" fmla="+- 0 2510 2372"/>
                  <a:gd name="T59" fmla="*/ 2510 h 187"/>
                  <a:gd name="T60" fmla="+- 0 2717 2672"/>
                  <a:gd name="T61" fmla="*/ T60 w 57"/>
                  <a:gd name="T62" fmla="+- 0 2528 2372"/>
                  <a:gd name="T63" fmla="*/ 2528 h 187"/>
                  <a:gd name="T64" fmla="+- 0 2708 2672"/>
                  <a:gd name="T65" fmla="*/ T64 w 57"/>
                  <a:gd name="T66" fmla="+- 0 2545 2372"/>
                  <a:gd name="T67" fmla="*/ 2545 h 187"/>
                  <a:gd name="T68" fmla="+- 0 2672 2672"/>
                  <a:gd name="T69" fmla="*/ T68 w 57"/>
                  <a:gd name="T70" fmla="+- 0 2559 2372"/>
                  <a:gd name="T71" fmla="*/ 2559 h 1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57" h="187">
                    <a:moveTo>
                      <a:pt x="0" y="187"/>
                    </a:moveTo>
                    <a:lnTo>
                      <a:pt x="10" y="171"/>
                    </a:lnTo>
                    <a:lnTo>
                      <a:pt x="18" y="154"/>
                    </a:lnTo>
                    <a:lnTo>
                      <a:pt x="24" y="136"/>
                    </a:lnTo>
                    <a:lnTo>
                      <a:pt x="28" y="115"/>
                    </a:lnTo>
                    <a:lnTo>
                      <a:pt x="28" y="86"/>
                    </a:lnTo>
                    <a:lnTo>
                      <a:pt x="25" y="63"/>
                    </a:lnTo>
                    <a:lnTo>
                      <a:pt x="21" y="43"/>
                    </a:lnTo>
                    <a:lnTo>
                      <a:pt x="15" y="27"/>
                    </a:lnTo>
                    <a:lnTo>
                      <a:pt x="8" y="13"/>
                    </a:lnTo>
                    <a:lnTo>
                      <a:pt x="28" y="0"/>
                    </a:lnTo>
                    <a:lnTo>
                      <a:pt x="55" y="73"/>
                    </a:lnTo>
                    <a:lnTo>
                      <a:pt x="57" y="94"/>
                    </a:lnTo>
                    <a:lnTo>
                      <a:pt x="55" y="117"/>
                    </a:lnTo>
                    <a:lnTo>
                      <a:pt x="51" y="138"/>
                    </a:lnTo>
                    <a:lnTo>
                      <a:pt x="45" y="156"/>
                    </a:lnTo>
                    <a:lnTo>
                      <a:pt x="36" y="173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9" name="Group 469"/>
            <p:cNvGrpSpPr>
              <a:grpSpLocks/>
            </p:cNvGrpSpPr>
            <p:nvPr/>
          </p:nvGrpSpPr>
          <p:grpSpPr bwMode="auto">
            <a:xfrm>
              <a:off x="396" y="8550"/>
              <a:ext cx="3582" cy="1646"/>
              <a:chOff x="396" y="8550"/>
              <a:chExt cx="3582" cy="1646"/>
            </a:xfrm>
          </p:grpSpPr>
          <p:sp>
            <p:nvSpPr>
              <p:cNvPr id="1512" name="Freeform 470"/>
              <p:cNvSpPr>
                <a:spLocks/>
              </p:cNvSpPr>
              <p:nvPr/>
            </p:nvSpPr>
            <p:spPr bwMode="auto">
              <a:xfrm>
                <a:off x="396" y="8550"/>
                <a:ext cx="3582" cy="1646"/>
              </a:xfrm>
              <a:custGeom>
                <a:avLst/>
                <a:gdLst>
                  <a:gd name="T0" fmla="+- 0 3978 396"/>
                  <a:gd name="T1" fmla="*/ T0 w 3582"/>
                  <a:gd name="T2" fmla="+- 0 10195 8550"/>
                  <a:gd name="T3" fmla="*/ 10195 h 1646"/>
                  <a:gd name="T4" fmla="+- 0 396 396"/>
                  <a:gd name="T5" fmla="*/ T4 w 3582"/>
                  <a:gd name="T6" fmla="+- 0 10195 8550"/>
                  <a:gd name="T7" fmla="*/ 10195 h 1646"/>
                  <a:gd name="T8" fmla="+- 0 396 396"/>
                  <a:gd name="T9" fmla="*/ T8 w 3582"/>
                  <a:gd name="T10" fmla="+- 0 8973 8550"/>
                  <a:gd name="T11" fmla="*/ 8973 h 1646"/>
                  <a:gd name="T12" fmla="+- 0 2173 396"/>
                  <a:gd name="T13" fmla="*/ T12 w 3582"/>
                  <a:gd name="T14" fmla="+- 0 8550 8550"/>
                  <a:gd name="T15" fmla="*/ 8550 h 1646"/>
                  <a:gd name="T16" fmla="+- 0 3978 396"/>
                  <a:gd name="T17" fmla="*/ T16 w 3582"/>
                  <a:gd name="T18" fmla="+- 0 8973 8550"/>
                  <a:gd name="T19" fmla="*/ 8973 h 1646"/>
                  <a:gd name="T20" fmla="+- 0 3978 396"/>
                  <a:gd name="T21" fmla="*/ T20 w 3582"/>
                  <a:gd name="T22" fmla="+- 0 10195 8550"/>
                  <a:gd name="T23" fmla="*/ 10195 h 16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582" h="1646">
                    <a:moveTo>
                      <a:pt x="3582" y="1645"/>
                    </a:moveTo>
                    <a:lnTo>
                      <a:pt x="0" y="1645"/>
                    </a:lnTo>
                    <a:lnTo>
                      <a:pt x="0" y="423"/>
                    </a:lnTo>
                    <a:lnTo>
                      <a:pt x="1777" y="0"/>
                    </a:lnTo>
                    <a:lnTo>
                      <a:pt x="3582" y="423"/>
                    </a:lnTo>
                    <a:lnTo>
                      <a:pt x="3582" y="1645"/>
                    </a:lnTo>
                    <a:close/>
                  </a:path>
                </a:pathLst>
              </a:custGeom>
              <a:solidFill>
                <a:srgbClr val="A2D8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0" name="Group 471"/>
            <p:cNvGrpSpPr>
              <a:grpSpLocks/>
            </p:cNvGrpSpPr>
            <p:nvPr/>
          </p:nvGrpSpPr>
          <p:grpSpPr bwMode="auto">
            <a:xfrm>
              <a:off x="396" y="8550"/>
              <a:ext cx="3582" cy="1646"/>
              <a:chOff x="396" y="8550"/>
              <a:chExt cx="3582" cy="1646"/>
            </a:xfrm>
          </p:grpSpPr>
          <p:sp>
            <p:nvSpPr>
              <p:cNvPr id="1511" name="Freeform 472"/>
              <p:cNvSpPr>
                <a:spLocks/>
              </p:cNvSpPr>
              <p:nvPr/>
            </p:nvSpPr>
            <p:spPr bwMode="auto">
              <a:xfrm>
                <a:off x="396" y="8550"/>
                <a:ext cx="3582" cy="1646"/>
              </a:xfrm>
              <a:custGeom>
                <a:avLst/>
                <a:gdLst>
                  <a:gd name="T0" fmla="+- 0 396 396"/>
                  <a:gd name="T1" fmla="*/ T0 w 3582"/>
                  <a:gd name="T2" fmla="+- 0 8973 8550"/>
                  <a:gd name="T3" fmla="*/ 8973 h 1646"/>
                  <a:gd name="T4" fmla="+- 0 396 396"/>
                  <a:gd name="T5" fmla="*/ T4 w 3582"/>
                  <a:gd name="T6" fmla="+- 0 10195 8550"/>
                  <a:gd name="T7" fmla="*/ 10195 h 1646"/>
                  <a:gd name="T8" fmla="+- 0 2173 396"/>
                  <a:gd name="T9" fmla="*/ T8 w 3582"/>
                  <a:gd name="T10" fmla="+- 0 10195 8550"/>
                  <a:gd name="T11" fmla="*/ 10195 h 1646"/>
                  <a:gd name="T12" fmla="+- 0 3978 396"/>
                  <a:gd name="T13" fmla="*/ T12 w 3582"/>
                  <a:gd name="T14" fmla="+- 0 10195 8550"/>
                  <a:gd name="T15" fmla="*/ 10195 h 1646"/>
                  <a:gd name="T16" fmla="+- 0 3978 396"/>
                  <a:gd name="T17" fmla="*/ T16 w 3582"/>
                  <a:gd name="T18" fmla="+- 0 8973 8550"/>
                  <a:gd name="T19" fmla="*/ 8973 h 1646"/>
                  <a:gd name="T20" fmla="+- 0 2173 396"/>
                  <a:gd name="T21" fmla="*/ T20 w 3582"/>
                  <a:gd name="T22" fmla="+- 0 8550 8550"/>
                  <a:gd name="T23" fmla="*/ 8550 h 1646"/>
                  <a:gd name="T24" fmla="+- 0 396 396"/>
                  <a:gd name="T25" fmla="*/ T24 w 3582"/>
                  <a:gd name="T26" fmla="+- 0 8973 8550"/>
                  <a:gd name="T27" fmla="*/ 8973 h 16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582" h="1646">
                    <a:moveTo>
                      <a:pt x="0" y="423"/>
                    </a:moveTo>
                    <a:lnTo>
                      <a:pt x="0" y="1645"/>
                    </a:lnTo>
                    <a:lnTo>
                      <a:pt x="1777" y="1645"/>
                    </a:lnTo>
                    <a:lnTo>
                      <a:pt x="3582" y="1645"/>
                    </a:lnTo>
                    <a:lnTo>
                      <a:pt x="3582" y="423"/>
                    </a:lnTo>
                    <a:lnTo>
                      <a:pt x="1777" y="0"/>
                    </a:lnTo>
                    <a:lnTo>
                      <a:pt x="0" y="423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497" name="Picture 473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5" y="8652"/>
                <a:ext cx="1733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1" name="Group 474"/>
            <p:cNvGrpSpPr>
              <a:grpSpLocks/>
            </p:cNvGrpSpPr>
            <p:nvPr/>
          </p:nvGrpSpPr>
          <p:grpSpPr bwMode="auto">
            <a:xfrm>
              <a:off x="1062" y="8895"/>
              <a:ext cx="32" cy="112"/>
              <a:chOff x="1062" y="8895"/>
              <a:chExt cx="32" cy="112"/>
            </a:xfrm>
          </p:grpSpPr>
          <p:sp>
            <p:nvSpPr>
              <p:cNvPr id="1510" name="Freeform 475"/>
              <p:cNvSpPr>
                <a:spLocks/>
              </p:cNvSpPr>
              <p:nvPr/>
            </p:nvSpPr>
            <p:spPr bwMode="auto">
              <a:xfrm>
                <a:off x="1062" y="8895"/>
                <a:ext cx="32" cy="112"/>
              </a:xfrm>
              <a:custGeom>
                <a:avLst/>
                <a:gdLst>
                  <a:gd name="T0" fmla="+- 0 1077 1062"/>
                  <a:gd name="T1" fmla="*/ T0 w 32"/>
                  <a:gd name="T2" fmla="+- 0 9007 8895"/>
                  <a:gd name="T3" fmla="*/ 9007 h 112"/>
                  <a:gd name="T4" fmla="+- 0 1068 1062"/>
                  <a:gd name="T5" fmla="*/ T4 w 32"/>
                  <a:gd name="T6" fmla="+- 0 8991 8895"/>
                  <a:gd name="T7" fmla="*/ 8991 h 112"/>
                  <a:gd name="T8" fmla="+- 0 1062 1062"/>
                  <a:gd name="T9" fmla="*/ T8 w 32"/>
                  <a:gd name="T10" fmla="+- 0 8972 8895"/>
                  <a:gd name="T11" fmla="*/ 8972 h 112"/>
                  <a:gd name="T12" fmla="+- 0 1062 1062"/>
                  <a:gd name="T13" fmla="*/ T12 w 32"/>
                  <a:gd name="T14" fmla="+- 0 8943 8895"/>
                  <a:gd name="T15" fmla="*/ 8943 h 112"/>
                  <a:gd name="T16" fmla="+- 0 1065 1062"/>
                  <a:gd name="T17" fmla="*/ T16 w 32"/>
                  <a:gd name="T18" fmla="+- 0 8922 8895"/>
                  <a:gd name="T19" fmla="*/ 8922 h 112"/>
                  <a:gd name="T20" fmla="+- 0 1070 1062"/>
                  <a:gd name="T21" fmla="*/ T20 w 32"/>
                  <a:gd name="T22" fmla="+- 0 8907 8895"/>
                  <a:gd name="T23" fmla="*/ 8907 h 112"/>
                  <a:gd name="T24" fmla="+- 0 1094 1062"/>
                  <a:gd name="T25" fmla="*/ T24 w 32"/>
                  <a:gd name="T26" fmla="+- 0 8895 8895"/>
                  <a:gd name="T27" fmla="*/ 8895 h 112"/>
                  <a:gd name="T28" fmla="+- 0 1084 1062"/>
                  <a:gd name="T29" fmla="*/ T28 w 32"/>
                  <a:gd name="T30" fmla="+- 0 8911 8895"/>
                  <a:gd name="T31" fmla="*/ 8911 h 112"/>
                  <a:gd name="T32" fmla="+- 0 1078 1062"/>
                  <a:gd name="T33" fmla="*/ T32 w 32"/>
                  <a:gd name="T34" fmla="+- 0 8930 8895"/>
                  <a:gd name="T35" fmla="*/ 8930 h 112"/>
                  <a:gd name="T36" fmla="+- 0 1076 1062"/>
                  <a:gd name="T37" fmla="*/ T36 w 32"/>
                  <a:gd name="T38" fmla="+- 0 8951 8895"/>
                  <a:gd name="T39" fmla="*/ 8951 h 112"/>
                  <a:gd name="T40" fmla="+- 0 1079 1062"/>
                  <a:gd name="T41" fmla="*/ T40 w 32"/>
                  <a:gd name="T42" fmla="+- 0 8974 8895"/>
                  <a:gd name="T43" fmla="*/ 8974 h 112"/>
                  <a:gd name="T44" fmla="+- 0 1085 1062"/>
                  <a:gd name="T45" fmla="*/ T44 w 32"/>
                  <a:gd name="T46" fmla="+- 0 8992 8895"/>
                  <a:gd name="T47" fmla="*/ 8992 h 112"/>
                  <a:gd name="T48" fmla="+- 0 1077 1062"/>
                  <a:gd name="T49" fmla="*/ T48 w 32"/>
                  <a:gd name="T50" fmla="+- 0 9007 8895"/>
                  <a:gd name="T51" fmla="*/ 9007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2" h="112">
                    <a:moveTo>
                      <a:pt x="15" y="112"/>
                    </a:moveTo>
                    <a:lnTo>
                      <a:pt x="6" y="96"/>
                    </a:lnTo>
                    <a:lnTo>
                      <a:pt x="0" y="77"/>
                    </a:lnTo>
                    <a:lnTo>
                      <a:pt x="0" y="48"/>
                    </a:lnTo>
                    <a:lnTo>
                      <a:pt x="3" y="27"/>
                    </a:lnTo>
                    <a:lnTo>
                      <a:pt x="8" y="12"/>
                    </a:lnTo>
                    <a:lnTo>
                      <a:pt x="32" y="0"/>
                    </a:lnTo>
                    <a:lnTo>
                      <a:pt x="22" y="16"/>
                    </a:lnTo>
                    <a:lnTo>
                      <a:pt x="16" y="35"/>
                    </a:lnTo>
                    <a:lnTo>
                      <a:pt x="14" y="56"/>
                    </a:lnTo>
                    <a:lnTo>
                      <a:pt x="17" y="79"/>
                    </a:lnTo>
                    <a:lnTo>
                      <a:pt x="23" y="97"/>
                    </a:lnTo>
                    <a:lnTo>
                      <a:pt x="15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2" name="Group 476"/>
            <p:cNvGrpSpPr>
              <a:grpSpLocks/>
            </p:cNvGrpSpPr>
            <p:nvPr/>
          </p:nvGrpSpPr>
          <p:grpSpPr bwMode="auto">
            <a:xfrm>
              <a:off x="1099" y="8899"/>
              <a:ext cx="81" cy="85"/>
              <a:chOff x="1099" y="8899"/>
              <a:chExt cx="81" cy="85"/>
            </a:xfrm>
          </p:grpSpPr>
          <p:sp>
            <p:nvSpPr>
              <p:cNvPr id="1507" name="Freeform 477"/>
              <p:cNvSpPr>
                <a:spLocks/>
              </p:cNvSpPr>
              <p:nvPr/>
            </p:nvSpPr>
            <p:spPr bwMode="auto">
              <a:xfrm>
                <a:off x="1099" y="8899"/>
                <a:ext cx="81" cy="85"/>
              </a:xfrm>
              <a:custGeom>
                <a:avLst/>
                <a:gdLst>
                  <a:gd name="T0" fmla="+- 0 1143 1099"/>
                  <a:gd name="T1" fmla="*/ T0 w 81"/>
                  <a:gd name="T2" fmla="+- 0 8983 8899"/>
                  <a:gd name="T3" fmla="*/ 8983 h 85"/>
                  <a:gd name="T4" fmla="+- 0 1119 1099"/>
                  <a:gd name="T5" fmla="*/ T4 w 81"/>
                  <a:gd name="T6" fmla="+- 0 8979 8899"/>
                  <a:gd name="T7" fmla="*/ 8979 h 85"/>
                  <a:gd name="T8" fmla="+- 0 1105 1099"/>
                  <a:gd name="T9" fmla="*/ T8 w 81"/>
                  <a:gd name="T10" fmla="+- 0 8965 8899"/>
                  <a:gd name="T11" fmla="*/ 8965 h 85"/>
                  <a:gd name="T12" fmla="+- 0 1099 1099"/>
                  <a:gd name="T13" fmla="*/ T12 w 81"/>
                  <a:gd name="T14" fmla="+- 0 8942 8899"/>
                  <a:gd name="T15" fmla="*/ 8942 h 85"/>
                  <a:gd name="T16" fmla="+- 0 1102 1099"/>
                  <a:gd name="T17" fmla="*/ T16 w 81"/>
                  <a:gd name="T18" fmla="+- 0 8922 8899"/>
                  <a:gd name="T19" fmla="*/ 8922 h 85"/>
                  <a:gd name="T20" fmla="+- 0 1113 1099"/>
                  <a:gd name="T21" fmla="*/ T20 w 81"/>
                  <a:gd name="T22" fmla="+- 0 8907 8899"/>
                  <a:gd name="T23" fmla="*/ 8907 h 85"/>
                  <a:gd name="T24" fmla="+- 0 1129 1099"/>
                  <a:gd name="T25" fmla="*/ T24 w 81"/>
                  <a:gd name="T26" fmla="+- 0 8900 8899"/>
                  <a:gd name="T27" fmla="*/ 8900 h 85"/>
                  <a:gd name="T28" fmla="+- 0 1147 1099"/>
                  <a:gd name="T29" fmla="*/ T28 w 81"/>
                  <a:gd name="T30" fmla="+- 0 8899 8899"/>
                  <a:gd name="T31" fmla="*/ 8899 h 85"/>
                  <a:gd name="T32" fmla="+- 0 1171 1099"/>
                  <a:gd name="T33" fmla="*/ T32 w 81"/>
                  <a:gd name="T34" fmla="+- 0 8907 8899"/>
                  <a:gd name="T35" fmla="*/ 8907 h 85"/>
                  <a:gd name="T36" fmla="+- 0 1174 1099"/>
                  <a:gd name="T37" fmla="*/ T36 w 81"/>
                  <a:gd name="T38" fmla="+- 0 8912 8899"/>
                  <a:gd name="T39" fmla="*/ 8912 h 85"/>
                  <a:gd name="T40" fmla="+- 0 1141 1099"/>
                  <a:gd name="T41" fmla="*/ T40 w 81"/>
                  <a:gd name="T42" fmla="+- 0 8912 8899"/>
                  <a:gd name="T43" fmla="*/ 8912 h 85"/>
                  <a:gd name="T44" fmla="+- 0 1123 1099"/>
                  <a:gd name="T45" fmla="*/ T44 w 81"/>
                  <a:gd name="T46" fmla="+- 0 8912 8899"/>
                  <a:gd name="T47" fmla="*/ 8912 h 85"/>
                  <a:gd name="T48" fmla="+- 0 1116 1099"/>
                  <a:gd name="T49" fmla="*/ T48 w 81"/>
                  <a:gd name="T50" fmla="+- 0 8923 8899"/>
                  <a:gd name="T51" fmla="*/ 8923 h 85"/>
                  <a:gd name="T52" fmla="+- 0 1116 1099"/>
                  <a:gd name="T53" fmla="*/ T52 w 81"/>
                  <a:gd name="T54" fmla="+- 0 8958 8899"/>
                  <a:gd name="T55" fmla="*/ 8958 h 85"/>
                  <a:gd name="T56" fmla="+- 0 1123 1099"/>
                  <a:gd name="T57" fmla="*/ T56 w 81"/>
                  <a:gd name="T58" fmla="+- 0 8970 8899"/>
                  <a:gd name="T59" fmla="*/ 8970 h 85"/>
                  <a:gd name="T60" fmla="+- 0 1178 1099"/>
                  <a:gd name="T61" fmla="*/ T60 w 81"/>
                  <a:gd name="T62" fmla="+- 0 8970 8899"/>
                  <a:gd name="T63" fmla="*/ 8970 h 85"/>
                  <a:gd name="T64" fmla="+- 0 1164 1099"/>
                  <a:gd name="T65" fmla="*/ T64 w 81"/>
                  <a:gd name="T66" fmla="+- 0 8979 8899"/>
                  <a:gd name="T67" fmla="*/ 8979 h 85"/>
                  <a:gd name="T68" fmla="+- 0 1143 1099"/>
                  <a:gd name="T69" fmla="*/ T68 w 81"/>
                  <a:gd name="T70" fmla="+- 0 8983 8899"/>
                  <a:gd name="T71" fmla="*/ 8983 h 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81" h="85">
                    <a:moveTo>
                      <a:pt x="44" y="84"/>
                    </a:moveTo>
                    <a:lnTo>
                      <a:pt x="20" y="80"/>
                    </a:lnTo>
                    <a:lnTo>
                      <a:pt x="6" y="66"/>
                    </a:lnTo>
                    <a:lnTo>
                      <a:pt x="0" y="43"/>
                    </a:lnTo>
                    <a:lnTo>
                      <a:pt x="3" y="23"/>
                    </a:lnTo>
                    <a:lnTo>
                      <a:pt x="14" y="8"/>
                    </a:lnTo>
                    <a:lnTo>
                      <a:pt x="30" y="1"/>
                    </a:lnTo>
                    <a:lnTo>
                      <a:pt x="48" y="0"/>
                    </a:lnTo>
                    <a:lnTo>
                      <a:pt x="72" y="8"/>
                    </a:lnTo>
                    <a:lnTo>
                      <a:pt x="75" y="13"/>
                    </a:lnTo>
                    <a:lnTo>
                      <a:pt x="42" y="13"/>
                    </a:lnTo>
                    <a:lnTo>
                      <a:pt x="24" y="13"/>
                    </a:lnTo>
                    <a:lnTo>
                      <a:pt x="17" y="24"/>
                    </a:lnTo>
                    <a:lnTo>
                      <a:pt x="17" y="59"/>
                    </a:lnTo>
                    <a:lnTo>
                      <a:pt x="24" y="71"/>
                    </a:lnTo>
                    <a:lnTo>
                      <a:pt x="79" y="71"/>
                    </a:lnTo>
                    <a:lnTo>
                      <a:pt x="65" y="80"/>
                    </a:ln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478"/>
              <p:cNvSpPr>
                <a:spLocks/>
              </p:cNvSpPr>
              <p:nvPr/>
            </p:nvSpPr>
            <p:spPr bwMode="auto">
              <a:xfrm>
                <a:off x="1099" y="8899"/>
                <a:ext cx="81" cy="85"/>
              </a:xfrm>
              <a:custGeom>
                <a:avLst/>
                <a:gdLst>
                  <a:gd name="T0" fmla="+- 0 1162 1099"/>
                  <a:gd name="T1" fmla="*/ T0 w 81"/>
                  <a:gd name="T2" fmla="+- 0 8925 8899"/>
                  <a:gd name="T3" fmla="*/ 8925 h 85"/>
                  <a:gd name="T4" fmla="+- 0 1158 1099"/>
                  <a:gd name="T5" fmla="*/ T4 w 81"/>
                  <a:gd name="T6" fmla="+- 0 8917 8899"/>
                  <a:gd name="T7" fmla="*/ 8917 h 85"/>
                  <a:gd name="T8" fmla="+- 0 1152 1099"/>
                  <a:gd name="T9" fmla="*/ T8 w 81"/>
                  <a:gd name="T10" fmla="+- 0 8912 8899"/>
                  <a:gd name="T11" fmla="*/ 8912 h 85"/>
                  <a:gd name="T12" fmla="+- 0 1174 1099"/>
                  <a:gd name="T13" fmla="*/ T12 w 81"/>
                  <a:gd name="T14" fmla="+- 0 8912 8899"/>
                  <a:gd name="T15" fmla="*/ 8912 h 85"/>
                  <a:gd name="T16" fmla="+- 0 1175 1099"/>
                  <a:gd name="T17" fmla="*/ T16 w 81"/>
                  <a:gd name="T18" fmla="+- 0 8913 8899"/>
                  <a:gd name="T19" fmla="*/ 8913 h 85"/>
                  <a:gd name="T20" fmla="+- 0 1177 1099"/>
                  <a:gd name="T21" fmla="*/ T20 w 81"/>
                  <a:gd name="T22" fmla="+- 0 8920 8899"/>
                  <a:gd name="T23" fmla="*/ 8920 h 85"/>
                  <a:gd name="T24" fmla="+- 0 1162 1099"/>
                  <a:gd name="T25" fmla="*/ T24 w 81"/>
                  <a:gd name="T26" fmla="+- 0 8925 8899"/>
                  <a:gd name="T27" fmla="*/ 8925 h 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1" h="85">
                    <a:moveTo>
                      <a:pt x="63" y="26"/>
                    </a:moveTo>
                    <a:lnTo>
                      <a:pt x="59" y="18"/>
                    </a:lnTo>
                    <a:lnTo>
                      <a:pt x="53" y="13"/>
                    </a:lnTo>
                    <a:lnTo>
                      <a:pt x="75" y="13"/>
                    </a:lnTo>
                    <a:lnTo>
                      <a:pt x="76" y="14"/>
                    </a:lnTo>
                    <a:lnTo>
                      <a:pt x="78" y="21"/>
                    </a:lnTo>
                    <a:lnTo>
                      <a:pt x="63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479"/>
              <p:cNvSpPr>
                <a:spLocks/>
              </p:cNvSpPr>
              <p:nvPr/>
            </p:nvSpPr>
            <p:spPr bwMode="auto">
              <a:xfrm>
                <a:off x="1099" y="8899"/>
                <a:ext cx="81" cy="85"/>
              </a:xfrm>
              <a:custGeom>
                <a:avLst/>
                <a:gdLst>
                  <a:gd name="T0" fmla="+- 0 1178 1099"/>
                  <a:gd name="T1" fmla="*/ T0 w 81"/>
                  <a:gd name="T2" fmla="+- 0 8970 8899"/>
                  <a:gd name="T3" fmla="*/ 8970 h 85"/>
                  <a:gd name="T4" fmla="+- 0 1150 1099"/>
                  <a:gd name="T5" fmla="*/ T4 w 81"/>
                  <a:gd name="T6" fmla="+- 0 8970 8899"/>
                  <a:gd name="T7" fmla="*/ 8970 h 85"/>
                  <a:gd name="T8" fmla="+- 0 1158 1099"/>
                  <a:gd name="T9" fmla="*/ T8 w 81"/>
                  <a:gd name="T10" fmla="+- 0 8967 8899"/>
                  <a:gd name="T11" fmla="*/ 8967 h 85"/>
                  <a:gd name="T12" fmla="+- 0 1163 1099"/>
                  <a:gd name="T13" fmla="*/ T12 w 81"/>
                  <a:gd name="T14" fmla="+- 0 8963 8899"/>
                  <a:gd name="T15" fmla="*/ 8963 h 85"/>
                  <a:gd name="T16" fmla="+- 0 1163 1099"/>
                  <a:gd name="T17" fmla="*/ T16 w 81"/>
                  <a:gd name="T18" fmla="+- 0 8951 8899"/>
                  <a:gd name="T19" fmla="*/ 8951 h 85"/>
                  <a:gd name="T20" fmla="+- 0 1143 1099"/>
                  <a:gd name="T21" fmla="*/ T20 w 81"/>
                  <a:gd name="T22" fmla="+- 0 8951 8899"/>
                  <a:gd name="T23" fmla="*/ 8951 h 85"/>
                  <a:gd name="T24" fmla="+- 0 1143 1099"/>
                  <a:gd name="T25" fmla="*/ T24 w 81"/>
                  <a:gd name="T26" fmla="+- 0 8938 8899"/>
                  <a:gd name="T27" fmla="*/ 8938 h 85"/>
                  <a:gd name="T28" fmla="+- 0 1179 1099"/>
                  <a:gd name="T29" fmla="*/ T28 w 81"/>
                  <a:gd name="T30" fmla="+- 0 8938 8899"/>
                  <a:gd name="T31" fmla="*/ 8938 h 85"/>
                  <a:gd name="T32" fmla="+- 0 1179 1099"/>
                  <a:gd name="T33" fmla="*/ T32 w 81"/>
                  <a:gd name="T34" fmla="+- 0 8969 8899"/>
                  <a:gd name="T35" fmla="*/ 8969 h 85"/>
                  <a:gd name="T36" fmla="+- 0 1178 1099"/>
                  <a:gd name="T37" fmla="*/ T36 w 81"/>
                  <a:gd name="T38" fmla="+- 0 8970 8899"/>
                  <a:gd name="T39" fmla="*/ 8970 h 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1" h="85">
                    <a:moveTo>
                      <a:pt x="79" y="71"/>
                    </a:moveTo>
                    <a:lnTo>
                      <a:pt x="51" y="71"/>
                    </a:lnTo>
                    <a:lnTo>
                      <a:pt x="59" y="68"/>
                    </a:lnTo>
                    <a:lnTo>
                      <a:pt x="64" y="64"/>
                    </a:lnTo>
                    <a:lnTo>
                      <a:pt x="64" y="52"/>
                    </a:lnTo>
                    <a:lnTo>
                      <a:pt x="44" y="52"/>
                    </a:lnTo>
                    <a:lnTo>
                      <a:pt x="44" y="39"/>
                    </a:lnTo>
                    <a:lnTo>
                      <a:pt x="80" y="39"/>
                    </a:lnTo>
                    <a:lnTo>
                      <a:pt x="80" y="70"/>
                    </a:lnTo>
                    <a:lnTo>
                      <a:pt x="79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3" name="Group 480"/>
            <p:cNvGrpSpPr>
              <a:grpSpLocks/>
            </p:cNvGrpSpPr>
            <p:nvPr/>
          </p:nvGrpSpPr>
          <p:grpSpPr bwMode="auto">
            <a:xfrm>
              <a:off x="1192" y="8919"/>
              <a:ext cx="57" cy="65"/>
              <a:chOff x="1192" y="8919"/>
              <a:chExt cx="57" cy="65"/>
            </a:xfrm>
          </p:grpSpPr>
          <p:sp>
            <p:nvSpPr>
              <p:cNvPr id="1504" name="Freeform 481"/>
              <p:cNvSpPr>
                <a:spLocks/>
              </p:cNvSpPr>
              <p:nvPr/>
            </p:nvSpPr>
            <p:spPr bwMode="auto">
              <a:xfrm>
                <a:off x="1192" y="8919"/>
                <a:ext cx="57" cy="65"/>
              </a:xfrm>
              <a:custGeom>
                <a:avLst/>
                <a:gdLst>
                  <a:gd name="T0" fmla="+- 0 1236 1192"/>
                  <a:gd name="T1" fmla="*/ T0 w 57"/>
                  <a:gd name="T2" fmla="+- 0 8984 8919"/>
                  <a:gd name="T3" fmla="*/ 8984 h 65"/>
                  <a:gd name="T4" fmla="+- 0 1221 1192"/>
                  <a:gd name="T5" fmla="*/ T4 w 57"/>
                  <a:gd name="T6" fmla="+- 0 8983 8919"/>
                  <a:gd name="T7" fmla="*/ 8983 h 65"/>
                  <a:gd name="T8" fmla="+- 0 1200 1192"/>
                  <a:gd name="T9" fmla="*/ T8 w 57"/>
                  <a:gd name="T10" fmla="+- 0 8976 8919"/>
                  <a:gd name="T11" fmla="*/ 8976 h 65"/>
                  <a:gd name="T12" fmla="+- 0 1192 1192"/>
                  <a:gd name="T13" fmla="*/ T12 w 57"/>
                  <a:gd name="T14" fmla="+- 0 8956 8919"/>
                  <a:gd name="T15" fmla="*/ 8956 h 65"/>
                  <a:gd name="T16" fmla="+- 0 1196 1192"/>
                  <a:gd name="T17" fmla="*/ T16 w 57"/>
                  <a:gd name="T18" fmla="+- 0 8931 8919"/>
                  <a:gd name="T19" fmla="*/ 8931 h 65"/>
                  <a:gd name="T20" fmla="+- 0 1211 1192"/>
                  <a:gd name="T21" fmla="*/ T20 w 57"/>
                  <a:gd name="T22" fmla="+- 0 8919 8919"/>
                  <a:gd name="T23" fmla="*/ 8919 h 65"/>
                  <a:gd name="T24" fmla="+- 0 1237 1192"/>
                  <a:gd name="T25" fmla="*/ T24 w 57"/>
                  <a:gd name="T26" fmla="+- 0 8924 8919"/>
                  <a:gd name="T27" fmla="*/ 8924 h 65"/>
                  <a:gd name="T28" fmla="+- 0 1241 1192"/>
                  <a:gd name="T29" fmla="*/ T28 w 57"/>
                  <a:gd name="T30" fmla="+- 0 8929 8919"/>
                  <a:gd name="T31" fmla="*/ 8929 h 65"/>
                  <a:gd name="T32" fmla="+- 0 1225 1192"/>
                  <a:gd name="T33" fmla="*/ T32 w 57"/>
                  <a:gd name="T34" fmla="+- 0 8929 8919"/>
                  <a:gd name="T35" fmla="*/ 8929 h 65"/>
                  <a:gd name="T36" fmla="+- 0 1212 1192"/>
                  <a:gd name="T37" fmla="*/ T36 w 57"/>
                  <a:gd name="T38" fmla="+- 0 8933 8919"/>
                  <a:gd name="T39" fmla="*/ 8933 h 65"/>
                  <a:gd name="T40" fmla="+- 0 1209 1192"/>
                  <a:gd name="T41" fmla="*/ T40 w 57"/>
                  <a:gd name="T42" fmla="+- 0 8938 8919"/>
                  <a:gd name="T43" fmla="*/ 8938 h 65"/>
                  <a:gd name="T44" fmla="+- 0 1209 1192"/>
                  <a:gd name="T45" fmla="*/ T44 w 57"/>
                  <a:gd name="T46" fmla="+- 0 8940 8919"/>
                  <a:gd name="T47" fmla="*/ 8940 h 65"/>
                  <a:gd name="T48" fmla="+- 0 1209 1192"/>
                  <a:gd name="T49" fmla="*/ T48 w 57"/>
                  <a:gd name="T50" fmla="+- 0 8943 8919"/>
                  <a:gd name="T51" fmla="*/ 8943 h 65"/>
                  <a:gd name="T52" fmla="+- 0 1237 1192"/>
                  <a:gd name="T53" fmla="*/ T52 w 57"/>
                  <a:gd name="T54" fmla="+- 0 8943 8919"/>
                  <a:gd name="T55" fmla="*/ 8943 h 65"/>
                  <a:gd name="T56" fmla="+- 0 1209 1192"/>
                  <a:gd name="T57" fmla="*/ T56 w 57"/>
                  <a:gd name="T58" fmla="+- 0 8953 8919"/>
                  <a:gd name="T59" fmla="*/ 8953 h 65"/>
                  <a:gd name="T60" fmla="+- 0 1209 1192"/>
                  <a:gd name="T61" fmla="*/ T60 w 57"/>
                  <a:gd name="T62" fmla="+- 0 8964 8919"/>
                  <a:gd name="T63" fmla="*/ 8964 h 65"/>
                  <a:gd name="T64" fmla="+- 0 1211 1192"/>
                  <a:gd name="T65" fmla="*/ T64 w 57"/>
                  <a:gd name="T66" fmla="+- 0 8972 8919"/>
                  <a:gd name="T67" fmla="*/ 8972 h 65"/>
                  <a:gd name="T68" fmla="+- 0 1222 1192"/>
                  <a:gd name="T69" fmla="*/ T68 w 57"/>
                  <a:gd name="T70" fmla="+- 0 8972 8919"/>
                  <a:gd name="T71" fmla="*/ 8972 h 65"/>
                  <a:gd name="T72" fmla="+- 0 1246 1192"/>
                  <a:gd name="T73" fmla="*/ T72 w 57"/>
                  <a:gd name="T74" fmla="+- 0 8972 8919"/>
                  <a:gd name="T75" fmla="*/ 8972 h 65"/>
                  <a:gd name="T76" fmla="+- 0 1244 1192"/>
                  <a:gd name="T77" fmla="*/ T76 w 57"/>
                  <a:gd name="T78" fmla="+- 0 8976 8919"/>
                  <a:gd name="T79" fmla="*/ 8976 h 65"/>
                  <a:gd name="T80" fmla="+- 0 1236 1192"/>
                  <a:gd name="T81" fmla="*/ T80 w 57"/>
                  <a:gd name="T82" fmla="+- 0 8984 8919"/>
                  <a:gd name="T83" fmla="*/ 8984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57" h="65">
                    <a:moveTo>
                      <a:pt x="44" y="65"/>
                    </a:moveTo>
                    <a:lnTo>
                      <a:pt x="29" y="64"/>
                    </a:lnTo>
                    <a:lnTo>
                      <a:pt x="8" y="57"/>
                    </a:lnTo>
                    <a:lnTo>
                      <a:pt x="0" y="37"/>
                    </a:lnTo>
                    <a:lnTo>
                      <a:pt x="4" y="12"/>
                    </a:lnTo>
                    <a:lnTo>
                      <a:pt x="19" y="0"/>
                    </a:lnTo>
                    <a:lnTo>
                      <a:pt x="45" y="5"/>
                    </a:lnTo>
                    <a:lnTo>
                      <a:pt x="49" y="10"/>
                    </a:lnTo>
                    <a:lnTo>
                      <a:pt x="33" y="10"/>
                    </a:lnTo>
                    <a:lnTo>
                      <a:pt x="20" y="14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7" y="24"/>
                    </a:lnTo>
                    <a:lnTo>
                      <a:pt x="45" y="24"/>
                    </a:lnTo>
                    <a:lnTo>
                      <a:pt x="17" y="34"/>
                    </a:lnTo>
                    <a:lnTo>
                      <a:pt x="17" y="45"/>
                    </a:lnTo>
                    <a:lnTo>
                      <a:pt x="19" y="53"/>
                    </a:lnTo>
                    <a:lnTo>
                      <a:pt x="30" y="53"/>
                    </a:lnTo>
                    <a:lnTo>
                      <a:pt x="54" y="53"/>
                    </a:lnTo>
                    <a:lnTo>
                      <a:pt x="52" y="57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482"/>
              <p:cNvSpPr>
                <a:spLocks/>
              </p:cNvSpPr>
              <p:nvPr/>
            </p:nvSpPr>
            <p:spPr bwMode="auto">
              <a:xfrm>
                <a:off x="1192" y="8919"/>
                <a:ext cx="57" cy="65"/>
              </a:xfrm>
              <a:custGeom>
                <a:avLst/>
                <a:gdLst>
                  <a:gd name="T0" fmla="+- 0 1237 1192"/>
                  <a:gd name="T1" fmla="*/ T0 w 57"/>
                  <a:gd name="T2" fmla="+- 0 8943 8919"/>
                  <a:gd name="T3" fmla="*/ 8943 h 65"/>
                  <a:gd name="T4" fmla="+- 0 1233 1192"/>
                  <a:gd name="T5" fmla="*/ T4 w 57"/>
                  <a:gd name="T6" fmla="+- 0 8943 8919"/>
                  <a:gd name="T7" fmla="*/ 8943 h 65"/>
                  <a:gd name="T8" fmla="+- 0 1225 1192"/>
                  <a:gd name="T9" fmla="*/ T8 w 57"/>
                  <a:gd name="T10" fmla="+- 0 8929 8919"/>
                  <a:gd name="T11" fmla="*/ 8929 h 65"/>
                  <a:gd name="T12" fmla="+- 0 1241 1192"/>
                  <a:gd name="T13" fmla="*/ T12 w 57"/>
                  <a:gd name="T14" fmla="+- 0 8929 8919"/>
                  <a:gd name="T15" fmla="*/ 8929 h 65"/>
                  <a:gd name="T16" fmla="+- 0 1248 1192"/>
                  <a:gd name="T17" fmla="*/ T16 w 57"/>
                  <a:gd name="T18" fmla="+- 0 8939 8919"/>
                  <a:gd name="T19" fmla="*/ 8939 h 65"/>
                  <a:gd name="T20" fmla="+- 0 1237 1192"/>
                  <a:gd name="T21" fmla="*/ T20 w 57"/>
                  <a:gd name="T22" fmla="+- 0 8943 8919"/>
                  <a:gd name="T23" fmla="*/ 8943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7" h="65">
                    <a:moveTo>
                      <a:pt x="45" y="24"/>
                    </a:moveTo>
                    <a:lnTo>
                      <a:pt x="41" y="24"/>
                    </a:lnTo>
                    <a:lnTo>
                      <a:pt x="33" y="10"/>
                    </a:lnTo>
                    <a:lnTo>
                      <a:pt x="49" y="10"/>
                    </a:lnTo>
                    <a:lnTo>
                      <a:pt x="56" y="20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483"/>
              <p:cNvSpPr>
                <a:spLocks/>
              </p:cNvSpPr>
              <p:nvPr/>
            </p:nvSpPr>
            <p:spPr bwMode="auto">
              <a:xfrm>
                <a:off x="1192" y="8919"/>
                <a:ext cx="57" cy="65"/>
              </a:xfrm>
              <a:custGeom>
                <a:avLst/>
                <a:gdLst>
                  <a:gd name="T0" fmla="+- 0 1246 1192"/>
                  <a:gd name="T1" fmla="*/ T0 w 57"/>
                  <a:gd name="T2" fmla="+- 0 8972 8919"/>
                  <a:gd name="T3" fmla="*/ 8972 h 65"/>
                  <a:gd name="T4" fmla="+- 0 1228 1192"/>
                  <a:gd name="T5" fmla="*/ T4 w 57"/>
                  <a:gd name="T6" fmla="+- 0 8972 8919"/>
                  <a:gd name="T7" fmla="*/ 8972 h 65"/>
                  <a:gd name="T8" fmla="+- 0 1232 1192"/>
                  <a:gd name="T9" fmla="*/ T8 w 57"/>
                  <a:gd name="T10" fmla="+- 0 8970 8919"/>
                  <a:gd name="T11" fmla="*/ 8970 h 65"/>
                  <a:gd name="T12" fmla="+- 0 1233 1192"/>
                  <a:gd name="T13" fmla="*/ T12 w 57"/>
                  <a:gd name="T14" fmla="+- 0 8965 8919"/>
                  <a:gd name="T15" fmla="*/ 8965 h 65"/>
                  <a:gd name="T16" fmla="+- 0 1248 1192"/>
                  <a:gd name="T17" fmla="*/ T16 w 57"/>
                  <a:gd name="T18" fmla="+- 0 8966 8919"/>
                  <a:gd name="T19" fmla="*/ 8966 h 65"/>
                  <a:gd name="T20" fmla="+- 0 1246 1192"/>
                  <a:gd name="T21" fmla="*/ T20 w 57"/>
                  <a:gd name="T22" fmla="+- 0 8972 8919"/>
                  <a:gd name="T23" fmla="*/ 8972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7" h="65">
                    <a:moveTo>
                      <a:pt x="54" y="53"/>
                    </a:moveTo>
                    <a:lnTo>
                      <a:pt x="36" y="53"/>
                    </a:lnTo>
                    <a:lnTo>
                      <a:pt x="40" y="51"/>
                    </a:lnTo>
                    <a:lnTo>
                      <a:pt x="41" y="46"/>
                    </a:lnTo>
                    <a:lnTo>
                      <a:pt x="56" y="47"/>
                    </a:lnTo>
                    <a:lnTo>
                      <a:pt x="5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4" name="Group 484"/>
            <p:cNvGrpSpPr>
              <a:grpSpLocks/>
            </p:cNvGrpSpPr>
            <p:nvPr/>
          </p:nvGrpSpPr>
          <p:grpSpPr bwMode="auto">
            <a:xfrm>
              <a:off x="1261" y="8917"/>
              <a:ext cx="58" cy="65"/>
              <a:chOff x="1261" y="8917"/>
              <a:chExt cx="58" cy="65"/>
            </a:xfrm>
          </p:grpSpPr>
          <p:sp>
            <p:nvSpPr>
              <p:cNvPr id="1565" name="Freeform 485"/>
              <p:cNvSpPr>
                <a:spLocks/>
              </p:cNvSpPr>
              <p:nvPr/>
            </p:nvSpPr>
            <p:spPr bwMode="auto">
              <a:xfrm>
                <a:off x="1261" y="8917"/>
                <a:ext cx="58" cy="65"/>
              </a:xfrm>
              <a:custGeom>
                <a:avLst/>
                <a:gdLst>
                  <a:gd name="T0" fmla="+- 0 1290 1261"/>
                  <a:gd name="T1" fmla="*/ T0 w 58"/>
                  <a:gd name="T2" fmla="+- 0 8931 8917"/>
                  <a:gd name="T3" fmla="*/ 8931 h 65"/>
                  <a:gd name="T4" fmla="+- 0 1278 1261"/>
                  <a:gd name="T5" fmla="*/ T4 w 58"/>
                  <a:gd name="T6" fmla="+- 0 8931 8917"/>
                  <a:gd name="T7" fmla="*/ 8931 h 65"/>
                  <a:gd name="T8" fmla="+- 0 1282 1261"/>
                  <a:gd name="T9" fmla="*/ T8 w 58"/>
                  <a:gd name="T10" fmla="+- 0 8923 8917"/>
                  <a:gd name="T11" fmla="*/ 8923 h 65"/>
                  <a:gd name="T12" fmla="+- 0 1287 1261"/>
                  <a:gd name="T13" fmla="*/ T12 w 58"/>
                  <a:gd name="T14" fmla="+- 0 8918 8917"/>
                  <a:gd name="T15" fmla="*/ 8918 h 65"/>
                  <a:gd name="T16" fmla="+- 0 1298 1261"/>
                  <a:gd name="T17" fmla="*/ T16 w 58"/>
                  <a:gd name="T18" fmla="+- 0 8917 8917"/>
                  <a:gd name="T19" fmla="*/ 8917 h 65"/>
                  <a:gd name="T20" fmla="+- 0 1314 1261"/>
                  <a:gd name="T21" fmla="*/ T20 w 58"/>
                  <a:gd name="T22" fmla="+- 0 8924 8917"/>
                  <a:gd name="T23" fmla="*/ 8924 h 65"/>
                  <a:gd name="T24" fmla="+- 0 1316 1261"/>
                  <a:gd name="T25" fmla="*/ T24 w 58"/>
                  <a:gd name="T26" fmla="+- 0 8930 8917"/>
                  <a:gd name="T27" fmla="*/ 8930 h 65"/>
                  <a:gd name="T28" fmla="+- 0 1292 1261"/>
                  <a:gd name="T29" fmla="*/ T28 w 58"/>
                  <a:gd name="T30" fmla="+- 0 8930 8917"/>
                  <a:gd name="T31" fmla="*/ 8930 h 65"/>
                  <a:gd name="T32" fmla="+- 0 1290 1261"/>
                  <a:gd name="T33" fmla="*/ T32 w 58"/>
                  <a:gd name="T34" fmla="+- 0 8931 8917"/>
                  <a:gd name="T35" fmla="*/ 8931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8" h="65">
                    <a:moveTo>
                      <a:pt x="29" y="14"/>
                    </a:moveTo>
                    <a:lnTo>
                      <a:pt x="17" y="14"/>
                    </a:lnTo>
                    <a:lnTo>
                      <a:pt x="21" y="6"/>
                    </a:lnTo>
                    <a:lnTo>
                      <a:pt x="26" y="1"/>
                    </a:lnTo>
                    <a:lnTo>
                      <a:pt x="37" y="0"/>
                    </a:lnTo>
                    <a:lnTo>
                      <a:pt x="53" y="7"/>
                    </a:lnTo>
                    <a:lnTo>
                      <a:pt x="55" y="13"/>
                    </a:lnTo>
                    <a:lnTo>
                      <a:pt x="31" y="13"/>
                    </a:lnTo>
                    <a:lnTo>
                      <a:pt x="2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486"/>
              <p:cNvSpPr>
                <a:spLocks/>
              </p:cNvSpPr>
              <p:nvPr/>
            </p:nvSpPr>
            <p:spPr bwMode="auto">
              <a:xfrm>
                <a:off x="1261" y="8917"/>
                <a:ext cx="58" cy="65"/>
              </a:xfrm>
              <a:custGeom>
                <a:avLst/>
                <a:gdLst>
                  <a:gd name="T0" fmla="+- 0 1262 1261"/>
                  <a:gd name="T1" fmla="*/ T0 w 58"/>
                  <a:gd name="T2" fmla="+- 0 8982 8917"/>
                  <a:gd name="T3" fmla="*/ 8982 h 65"/>
                  <a:gd name="T4" fmla="+- 0 1261 1261"/>
                  <a:gd name="T5" fmla="*/ T4 w 58"/>
                  <a:gd name="T6" fmla="+- 0 8919 8917"/>
                  <a:gd name="T7" fmla="*/ 8919 h 65"/>
                  <a:gd name="T8" fmla="+- 0 1277 1261"/>
                  <a:gd name="T9" fmla="*/ T8 w 58"/>
                  <a:gd name="T10" fmla="+- 0 8919 8917"/>
                  <a:gd name="T11" fmla="*/ 8919 h 65"/>
                  <a:gd name="T12" fmla="+- 0 1278 1261"/>
                  <a:gd name="T13" fmla="*/ T12 w 58"/>
                  <a:gd name="T14" fmla="+- 0 8923 8917"/>
                  <a:gd name="T15" fmla="*/ 8923 h 65"/>
                  <a:gd name="T16" fmla="+- 0 1277 1261"/>
                  <a:gd name="T17" fmla="*/ T16 w 58"/>
                  <a:gd name="T18" fmla="+- 0 8928 8917"/>
                  <a:gd name="T19" fmla="*/ 8928 h 65"/>
                  <a:gd name="T20" fmla="+- 0 1278 1261"/>
                  <a:gd name="T21" fmla="*/ T20 w 58"/>
                  <a:gd name="T22" fmla="+- 0 8931 8917"/>
                  <a:gd name="T23" fmla="*/ 8931 h 65"/>
                  <a:gd name="T24" fmla="+- 0 1290 1261"/>
                  <a:gd name="T25" fmla="*/ T24 w 58"/>
                  <a:gd name="T26" fmla="+- 0 8931 8917"/>
                  <a:gd name="T27" fmla="*/ 8931 h 65"/>
                  <a:gd name="T28" fmla="+- 0 1280 1261"/>
                  <a:gd name="T29" fmla="*/ T28 w 58"/>
                  <a:gd name="T30" fmla="+- 0 8939 8917"/>
                  <a:gd name="T31" fmla="*/ 8939 h 65"/>
                  <a:gd name="T32" fmla="+- 0 1278 1261"/>
                  <a:gd name="T33" fmla="*/ T32 w 58"/>
                  <a:gd name="T34" fmla="+- 0 8959 8917"/>
                  <a:gd name="T35" fmla="*/ 8959 h 65"/>
                  <a:gd name="T36" fmla="+- 0 1278 1261"/>
                  <a:gd name="T37" fmla="*/ T36 w 58"/>
                  <a:gd name="T38" fmla="+- 0 8981 8917"/>
                  <a:gd name="T39" fmla="*/ 8981 h 65"/>
                  <a:gd name="T40" fmla="+- 0 1262 1261"/>
                  <a:gd name="T41" fmla="*/ T40 w 58"/>
                  <a:gd name="T42" fmla="+- 0 8982 8917"/>
                  <a:gd name="T43" fmla="*/ 8982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58" h="65">
                    <a:moveTo>
                      <a:pt x="1" y="65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7" y="6"/>
                    </a:lnTo>
                    <a:lnTo>
                      <a:pt x="16" y="11"/>
                    </a:lnTo>
                    <a:lnTo>
                      <a:pt x="17" y="14"/>
                    </a:lnTo>
                    <a:lnTo>
                      <a:pt x="29" y="14"/>
                    </a:lnTo>
                    <a:lnTo>
                      <a:pt x="19" y="22"/>
                    </a:lnTo>
                    <a:lnTo>
                      <a:pt x="17" y="42"/>
                    </a:lnTo>
                    <a:lnTo>
                      <a:pt x="17" y="64"/>
                    </a:lnTo>
                    <a:lnTo>
                      <a:pt x="1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487"/>
              <p:cNvSpPr>
                <a:spLocks/>
              </p:cNvSpPr>
              <p:nvPr/>
            </p:nvSpPr>
            <p:spPr bwMode="auto">
              <a:xfrm>
                <a:off x="1261" y="8917"/>
                <a:ext cx="58" cy="65"/>
              </a:xfrm>
              <a:custGeom>
                <a:avLst/>
                <a:gdLst>
                  <a:gd name="T0" fmla="+- 0 1303 1261"/>
                  <a:gd name="T1" fmla="*/ T0 w 58"/>
                  <a:gd name="T2" fmla="+- 0 8982 8917"/>
                  <a:gd name="T3" fmla="*/ 8982 h 65"/>
                  <a:gd name="T4" fmla="+- 0 1303 1261"/>
                  <a:gd name="T5" fmla="*/ T4 w 58"/>
                  <a:gd name="T6" fmla="+- 0 8960 8917"/>
                  <a:gd name="T7" fmla="*/ 8960 h 65"/>
                  <a:gd name="T8" fmla="+- 0 1302 1261"/>
                  <a:gd name="T9" fmla="*/ T8 w 58"/>
                  <a:gd name="T10" fmla="+- 0 8940 8917"/>
                  <a:gd name="T11" fmla="*/ 8940 h 65"/>
                  <a:gd name="T12" fmla="+- 0 1292 1261"/>
                  <a:gd name="T13" fmla="*/ T12 w 58"/>
                  <a:gd name="T14" fmla="+- 0 8930 8917"/>
                  <a:gd name="T15" fmla="*/ 8930 h 65"/>
                  <a:gd name="T16" fmla="+- 0 1316 1261"/>
                  <a:gd name="T17" fmla="*/ T16 w 58"/>
                  <a:gd name="T18" fmla="+- 0 8930 8917"/>
                  <a:gd name="T19" fmla="*/ 8930 h 65"/>
                  <a:gd name="T20" fmla="+- 0 1319 1261"/>
                  <a:gd name="T21" fmla="*/ T20 w 58"/>
                  <a:gd name="T22" fmla="+- 0 8941 8917"/>
                  <a:gd name="T23" fmla="*/ 8941 h 65"/>
                  <a:gd name="T24" fmla="+- 0 1319 1261"/>
                  <a:gd name="T25" fmla="*/ T24 w 58"/>
                  <a:gd name="T26" fmla="+- 0 8963 8917"/>
                  <a:gd name="T27" fmla="*/ 8963 h 65"/>
                  <a:gd name="T28" fmla="+- 0 1303 1261"/>
                  <a:gd name="T29" fmla="*/ T28 w 58"/>
                  <a:gd name="T30" fmla="+- 0 8982 8917"/>
                  <a:gd name="T31" fmla="*/ 8982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58" h="65">
                    <a:moveTo>
                      <a:pt x="42" y="65"/>
                    </a:moveTo>
                    <a:lnTo>
                      <a:pt x="42" y="43"/>
                    </a:lnTo>
                    <a:lnTo>
                      <a:pt x="41" y="23"/>
                    </a:lnTo>
                    <a:lnTo>
                      <a:pt x="31" y="13"/>
                    </a:lnTo>
                    <a:lnTo>
                      <a:pt x="55" y="13"/>
                    </a:lnTo>
                    <a:lnTo>
                      <a:pt x="58" y="24"/>
                    </a:lnTo>
                    <a:lnTo>
                      <a:pt x="58" y="46"/>
                    </a:lnTo>
                    <a:lnTo>
                      <a:pt x="4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5" name="Group 488"/>
            <p:cNvGrpSpPr>
              <a:grpSpLocks/>
            </p:cNvGrpSpPr>
            <p:nvPr/>
          </p:nvGrpSpPr>
          <p:grpSpPr bwMode="auto">
            <a:xfrm>
              <a:off x="1331" y="8919"/>
              <a:ext cx="57" cy="65"/>
              <a:chOff x="1331" y="8919"/>
              <a:chExt cx="57" cy="65"/>
            </a:xfrm>
          </p:grpSpPr>
          <p:sp>
            <p:nvSpPr>
              <p:cNvPr id="1557" name="Freeform 489"/>
              <p:cNvSpPr>
                <a:spLocks/>
              </p:cNvSpPr>
              <p:nvPr/>
            </p:nvSpPr>
            <p:spPr bwMode="auto">
              <a:xfrm>
                <a:off x="1331" y="8919"/>
                <a:ext cx="57" cy="65"/>
              </a:xfrm>
              <a:custGeom>
                <a:avLst/>
                <a:gdLst>
                  <a:gd name="T0" fmla="+- 0 1376 1331"/>
                  <a:gd name="T1" fmla="*/ T0 w 57"/>
                  <a:gd name="T2" fmla="+- 0 8984 8919"/>
                  <a:gd name="T3" fmla="*/ 8984 h 65"/>
                  <a:gd name="T4" fmla="+- 0 1361 1331"/>
                  <a:gd name="T5" fmla="*/ T4 w 57"/>
                  <a:gd name="T6" fmla="+- 0 8983 8919"/>
                  <a:gd name="T7" fmla="*/ 8983 h 65"/>
                  <a:gd name="T8" fmla="+- 0 1340 1331"/>
                  <a:gd name="T9" fmla="*/ T8 w 57"/>
                  <a:gd name="T10" fmla="+- 0 8976 8919"/>
                  <a:gd name="T11" fmla="*/ 8976 h 65"/>
                  <a:gd name="T12" fmla="+- 0 1331 1331"/>
                  <a:gd name="T13" fmla="*/ T12 w 57"/>
                  <a:gd name="T14" fmla="+- 0 8956 8919"/>
                  <a:gd name="T15" fmla="*/ 8956 h 65"/>
                  <a:gd name="T16" fmla="+- 0 1336 1331"/>
                  <a:gd name="T17" fmla="*/ T16 w 57"/>
                  <a:gd name="T18" fmla="+- 0 8931 8919"/>
                  <a:gd name="T19" fmla="*/ 8931 h 65"/>
                  <a:gd name="T20" fmla="+- 0 1351 1331"/>
                  <a:gd name="T21" fmla="*/ T20 w 57"/>
                  <a:gd name="T22" fmla="+- 0 8919 8919"/>
                  <a:gd name="T23" fmla="*/ 8919 h 65"/>
                  <a:gd name="T24" fmla="+- 0 1376 1331"/>
                  <a:gd name="T25" fmla="*/ T24 w 57"/>
                  <a:gd name="T26" fmla="+- 0 8924 8919"/>
                  <a:gd name="T27" fmla="*/ 8924 h 65"/>
                  <a:gd name="T28" fmla="+- 0 1380 1331"/>
                  <a:gd name="T29" fmla="*/ T28 w 57"/>
                  <a:gd name="T30" fmla="+- 0 8929 8919"/>
                  <a:gd name="T31" fmla="*/ 8929 h 65"/>
                  <a:gd name="T32" fmla="+- 0 1365 1331"/>
                  <a:gd name="T33" fmla="*/ T32 w 57"/>
                  <a:gd name="T34" fmla="+- 0 8929 8919"/>
                  <a:gd name="T35" fmla="*/ 8929 h 65"/>
                  <a:gd name="T36" fmla="+- 0 1351 1331"/>
                  <a:gd name="T37" fmla="*/ T36 w 57"/>
                  <a:gd name="T38" fmla="+- 0 8933 8919"/>
                  <a:gd name="T39" fmla="*/ 8933 h 65"/>
                  <a:gd name="T40" fmla="+- 0 1349 1331"/>
                  <a:gd name="T41" fmla="*/ T40 w 57"/>
                  <a:gd name="T42" fmla="+- 0 8938 8919"/>
                  <a:gd name="T43" fmla="*/ 8938 h 65"/>
                  <a:gd name="T44" fmla="+- 0 1348 1331"/>
                  <a:gd name="T45" fmla="*/ T44 w 57"/>
                  <a:gd name="T46" fmla="+- 0 8940 8919"/>
                  <a:gd name="T47" fmla="*/ 8940 h 65"/>
                  <a:gd name="T48" fmla="+- 0 1348 1331"/>
                  <a:gd name="T49" fmla="*/ T48 w 57"/>
                  <a:gd name="T50" fmla="+- 0 8943 8919"/>
                  <a:gd name="T51" fmla="*/ 8943 h 65"/>
                  <a:gd name="T52" fmla="+- 0 1376 1331"/>
                  <a:gd name="T53" fmla="*/ T52 w 57"/>
                  <a:gd name="T54" fmla="+- 0 8943 8919"/>
                  <a:gd name="T55" fmla="*/ 8943 h 65"/>
                  <a:gd name="T56" fmla="+- 0 1348 1331"/>
                  <a:gd name="T57" fmla="*/ T56 w 57"/>
                  <a:gd name="T58" fmla="+- 0 8953 8919"/>
                  <a:gd name="T59" fmla="*/ 8953 h 65"/>
                  <a:gd name="T60" fmla="+- 0 1348 1331"/>
                  <a:gd name="T61" fmla="*/ T60 w 57"/>
                  <a:gd name="T62" fmla="+- 0 8964 8919"/>
                  <a:gd name="T63" fmla="*/ 8964 h 65"/>
                  <a:gd name="T64" fmla="+- 0 1351 1331"/>
                  <a:gd name="T65" fmla="*/ T64 w 57"/>
                  <a:gd name="T66" fmla="+- 0 8972 8919"/>
                  <a:gd name="T67" fmla="*/ 8972 h 65"/>
                  <a:gd name="T68" fmla="+- 0 1361 1331"/>
                  <a:gd name="T69" fmla="*/ T68 w 57"/>
                  <a:gd name="T70" fmla="+- 0 8972 8919"/>
                  <a:gd name="T71" fmla="*/ 8972 h 65"/>
                  <a:gd name="T72" fmla="+- 0 1385 1331"/>
                  <a:gd name="T73" fmla="*/ T72 w 57"/>
                  <a:gd name="T74" fmla="+- 0 8972 8919"/>
                  <a:gd name="T75" fmla="*/ 8972 h 65"/>
                  <a:gd name="T76" fmla="+- 0 1384 1331"/>
                  <a:gd name="T77" fmla="*/ T76 w 57"/>
                  <a:gd name="T78" fmla="+- 0 8976 8919"/>
                  <a:gd name="T79" fmla="*/ 8976 h 65"/>
                  <a:gd name="T80" fmla="+- 0 1376 1331"/>
                  <a:gd name="T81" fmla="*/ T80 w 57"/>
                  <a:gd name="T82" fmla="+- 0 8984 8919"/>
                  <a:gd name="T83" fmla="*/ 8984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57" h="65">
                    <a:moveTo>
                      <a:pt x="45" y="65"/>
                    </a:moveTo>
                    <a:lnTo>
                      <a:pt x="30" y="64"/>
                    </a:lnTo>
                    <a:lnTo>
                      <a:pt x="9" y="57"/>
                    </a:lnTo>
                    <a:lnTo>
                      <a:pt x="0" y="37"/>
                    </a:lnTo>
                    <a:lnTo>
                      <a:pt x="5" y="12"/>
                    </a:lnTo>
                    <a:lnTo>
                      <a:pt x="20" y="0"/>
                    </a:lnTo>
                    <a:lnTo>
                      <a:pt x="45" y="5"/>
                    </a:lnTo>
                    <a:lnTo>
                      <a:pt x="49" y="10"/>
                    </a:lnTo>
                    <a:lnTo>
                      <a:pt x="34" y="10"/>
                    </a:lnTo>
                    <a:lnTo>
                      <a:pt x="20" y="14"/>
                    </a:lnTo>
                    <a:lnTo>
                      <a:pt x="18" y="19"/>
                    </a:lnTo>
                    <a:lnTo>
                      <a:pt x="17" y="21"/>
                    </a:lnTo>
                    <a:lnTo>
                      <a:pt x="17" y="24"/>
                    </a:lnTo>
                    <a:lnTo>
                      <a:pt x="45" y="24"/>
                    </a:lnTo>
                    <a:lnTo>
                      <a:pt x="17" y="34"/>
                    </a:lnTo>
                    <a:lnTo>
                      <a:pt x="17" y="45"/>
                    </a:lnTo>
                    <a:lnTo>
                      <a:pt x="20" y="53"/>
                    </a:lnTo>
                    <a:lnTo>
                      <a:pt x="30" y="53"/>
                    </a:lnTo>
                    <a:lnTo>
                      <a:pt x="54" y="53"/>
                    </a:lnTo>
                    <a:lnTo>
                      <a:pt x="53" y="57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490"/>
              <p:cNvSpPr>
                <a:spLocks/>
              </p:cNvSpPr>
              <p:nvPr/>
            </p:nvSpPr>
            <p:spPr bwMode="auto">
              <a:xfrm>
                <a:off x="1331" y="8919"/>
                <a:ext cx="57" cy="65"/>
              </a:xfrm>
              <a:custGeom>
                <a:avLst/>
                <a:gdLst>
                  <a:gd name="T0" fmla="+- 0 1376 1331"/>
                  <a:gd name="T1" fmla="*/ T0 w 57"/>
                  <a:gd name="T2" fmla="+- 0 8943 8919"/>
                  <a:gd name="T3" fmla="*/ 8943 h 65"/>
                  <a:gd name="T4" fmla="+- 0 1373 1331"/>
                  <a:gd name="T5" fmla="*/ T4 w 57"/>
                  <a:gd name="T6" fmla="+- 0 8943 8919"/>
                  <a:gd name="T7" fmla="*/ 8943 h 65"/>
                  <a:gd name="T8" fmla="+- 0 1365 1331"/>
                  <a:gd name="T9" fmla="*/ T8 w 57"/>
                  <a:gd name="T10" fmla="+- 0 8929 8919"/>
                  <a:gd name="T11" fmla="*/ 8929 h 65"/>
                  <a:gd name="T12" fmla="+- 0 1380 1331"/>
                  <a:gd name="T13" fmla="*/ T12 w 57"/>
                  <a:gd name="T14" fmla="+- 0 8929 8919"/>
                  <a:gd name="T15" fmla="*/ 8929 h 65"/>
                  <a:gd name="T16" fmla="+- 0 1387 1331"/>
                  <a:gd name="T17" fmla="*/ T16 w 57"/>
                  <a:gd name="T18" fmla="+- 0 8939 8919"/>
                  <a:gd name="T19" fmla="*/ 8939 h 65"/>
                  <a:gd name="T20" fmla="+- 0 1376 1331"/>
                  <a:gd name="T21" fmla="*/ T20 w 57"/>
                  <a:gd name="T22" fmla="+- 0 8943 8919"/>
                  <a:gd name="T23" fmla="*/ 8943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7" h="65">
                    <a:moveTo>
                      <a:pt x="45" y="24"/>
                    </a:moveTo>
                    <a:lnTo>
                      <a:pt x="42" y="24"/>
                    </a:lnTo>
                    <a:lnTo>
                      <a:pt x="34" y="10"/>
                    </a:lnTo>
                    <a:lnTo>
                      <a:pt x="49" y="10"/>
                    </a:lnTo>
                    <a:lnTo>
                      <a:pt x="56" y="20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491"/>
              <p:cNvSpPr>
                <a:spLocks/>
              </p:cNvSpPr>
              <p:nvPr/>
            </p:nvSpPr>
            <p:spPr bwMode="auto">
              <a:xfrm>
                <a:off x="1331" y="8919"/>
                <a:ext cx="57" cy="65"/>
              </a:xfrm>
              <a:custGeom>
                <a:avLst/>
                <a:gdLst>
                  <a:gd name="T0" fmla="+- 0 1385 1331"/>
                  <a:gd name="T1" fmla="*/ T0 w 57"/>
                  <a:gd name="T2" fmla="+- 0 8972 8919"/>
                  <a:gd name="T3" fmla="*/ 8972 h 65"/>
                  <a:gd name="T4" fmla="+- 0 1367 1331"/>
                  <a:gd name="T5" fmla="*/ T4 w 57"/>
                  <a:gd name="T6" fmla="+- 0 8972 8919"/>
                  <a:gd name="T7" fmla="*/ 8972 h 65"/>
                  <a:gd name="T8" fmla="+- 0 1371 1331"/>
                  <a:gd name="T9" fmla="*/ T8 w 57"/>
                  <a:gd name="T10" fmla="+- 0 8970 8919"/>
                  <a:gd name="T11" fmla="*/ 8970 h 65"/>
                  <a:gd name="T12" fmla="+- 0 1373 1331"/>
                  <a:gd name="T13" fmla="*/ T12 w 57"/>
                  <a:gd name="T14" fmla="+- 0 8965 8919"/>
                  <a:gd name="T15" fmla="*/ 8965 h 65"/>
                  <a:gd name="T16" fmla="+- 0 1388 1331"/>
                  <a:gd name="T17" fmla="*/ T16 w 57"/>
                  <a:gd name="T18" fmla="+- 0 8966 8919"/>
                  <a:gd name="T19" fmla="*/ 8966 h 65"/>
                  <a:gd name="T20" fmla="+- 0 1385 1331"/>
                  <a:gd name="T21" fmla="*/ T20 w 57"/>
                  <a:gd name="T22" fmla="+- 0 8972 8919"/>
                  <a:gd name="T23" fmla="*/ 8972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7" h="65">
                    <a:moveTo>
                      <a:pt x="54" y="53"/>
                    </a:moveTo>
                    <a:lnTo>
                      <a:pt x="36" y="53"/>
                    </a:lnTo>
                    <a:lnTo>
                      <a:pt x="40" y="51"/>
                    </a:lnTo>
                    <a:lnTo>
                      <a:pt x="42" y="46"/>
                    </a:lnTo>
                    <a:lnTo>
                      <a:pt x="57" y="47"/>
                    </a:lnTo>
                    <a:lnTo>
                      <a:pt x="5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6" name="Group 492"/>
            <p:cNvGrpSpPr>
              <a:grpSpLocks/>
            </p:cNvGrpSpPr>
            <p:nvPr/>
          </p:nvGrpSpPr>
          <p:grpSpPr bwMode="auto">
            <a:xfrm>
              <a:off x="1401" y="8914"/>
              <a:ext cx="37" cy="68"/>
              <a:chOff x="1401" y="8914"/>
              <a:chExt cx="37" cy="68"/>
            </a:xfrm>
          </p:grpSpPr>
          <p:sp>
            <p:nvSpPr>
              <p:cNvPr id="1550" name="Freeform 493"/>
              <p:cNvSpPr>
                <a:spLocks/>
              </p:cNvSpPr>
              <p:nvPr/>
            </p:nvSpPr>
            <p:spPr bwMode="auto">
              <a:xfrm>
                <a:off x="1401" y="8914"/>
                <a:ext cx="37" cy="68"/>
              </a:xfrm>
              <a:custGeom>
                <a:avLst/>
                <a:gdLst>
                  <a:gd name="T0" fmla="+- 0 1422 1401"/>
                  <a:gd name="T1" fmla="*/ T0 w 37"/>
                  <a:gd name="T2" fmla="+- 0 8932 8914"/>
                  <a:gd name="T3" fmla="*/ 8932 h 68"/>
                  <a:gd name="T4" fmla="+- 0 1418 1401"/>
                  <a:gd name="T5" fmla="*/ T4 w 37"/>
                  <a:gd name="T6" fmla="+- 0 8932 8914"/>
                  <a:gd name="T7" fmla="*/ 8932 h 68"/>
                  <a:gd name="T8" fmla="+- 0 1420 1401"/>
                  <a:gd name="T9" fmla="*/ T8 w 37"/>
                  <a:gd name="T10" fmla="+- 0 8923 8914"/>
                  <a:gd name="T11" fmla="*/ 8923 h 68"/>
                  <a:gd name="T12" fmla="+- 0 1427 1401"/>
                  <a:gd name="T13" fmla="*/ T12 w 37"/>
                  <a:gd name="T14" fmla="+- 0 8914 8914"/>
                  <a:gd name="T15" fmla="*/ 8914 h 68"/>
                  <a:gd name="T16" fmla="+- 0 1438 1401"/>
                  <a:gd name="T17" fmla="*/ T16 w 37"/>
                  <a:gd name="T18" fmla="+- 0 8918 8914"/>
                  <a:gd name="T19" fmla="*/ 8918 h 68"/>
                  <a:gd name="T20" fmla="+- 0 1438 1401"/>
                  <a:gd name="T21" fmla="*/ T20 w 37"/>
                  <a:gd name="T22" fmla="+- 0 8928 8914"/>
                  <a:gd name="T23" fmla="*/ 8928 h 68"/>
                  <a:gd name="T24" fmla="+- 0 1425 1401"/>
                  <a:gd name="T25" fmla="*/ T24 w 37"/>
                  <a:gd name="T26" fmla="+- 0 8928 8914"/>
                  <a:gd name="T27" fmla="*/ 8928 h 68"/>
                  <a:gd name="T28" fmla="+- 0 1422 1401"/>
                  <a:gd name="T29" fmla="*/ T28 w 37"/>
                  <a:gd name="T30" fmla="+- 0 8932 8914"/>
                  <a:gd name="T31" fmla="*/ 8932 h 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" h="68">
                    <a:moveTo>
                      <a:pt x="21" y="18"/>
                    </a:moveTo>
                    <a:lnTo>
                      <a:pt x="17" y="18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37" y="4"/>
                    </a:lnTo>
                    <a:lnTo>
                      <a:pt x="37" y="14"/>
                    </a:lnTo>
                    <a:lnTo>
                      <a:pt x="24" y="14"/>
                    </a:lnTo>
                    <a:lnTo>
                      <a:pt x="2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494"/>
              <p:cNvSpPr>
                <a:spLocks/>
              </p:cNvSpPr>
              <p:nvPr/>
            </p:nvSpPr>
            <p:spPr bwMode="auto">
              <a:xfrm>
                <a:off x="1401" y="8914"/>
                <a:ext cx="37" cy="68"/>
              </a:xfrm>
              <a:custGeom>
                <a:avLst/>
                <a:gdLst>
                  <a:gd name="T0" fmla="+- 0 1418 1401"/>
                  <a:gd name="T1" fmla="*/ T0 w 37"/>
                  <a:gd name="T2" fmla="+- 0 8982 8914"/>
                  <a:gd name="T3" fmla="*/ 8982 h 68"/>
                  <a:gd name="T4" fmla="+- 0 1401 1401"/>
                  <a:gd name="T5" fmla="*/ T4 w 37"/>
                  <a:gd name="T6" fmla="+- 0 8982 8914"/>
                  <a:gd name="T7" fmla="*/ 8982 h 68"/>
                  <a:gd name="T8" fmla="+- 0 1401 1401"/>
                  <a:gd name="T9" fmla="*/ T8 w 37"/>
                  <a:gd name="T10" fmla="+- 0 8919 8914"/>
                  <a:gd name="T11" fmla="*/ 8919 h 68"/>
                  <a:gd name="T12" fmla="+- 0 1417 1401"/>
                  <a:gd name="T13" fmla="*/ T12 w 37"/>
                  <a:gd name="T14" fmla="+- 0 8919 8914"/>
                  <a:gd name="T15" fmla="*/ 8919 h 68"/>
                  <a:gd name="T16" fmla="+- 0 1417 1401"/>
                  <a:gd name="T17" fmla="*/ T16 w 37"/>
                  <a:gd name="T18" fmla="+- 0 8923 8914"/>
                  <a:gd name="T19" fmla="*/ 8923 h 68"/>
                  <a:gd name="T20" fmla="+- 0 1416 1401"/>
                  <a:gd name="T21" fmla="*/ T20 w 37"/>
                  <a:gd name="T22" fmla="+- 0 8928 8914"/>
                  <a:gd name="T23" fmla="*/ 8928 h 68"/>
                  <a:gd name="T24" fmla="+- 0 1418 1401"/>
                  <a:gd name="T25" fmla="*/ T24 w 37"/>
                  <a:gd name="T26" fmla="+- 0 8932 8914"/>
                  <a:gd name="T27" fmla="*/ 8932 h 68"/>
                  <a:gd name="T28" fmla="+- 0 1422 1401"/>
                  <a:gd name="T29" fmla="*/ T28 w 37"/>
                  <a:gd name="T30" fmla="+- 0 8932 8914"/>
                  <a:gd name="T31" fmla="*/ 8932 h 68"/>
                  <a:gd name="T32" fmla="+- 0 1418 1401"/>
                  <a:gd name="T33" fmla="*/ T32 w 37"/>
                  <a:gd name="T34" fmla="+- 0 8936 8914"/>
                  <a:gd name="T35" fmla="*/ 8936 h 68"/>
                  <a:gd name="T36" fmla="+- 0 1418 1401"/>
                  <a:gd name="T37" fmla="*/ T36 w 37"/>
                  <a:gd name="T38" fmla="+- 0 8982 8914"/>
                  <a:gd name="T39" fmla="*/ 8982 h 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" h="68">
                    <a:moveTo>
                      <a:pt x="17" y="68"/>
                    </a:moveTo>
                    <a:lnTo>
                      <a:pt x="0" y="68"/>
                    </a:lnTo>
                    <a:lnTo>
                      <a:pt x="0" y="5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5" y="14"/>
                    </a:lnTo>
                    <a:lnTo>
                      <a:pt x="17" y="18"/>
                    </a:lnTo>
                    <a:lnTo>
                      <a:pt x="21" y="18"/>
                    </a:lnTo>
                    <a:lnTo>
                      <a:pt x="17" y="22"/>
                    </a:lnTo>
                    <a:lnTo>
                      <a:pt x="1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495"/>
              <p:cNvSpPr>
                <a:spLocks/>
              </p:cNvSpPr>
              <p:nvPr/>
            </p:nvSpPr>
            <p:spPr bwMode="auto">
              <a:xfrm>
                <a:off x="1401" y="8914"/>
                <a:ext cx="37" cy="68"/>
              </a:xfrm>
              <a:custGeom>
                <a:avLst/>
                <a:gdLst>
                  <a:gd name="T0" fmla="+- 0 1438 1401"/>
                  <a:gd name="T1" fmla="*/ T0 w 37"/>
                  <a:gd name="T2" fmla="+- 0 8932 8914"/>
                  <a:gd name="T3" fmla="*/ 8932 h 68"/>
                  <a:gd name="T4" fmla="+- 0 1425 1401"/>
                  <a:gd name="T5" fmla="*/ T4 w 37"/>
                  <a:gd name="T6" fmla="+- 0 8928 8914"/>
                  <a:gd name="T7" fmla="*/ 8928 h 68"/>
                  <a:gd name="T8" fmla="+- 0 1438 1401"/>
                  <a:gd name="T9" fmla="*/ T8 w 37"/>
                  <a:gd name="T10" fmla="+- 0 8928 8914"/>
                  <a:gd name="T11" fmla="*/ 8928 h 68"/>
                  <a:gd name="T12" fmla="+- 0 1438 1401"/>
                  <a:gd name="T13" fmla="*/ T12 w 37"/>
                  <a:gd name="T14" fmla="+- 0 8932 8914"/>
                  <a:gd name="T15" fmla="*/ 8932 h 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" h="68">
                    <a:moveTo>
                      <a:pt x="37" y="18"/>
                    </a:moveTo>
                    <a:lnTo>
                      <a:pt x="24" y="14"/>
                    </a:lnTo>
                    <a:lnTo>
                      <a:pt x="37" y="14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7" name="Group 496"/>
            <p:cNvGrpSpPr>
              <a:grpSpLocks/>
            </p:cNvGrpSpPr>
            <p:nvPr/>
          </p:nvGrpSpPr>
          <p:grpSpPr bwMode="auto">
            <a:xfrm>
              <a:off x="1443" y="8917"/>
              <a:ext cx="64" cy="67"/>
              <a:chOff x="1443" y="8917"/>
              <a:chExt cx="64" cy="67"/>
            </a:xfrm>
          </p:grpSpPr>
          <p:sp>
            <p:nvSpPr>
              <p:cNvPr id="1541" name="Freeform 497"/>
              <p:cNvSpPr>
                <a:spLocks/>
              </p:cNvSpPr>
              <p:nvPr/>
            </p:nvSpPr>
            <p:spPr bwMode="auto">
              <a:xfrm>
                <a:off x="1443" y="8917"/>
                <a:ext cx="64" cy="67"/>
              </a:xfrm>
              <a:custGeom>
                <a:avLst/>
                <a:gdLst>
                  <a:gd name="T0" fmla="+- 0 1463 1443"/>
                  <a:gd name="T1" fmla="*/ T0 w 64"/>
                  <a:gd name="T2" fmla="+- 0 8937 8917"/>
                  <a:gd name="T3" fmla="*/ 8937 h 67"/>
                  <a:gd name="T4" fmla="+- 0 1446 1443"/>
                  <a:gd name="T5" fmla="*/ T4 w 64"/>
                  <a:gd name="T6" fmla="+- 0 8936 8917"/>
                  <a:gd name="T7" fmla="*/ 8936 h 67"/>
                  <a:gd name="T8" fmla="+- 0 1448 1443"/>
                  <a:gd name="T9" fmla="*/ T8 w 64"/>
                  <a:gd name="T10" fmla="+- 0 8924 8917"/>
                  <a:gd name="T11" fmla="*/ 8924 h 67"/>
                  <a:gd name="T12" fmla="+- 0 1458 1443"/>
                  <a:gd name="T13" fmla="*/ T12 w 64"/>
                  <a:gd name="T14" fmla="+- 0 8917 8917"/>
                  <a:gd name="T15" fmla="*/ 8917 h 67"/>
                  <a:gd name="T16" fmla="+- 0 1488 1443"/>
                  <a:gd name="T17" fmla="*/ T16 w 64"/>
                  <a:gd name="T18" fmla="+- 0 8918 8917"/>
                  <a:gd name="T19" fmla="*/ 8918 h 67"/>
                  <a:gd name="T20" fmla="+- 0 1498 1443"/>
                  <a:gd name="T21" fmla="*/ T20 w 64"/>
                  <a:gd name="T22" fmla="+- 0 8925 8917"/>
                  <a:gd name="T23" fmla="*/ 8925 h 67"/>
                  <a:gd name="T24" fmla="+- 0 1498 1443"/>
                  <a:gd name="T25" fmla="*/ T24 w 64"/>
                  <a:gd name="T26" fmla="+- 0 8928 8917"/>
                  <a:gd name="T27" fmla="*/ 8928 h 67"/>
                  <a:gd name="T28" fmla="+- 0 1472 1443"/>
                  <a:gd name="T29" fmla="*/ T28 w 64"/>
                  <a:gd name="T30" fmla="+- 0 8928 8917"/>
                  <a:gd name="T31" fmla="*/ 8928 h 67"/>
                  <a:gd name="T32" fmla="+- 0 1466 1443"/>
                  <a:gd name="T33" fmla="*/ T32 w 64"/>
                  <a:gd name="T34" fmla="+- 0 8928 8917"/>
                  <a:gd name="T35" fmla="*/ 8928 h 67"/>
                  <a:gd name="T36" fmla="+- 0 1464 1443"/>
                  <a:gd name="T37" fmla="*/ T36 w 64"/>
                  <a:gd name="T38" fmla="+- 0 8931 8917"/>
                  <a:gd name="T39" fmla="*/ 8931 h 67"/>
                  <a:gd name="T40" fmla="+- 0 1463 1443"/>
                  <a:gd name="T41" fmla="*/ T40 w 64"/>
                  <a:gd name="T42" fmla="+- 0 8937 8917"/>
                  <a:gd name="T43" fmla="*/ 8937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4" h="67">
                    <a:moveTo>
                      <a:pt x="20" y="20"/>
                    </a:moveTo>
                    <a:lnTo>
                      <a:pt x="3" y="19"/>
                    </a:lnTo>
                    <a:lnTo>
                      <a:pt x="5" y="7"/>
                    </a:lnTo>
                    <a:lnTo>
                      <a:pt x="15" y="0"/>
                    </a:lnTo>
                    <a:lnTo>
                      <a:pt x="45" y="1"/>
                    </a:lnTo>
                    <a:lnTo>
                      <a:pt x="55" y="8"/>
                    </a:lnTo>
                    <a:lnTo>
                      <a:pt x="55" y="11"/>
                    </a:lnTo>
                    <a:lnTo>
                      <a:pt x="29" y="11"/>
                    </a:lnTo>
                    <a:lnTo>
                      <a:pt x="23" y="11"/>
                    </a:lnTo>
                    <a:lnTo>
                      <a:pt x="21" y="14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498"/>
              <p:cNvSpPr>
                <a:spLocks/>
              </p:cNvSpPr>
              <p:nvPr/>
            </p:nvSpPr>
            <p:spPr bwMode="auto">
              <a:xfrm>
                <a:off x="1443" y="8917"/>
                <a:ext cx="64" cy="67"/>
              </a:xfrm>
              <a:custGeom>
                <a:avLst/>
                <a:gdLst>
                  <a:gd name="T0" fmla="+- 0 1474 1443"/>
                  <a:gd name="T1" fmla="*/ T0 w 64"/>
                  <a:gd name="T2" fmla="+- 0 8984 8917"/>
                  <a:gd name="T3" fmla="*/ 8984 h 67"/>
                  <a:gd name="T4" fmla="+- 0 1450 1443"/>
                  <a:gd name="T5" fmla="*/ T4 w 64"/>
                  <a:gd name="T6" fmla="+- 0 8983 8917"/>
                  <a:gd name="T7" fmla="*/ 8983 h 67"/>
                  <a:gd name="T8" fmla="+- 0 1443 1443"/>
                  <a:gd name="T9" fmla="*/ T8 w 64"/>
                  <a:gd name="T10" fmla="+- 0 8977 8917"/>
                  <a:gd name="T11" fmla="*/ 8977 h 67"/>
                  <a:gd name="T12" fmla="+- 0 1443 1443"/>
                  <a:gd name="T13" fmla="*/ T12 w 64"/>
                  <a:gd name="T14" fmla="+- 0 8964 8917"/>
                  <a:gd name="T15" fmla="*/ 8964 h 67"/>
                  <a:gd name="T16" fmla="+- 0 1453 1443"/>
                  <a:gd name="T17" fmla="*/ T16 w 64"/>
                  <a:gd name="T18" fmla="+- 0 8947 8917"/>
                  <a:gd name="T19" fmla="*/ 8947 h 67"/>
                  <a:gd name="T20" fmla="+- 0 1475 1443"/>
                  <a:gd name="T21" fmla="*/ T20 w 64"/>
                  <a:gd name="T22" fmla="+- 0 8944 8917"/>
                  <a:gd name="T23" fmla="*/ 8944 h 67"/>
                  <a:gd name="T24" fmla="+- 0 1482 1443"/>
                  <a:gd name="T25" fmla="*/ T24 w 64"/>
                  <a:gd name="T26" fmla="+- 0 8935 8917"/>
                  <a:gd name="T27" fmla="*/ 8935 h 67"/>
                  <a:gd name="T28" fmla="+- 0 1481 1443"/>
                  <a:gd name="T29" fmla="*/ T28 w 64"/>
                  <a:gd name="T30" fmla="+- 0 8928 8917"/>
                  <a:gd name="T31" fmla="*/ 8928 h 67"/>
                  <a:gd name="T32" fmla="+- 0 1498 1443"/>
                  <a:gd name="T33" fmla="*/ T32 w 64"/>
                  <a:gd name="T34" fmla="+- 0 8928 8917"/>
                  <a:gd name="T35" fmla="*/ 8928 h 67"/>
                  <a:gd name="T36" fmla="+- 0 1498 1443"/>
                  <a:gd name="T37" fmla="*/ T36 w 64"/>
                  <a:gd name="T38" fmla="+- 0 8940 8917"/>
                  <a:gd name="T39" fmla="*/ 8940 h 67"/>
                  <a:gd name="T40" fmla="+- 0 1498 1443"/>
                  <a:gd name="T41" fmla="*/ T40 w 64"/>
                  <a:gd name="T42" fmla="+- 0 8952 8917"/>
                  <a:gd name="T43" fmla="*/ 8952 h 67"/>
                  <a:gd name="T44" fmla="+- 0 1460 1443"/>
                  <a:gd name="T45" fmla="*/ T44 w 64"/>
                  <a:gd name="T46" fmla="+- 0 8952 8917"/>
                  <a:gd name="T47" fmla="*/ 8952 h 67"/>
                  <a:gd name="T48" fmla="+- 0 1460 1443"/>
                  <a:gd name="T49" fmla="*/ T48 w 64"/>
                  <a:gd name="T50" fmla="+- 0 8963 8917"/>
                  <a:gd name="T51" fmla="*/ 8963 h 67"/>
                  <a:gd name="T52" fmla="+- 0 1460 1443"/>
                  <a:gd name="T53" fmla="*/ T52 w 64"/>
                  <a:gd name="T54" fmla="+- 0 8968 8917"/>
                  <a:gd name="T55" fmla="*/ 8968 h 67"/>
                  <a:gd name="T56" fmla="+- 0 1463 1443"/>
                  <a:gd name="T57" fmla="*/ T56 w 64"/>
                  <a:gd name="T58" fmla="+- 0 8972 8917"/>
                  <a:gd name="T59" fmla="*/ 8972 h 67"/>
                  <a:gd name="T60" fmla="+- 0 1483 1443"/>
                  <a:gd name="T61" fmla="*/ T60 w 64"/>
                  <a:gd name="T62" fmla="+- 0 8972 8917"/>
                  <a:gd name="T63" fmla="*/ 8972 h 67"/>
                  <a:gd name="T64" fmla="+- 0 1478 1443"/>
                  <a:gd name="T65" fmla="*/ T64 w 64"/>
                  <a:gd name="T66" fmla="+- 0 8977 8917"/>
                  <a:gd name="T67" fmla="*/ 8977 h 67"/>
                  <a:gd name="T68" fmla="+- 0 1474 1443"/>
                  <a:gd name="T69" fmla="*/ T68 w 64"/>
                  <a:gd name="T70" fmla="+- 0 8984 8917"/>
                  <a:gd name="T71" fmla="*/ 8984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4" h="67">
                    <a:moveTo>
                      <a:pt x="31" y="67"/>
                    </a:moveTo>
                    <a:lnTo>
                      <a:pt x="7" y="66"/>
                    </a:lnTo>
                    <a:lnTo>
                      <a:pt x="0" y="60"/>
                    </a:lnTo>
                    <a:lnTo>
                      <a:pt x="0" y="47"/>
                    </a:lnTo>
                    <a:lnTo>
                      <a:pt x="10" y="30"/>
                    </a:lnTo>
                    <a:lnTo>
                      <a:pt x="32" y="27"/>
                    </a:lnTo>
                    <a:lnTo>
                      <a:pt x="39" y="18"/>
                    </a:lnTo>
                    <a:lnTo>
                      <a:pt x="38" y="11"/>
                    </a:lnTo>
                    <a:lnTo>
                      <a:pt x="55" y="11"/>
                    </a:lnTo>
                    <a:lnTo>
                      <a:pt x="55" y="23"/>
                    </a:lnTo>
                    <a:lnTo>
                      <a:pt x="55" y="35"/>
                    </a:lnTo>
                    <a:lnTo>
                      <a:pt x="17" y="35"/>
                    </a:lnTo>
                    <a:lnTo>
                      <a:pt x="17" y="46"/>
                    </a:lnTo>
                    <a:lnTo>
                      <a:pt x="17" y="51"/>
                    </a:lnTo>
                    <a:lnTo>
                      <a:pt x="20" y="55"/>
                    </a:lnTo>
                    <a:lnTo>
                      <a:pt x="40" y="55"/>
                    </a:lnTo>
                    <a:lnTo>
                      <a:pt x="35" y="60"/>
                    </a:lnTo>
                    <a:lnTo>
                      <a:pt x="3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499"/>
              <p:cNvSpPr>
                <a:spLocks/>
              </p:cNvSpPr>
              <p:nvPr/>
            </p:nvSpPr>
            <p:spPr bwMode="auto">
              <a:xfrm>
                <a:off x="1443" y="8917"/>
                <a:ext cx="64" cy="67"/>
              </a:xfrm>
              <a:custGeom>
                <a:avLst/>
                <a:gdLst>
                  <a:gd name="T0" fmla="+- 0 1483 1443"/>
                  <a:gd name="T1" fmla="*/ T0 w 64"/>
                  <a:gd name="T2" fmla="+- 0 8972 8917"/>
                  <a:gd name="T3" fmla="*/ 8972 h 67"/>
                  <a:gd name="T4" fmla="+- 0 1477 1443"/>
                  <a:gd name="T5" fmla="*/ T4 w 64"/>
                  <a:gd name="T6" fmla="+- 0 8972 8917"/>
                  <a:gd name="T7" fmla="*/ 8972 h 67"/>
                  <a:gd name="T8" fmla="+- 0 1482 1443"/>
                  <a:gd name="T9" fmla="*/ T8 w 64"/>
                  <a:gd name="T10" fmla="+- 0 8964 8917"/>
                  <a:gd name="T11" fmla="*/ 8964 h 67"/>
                  <a:gd name="T12" fmla="+- 0 1482 1443"/>
                  <a:gd name="T13" fmla="*/ T12 w 64"/>
                  <a:gd name="T14" fmla="+- 0 8953 8917"/>
                  <a:gd name="T15" fmla="*/ 8953 h 67"/>
                  <a:gd name="T16" fmla="+- 0 1471 1443"/>
                  <a:gd name="T17" fmla="*/ T16 w 64"/>
                  <a:gd name="T18" fmla="+- 0 8953 8917"/>
                  <a:gd name="T19" fmla="*/ 8953 h 67"/>
                  <a:gd name="T20" fmla="+- 0 1460 1443"/>
                  <a:gd name="T21" fmla="*/ T20 w 64"/>
                  <a:gd name="T22" fmla="+- 0 8952 8917"/>
                  <a:gd name="T23" fmla="*/ 8952 h 67"/>
                  <a:gd name="T24" fmla="+- 0 1498 1443"/>
                  <a:gd name="T25" fmla="*/ T24 w 64"/>
                  <a:gd name="T26" fmla="+- 0 8952 8917"/>
                  <a:gd name="T27" fmla="*/ 8952 h 67"/>
                  <a:gd name="T28" fmla="+- 0 1498 1443"/>
                  <a:gd name="T29" fmla="*/ T28 w 64"/>
                  <a:gd name="T30" fmla="+- 0 8967 8917"/>
                  <a:gd name="T31" fmla="*/ 8967 h 67"/>
                  <a:gd name="T32" fmla="+- 0 1498 1443"/>
                  <a:gd name="T33" fmla="*/ T32 w 64"/>
                  <a:gd name="T34" fmla="+- 0 8971 8917"/>
                  <a:gd name="T35" fmla="*/ 8971 h 67"/>
                  <a:gd name="T36" fmla="+- 0 1484 1443"/>
                  <a:gd name="T37" fmla="*/ T36 w 64"/>
                  <a:gd name="T38" fmla="+- 0 8971 8917"/>
                  <a:gd name="T39" fmla="*/ 8971 h 67"/>
                  <a:gd name="T40" fmla="+- 0 1483 1443"/>
                  <a:gd name="T41" fmla="*/ T40 w 64"/>
                  <a:gd name="T42" fmla="+- 0 8972 8917"/>
                  <a:gd name="T43" fmla="*/ 8972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4" h="67">
                    <a:moveTo>
                      <a:pt x="40" y="55"/>
                    </a:moveTo>
                    <a:lnTo>
                      <a:pt x="34" y="55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28" y="36"/>
                    </a:lnTo>
                    <a:lnTo>
                      <a:pt x="17" y="35"/>
                    </a:lnTo>
                    <a:lnTo>
                      <a:pt x="55" y="35"/>
                    </a:lnTo>
                    <a:lnTo>
                      <a:pt x="55" y="50"/>
                    </a:lnTo>
                    <a:lnTo>
                      <a:pt x="55" y="54"/>
                    </a:lnTo>
                    <a:lnTo>
                      <a:pt x="41" y="54"/>
                    </a:lnTo>
                    <a:lnTo>
                      <a:pt x="4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500"/>
              <p:cNvSpPr>
                <a:spLocks/>
              </p:cNvSpPr>
              <p:nvPr/>
            </p:nvSpPr>
            <p:spPr bwMode="auto">
              <a:xfrm>
                <a:off x="1443" y="8917"/>
                <a:ext cx="64" cy="67"/>
              </a:xfrm>
              <a:custGeom>
                <a:avLst/>
                <a:gdLst>
                  <a:gd name="T0" fmla="+- 0 1497 1443"/>
                  <a:gd name="T1" fmla="*/ T0 w 64"/>
                  <a:gd name="T2" fmla="+- 0 8984 8917"/>
                  <a:gd name="T3" fmla="*/ 8984 h 67"/>
                  <a:gd name="T4" fmla="+- 0 1483 1443"/>
                  <a:gd name="T5" fmla="*/ T4 w 64"/>
                  <a:gd name="T6" fmla="+- 0 8983 8917"/>
                  <a:gd name="T7" fmla="*/ 8983 h 67"/>
                  <a:gd name="T8" fmla="+- 0 1484 1443"/>
                  <a:gd name="T9" fmla="*/ T8 w 64"/>
                  <a:gd name="T10" fmla="+- 0 8971 8917"/>
                  <a:gd name="T11" fmla="*/ 8971 h 67"/>
                  <a:gd name="T12" fmla="+- 0 1498 1443"/>
                  <a:gd name="T13" fmla="*/ T12 w 64"/>
                  <a:gd name="T14" fmla="+- 0 8971 8917"/>
                  <a:gd name="T15" fmla="*/ 8971 h 67"/>
                  <a:gd name="T16" fmla="+- 0 1498 1443"/>
                  <a:gd name="T17" fmla="*/ T16 w 64"/>
                  <a:gd name="T18" fmla="+- 0 8972 8917"/>
                  <a:gd name="T19" fmla="*/ 8972 h 67"/>
                  <a:gd name="T20" fmla="+- 0 1502 1443"/>
                  <a:gd name="T21" fmla="*/ T20 w 64"/>
                  <a:gd name="T22" fmla="+- 0 8973 8917"/>
                  <a:gd name="T23" fmla="*/ 8973 h 67"/>
                  <a:gd name="T24" fmla="+- 0 1507 1443"/>
                  <a:gd name="T25" fmla="*/ T24 w 64"/>
                  <a:gd name="T26" fmla="+- 0 8973 8917"/>
                  <a:gd name="T27" fmla="*/ 8973 h 67"/>
                  <a:gd name="T28" fmla="+- 0 1507 1443"/>
                  <a:gd name="T29" fmla="*/ T28 w 64"/>
                  <a:gd name="T30" fmla="+- 0 8981 8917"/>
                  <a:gd name="T31" fmla="*/ 8981 h 67"/>
                  <a:gd name="T32" fmla="+- 0 1497 1443"/>
                  <a:gd name="T33" fmla="*/ T32 w 64"/>
                  <a:gd name="T34" fmla="+- 0 8984 8917"/>
                  <a:gd name="T35" fmla="*/ 8984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4" h="67">
                    <a:moveTo>
                      <a:pt x="54" y="67"/>
                    </a:moveTo>
                    <a:lnTo>
                      <a:pt x="40" y="66"/>
                    </a:lnTo>
                    <a:lnTo>
                      <a:pt x="41" y="54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9" y="56"/>
                    </a:lnTo>
                    <a:lnTo>
                      <a:pt x="64" y="56"/>
                    </a:lnTo>
                    <a:lnTo>
                      <a:pt x="64" y="64"/>
                    </a:lnTo>
                    <a:lnTo>
                      <a:pt x="5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501"/>
              <p:cNvSpPr>
                <a:spLocks/>
              </p:cNvSpPr>
              <p:nvPr/>
            </p:nvSpPr>
            <p:spPr bwMode="auto">
              <a:xfrm>
                <a:off x="1443" y="8917"/>
                <a:ext cx="64" cy="67"/>
              </a:xfrm>
              <a:custGeom>
                <a:avLst/>
                <a:gdLst>
                  <a:gd name="T0" fmla="+- 0 1507 1443"/>
                  <a:gd name="T1" fmla="*/ T0 w 64"/>
                  <a:gd name="T2" fmla="+- 0 8973 8917"/>
                  <a:gd name="T3" fmla="*/ 8973 h 67"/>
                  <a:gd name="T4" fmla="+- 0 1502 1443"/>
                  <a:gd name="T5" fmla="*/ T4 w 64"/>
                  <a:gd name="T6" fmla="+- 0 8973 8917"/>
                  <a:gd name="T7" fmla="*/ 8973 h 67"/>
                  <a:gd name="T8" fmla="+- 0 1507 1443"/>
                  <a:gd name="T9" fmla="*/ T8 w 64"/>
                  <a:gd name="T10" fmla="+- 0 8972 8917"/>
                  <a:gd name="T11" fmla="*/ 8972 h 67"/>
                  <a:gd name="T12" fmla="+- 0 1507 1443"/>
                  <a:gd name="T13" fmla="*/ T12 w 64"/>
                  <a:gd name="T14" fmla="+- 0 8973 8917"/>
                  <a:gd name="T15" fmla="*/ 8973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4" h="67">
                    <a:moveTo>
                      <a:pt x="64" y="56"/>
                    </a:moveTo>
                    <a:lnTo>
                      <a:pt x="59" y="56"/>
                    </a:lnTo>
                    <a:lnTo>
                      <a:pt x="64" y="55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26" name="Picture 50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" y="9331"/>
                <a:ext cx="3378" cy="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8" name="Group 503"/>
            <p:cNvGrpSpPr>
              <a:grpSpLocks/>
            </p:cNvGrpSpPr>
            <p:nvPr/>
          </p:nvGrpSpPr>
          <p:grpSpPr bwMode="auto">
            <a:xfrm>
              <a:off x="3835" y="9622"/>
              <a:ext cx="16" cy="17"/>
              <a:chOff x="3835" y="9622"/>
              <a:chExt cx="16" cy="17"/>
            </a:xfrm>
          </p:grpSpPr>
          <p:sp>
            <p:nvSpPr>
              <p:cNvPr id="1540" name="Freeform 504"/>
              <p:cNvSpPr>
                <a:spLocks/>
              </p:cNvSpPr>
              <p:nvPr/>
            </p:nvSpPr>
            <p:spPr bwMode="auto">
              <a:xfrm>
                <a:off x="3835" y="9622"/>
                <a:ext cx="16" cy="17"/>
              </a:xfrm>
              <a:custGeom>
                <a:avLst/>
                <a:gdLst>
                  <a:gd name="T0" fmla="+- 0 3835 3835"/>
                  <a:gd name="T1" fmla="*/ T0 w 16"/>
                  <a:gd name="T2" fmla="+- 0 9631 9622"/>
                  <a:gd name="T3" fmla="*/ 9631 h 17"/>
                  <a:gd name="T4" fmla="+- 0 3850 3835"/>
                  <a:gd name="T5" fmla="*/ T4 w 16"/>
                  <a:gd name="T6" fmla="+- 0 9631 9622"/>
                  <a:gd name="T7" fmla="*/ 9631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" h="17">
                    <a:moveTo>
                      <a:pt x="0" y="9"/>
                    </a:moveTo>
                    <a:lnTo>
                      <a:pt x="15" y="9"/>
                    </a:lnTo>
                  </a:path>
                </a:pathLst>
              </a:custGeom>
              <a:noFill/>
              <a:ln w="1197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9" name="Group 505"/>
            <p:cNvGrpSpPr>
              <a:grpSpLocks/>
            </p:cNvGrpSpPr>
            <p:nvPr/>
          </p:nvGrpSpPr>
          <p:grpSpPr bwMode="auto">
            <a:xfrm>
              <a:off x="378" y="10080"/>
              <a:ext cx="3582" cy="1080"/>
              <a:chOff x="378" y="10080"/>
              <a:chExt cx="3582" cy="1080"/>
            </a:xfrm>
          </p:grpSpPr>
          <p:sp>
            <p:nvSpPr>
              <p:cNvPr id="1539" name="Freeform 506"/>
              <p:cNvSpPr>
                <a:spLocks/>
              </p:cNvSpPr>
              <p:nvPr/>
            </p:nvSpPr>
            <p:spPr bwMode="auto">
              <a:xfrm>
                <a:off x="378" y="10080"/>
                <a:ext cx="3582" cy="1080"/>
              </a:xfrm>
              <a:custGeom>
                <a:avLst/>
                <a:gdLst>
                  <a:gd name="T0" fmla="+- 0 3960 378"/>
                  <a:gd name="T1" fmla="*/ T0 w 3582"/>
                  <a:gd name="T2" fmla="+- 0 11159 10080"/>
                  <a:gd name="T3" fmla="*/ 11159 h 1080"/>
                  <a:gd name="T4" fmla="+- 0 378 378"/>
                  <a:gd name="T5" fmla="*/ T4 w 3582"/>
                  <a:gd name="T6" fmla="+- 0 11159 10080"/>
                  <a:gd name="T7" fmla="*/ 11159 h 1080"/>
                  <a:gd name="T8" fmla="+- 0 378 378"/>
                  <a:gd name="T9" fmla="*/ T8 w 3582"/>
                  <a:gd name="T10" fmla="+- 0 10357 10080"/>
                  <a:gd name="T11" fmla="*/ 10357 h 1080"/>
                  <a:gd name="T12" fmla="+- 0 2155 378"/>
                  <a:gd name="T13" fmla="*/ T12 w 3582"/>
                  <a:gd name="T14" fmla="+- 0 10080 10080"/>
                  <a:gd name="T15" fmla="*/ 10080 h 1080"/>
                  <a:gd name="T16" fmla="+- 0 3960 378"/>
                  <a:gd name="T17" fmla="*/ T16 w 3582"/>
                  <a:gd name="T18" fmla="+- 0 10357 10080"/>
                  <a:gd name="T19" fmla="*/ 10357 h 1080"/>
                  <a:gd name="T20" fmla="+- 0 3960 378"/>
                  <a:gd name="T21" fmla="*/ T20 w 3582"/>
                  <a:gd name="T22" fmla="+- 0 11159 10080"/>
                  <a:gd name="T23" fmla="*/ 11159 h 10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582" h="1080">
                    <a:moveTo>
                      <a:pt x="3582" y="1079"/>
                    </a:moveTo>
                    <a:lnTo>
                      <a:pt x="0" y="1079"/>
                    </a:lnTo>
                    <a:lnTo>
                      <a:pt x="0" y="277"/>
                    </a:lnTo>
                    <a:lnTo>
                      <a:pt x="1777" y="0"/>
                    </a:lnTo>
                    <a:lnTo>
                      <a:pt x="3582" y="277"/>
                    </a:lnTo>
                    <a:lnTo>
                      <a:pt x="3582" y="1079"/>
                    </a:lnTo>
                    <a:close/>
                  </a:path>
                </a:pathLst>
              </a:custGeom>
              <a:solidFill>
                <a:srgbClr val="A2D8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" name="Group 507"/>
            <p:cNvGrpSpPr>
              <a:grpSpLocks/>
            </p:cNvGrpSpPr>
            <p:nvPr/>
          </p:nvGrpSpPr>
          <p:grpSpPr bwMode="auto">
            <a:xfrm>
              <a:off x="378" y="10080"/>
              <a:ext cx="3582" cy="1080"/>
              <a:chOff x="378" y="10080"/>
              <a:chExt cx="3582" cy="1080"/>
            </a:xfrm>
          </p:grpSpPr>
          <p:sp>
            <p:nvSpPr>
              <p:cNvPr id="1538" name="Freeform 508"/>
              <p:cNvSpPr>
                <a:spLocks/>
              </p:cNvSpPr>
              <p:nvPr/>
            </p:nvSpPr>
            <p:spPr bwMode="auto">
              <a:xfrm>
                <a:off x="378" y="10080"/>
                <a:ext cx="3582" cy="1080"/>
              </a:xfrm>
              <a:custGeom>
                <a:avLst/>
                <a:gdLst>
                  <a:gd name="T0" fmla="+- 0 378 378"/>
                  <a:gd name="T1" fmla="*/ T0 w 3582"/>
                  <a:gd name="T2" fmla="+- 0 10357 10080"/>
                  <a:gd name="T3" fmla="*/ 10357 h 1080"/>
                  <a:gd name="T4" fmla="+- 0 378 378"/>
                  <a:gd name="T5" fmla="*/ T4 w 3582"/>
                  <a:gd name="T6" fmla="+- 0 11159 10080"/>
                  <a:gd name="T7" fmla="*/ 11159 h 1080"/>
                  <a:gd name="T8" fmla="+- 0 2155 378"/>
                  <a:gd name="T9" fmla="*/ T8 w 3582"/>
                  <a:gd name="T10" fmla="+- 0 11159 10080"/>
                  <a:gd name="T11" fmla="*/ 11159 h 1080"/>
                  <a:gd name="T12" fmla="+- 0 3960 378"/>
                  <a:gd name="T13" fmla="*/ T12 w 3582"/>
                  <a:gd name="T14" fmla="+- 0 11159 10080"/>
                  <a:gd name="T15" fmla="*/ 11159 h 1080"/>
                  <a:gd name="T16" fmla="+- 0 3960 378"/>
                  <a:gd name="T17" fmla="*/ T16 w 3582"/>
                  <a:gd name="T18" fmla="+- 0 10357 10080"/>
                  <a:gd name="T19" fmla="*/ 10357 h 1080"/>
                  <a:gd name="T20" fmla="+- 0 2155 378"/>
                  <a:gd name="T21" fmla="*/ T20 w 3582"/>
                  <a:gd name="T22" fmla="+- 0 10080 10080"/>
                  <a:gd name="T23" fmla="*/ 10080 h 1080"/>
                  <a:gd name="T24" fmla="+- 0 378 378"/>
                  <a:gd name="T25" fmla="*/ T24 w 3582"/>
                  <a:gd name="T26" fmla="+- 0 10357 10080"/>
                  <a:gd name="T27" fmla="*/ 10357 h 10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582" h="1080">
                    <a:moveTo>
                      <a:pt x="0" y="277"/>
                    </a:moveTo>
                    <a:lnTo>
                      <a:pt x="0" y="1079"/>
                    </a:lnTo>
                    <a:lnTo>
                      <a:pt x="1777" y="1079"/>
                    </a:lnTo>
                    <a:lnTo>
                      <a:pt x="3582" y="1079"/>
                    </a:lnTo>
                    <a:lnTo>
                      <a:pt x="3582" y="277"/>
                    </a:lnTo>
                    <a:lnTo>
                      <a:pt x="1777" y="0"/>
                    </a:lnTo>
                    <a:lnTo>
                      <a:pt x="0" y="277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1" name="Group 509"/>
            <p:cNvGrpSpPr>
              <a:grpSpLocks/>
            </p:cNvGrpSpPr>
            <p:nvPr/>
          </p:nvGrpSpPr>
          <p:grpSpPr bwMode="auto">
            <a:xfrm>
              <a:off x="2008" y="10242"/>
              <a:ext cx="123" cy="139"/>
              <a:chOff x="2008" y="10242"/>
              <a:chExt cx="123" cy="139"/>
            </a:xfrm>
          </p:grpSpPr>
          <p:sp>
            <p:nvSpPr>
              <p:cNvPr id="1536" name="Freeform 510"/>
              <p:cNvSpPr>
                <a:spLocks/>
              </p:cNvSpPr>
              <p:nvPr/>
            </p:nvSpPr>
            <p:spPr bwMode="auto">
              <a:xfrm>
                <a:off x="2008" y="10242"/>
                <a:ext cx="123" cy="139"/>
              </a:xfrm>
              <a:custGeom>
                <a:avLst/>
                <a:gdLst>
                  <a:gd name="T0" fmla="+- 0 2008 2008"/>
                  <a:gd name="T1" fmla="*/ T0 w 123"/>
                  <a:gd name="T2" fmla="+- 0 10381 10242"/>
                  <a:gd name="T3" fmla="*/ 10381 h 139"/>
                  <a:gd name="T4" fmla="+- 0 2008 2008"/>
                  <a:gd name="T5" fmla="*/ T4 w 123"/>
                  <a:gd name="T6" fmla="+- 0 10243 10242"/>
                  <a:gd name="T7" fmla="*/ 10243 h 139"/>
                  <a:gd name="T8" fmla="+- 0 2034 2008"/>
                  <a:gd name="T9" fmla="*/ T8 w 123"/>
                  <a:gd name="T10" fmla="+- 0 10242 10242"/>
                  <a:gd name="T11" fmla="*/ 10242 h 139"/>
                  <a:gd name="T12" fmla="+- 0 2059 2008"/>
                  <a:gd name="T13" fmla="*/ T12 w 123"/>
                  <a:gd name="T14" fmla="+- 0 10243 10242"/>
                  <a:gd name="T15" fmla="*/ 10243 h 139"/>
                  <a:gd name="T16" fmla="+- 0 2082 2008"/>
                  <a:gd name="T17" fmla="*/ T16 w 123"/>
                  <a:gd name="T18" fmla="+- 0 10247 10242"/>
                  <a:gd name="T19" fmla="*/ 10247 h 139"/>
                  <a:gd name="T20" fmla="+- 0 2101 2008"/>
                  <a:gd name="T21" fmla="*/ T20 w 123"/>
                  <a:gd name="T22" fmla="+- 0 10254 10242"/>
                  <a:gd name="T23" fmla="*/ 10254 h 139"/>
                  <a:gd name="T24" fmla="+- 0 2115 2008"/>
                  <a:gd name="T25" fmla="*/ T24 w 123"/>
                  <a:gd name="T26" fmla="+- 0 10265 10242"/>
                  <a:gd name="T27" fmla="*/ 10265 h 139"/>
                  <a:gd name="T28" fmla="+- 0 2047 2008"/>
                  <a:gd name="T29" fmla="*/ T28 w 123"/>
                  <a:gd name="T30" fmla="+- 0 10265 10242"/>
                  <a:gd name="T31" fmla="*/ 10265 h 139"/>
                  <a:gd name="T32" fmla="+- 0 2037 2008"/>
                  <a:gd name="T33" fmla="*/ T32 w 123"/>
                  <a:gd name="T34" fmla="+- 0 10358 10242"/>
                  <a:gd name="T35" fmla="*/ 10358 h 139"/>
                  <a:gd name="T36" fmla="+- 0 2114 2008"/>
                  <a:gd name="T37" fmla="*/ T36 w 123"/>
                  <a:gd name="T38" fmla="+- 0 10358 10242"/>
                  <a:gd name="T39" fmla="*/ 10358 h 139"/>
                  <a:gd name="T40" fmla="+- 0 2106 2008"/>
                  <a:gd name="T41" fmla="*/ T40 w 123"/>
                  <a:gd name="T42" fmla="+- 0 10367 10242"/>
                  <a:gd name="T43" fmla="*/ 10367 h 139"/>
                  <a:gd name="T44" fmla="+- 0 2089 2008"/>
                  <a:gd name="T45" fmla="*/ T44 w 123"/>
                  <a:gd name="T46" fmla="+- 0 10377 10242"/>
                  <a:gd name="T47" fmla="*/ 10377 h 139"/>
                  <a:gd name="T48" fmla="+- 0 2066 2008"/>
                  <a:gd name="T49" fmla="*/ T48 w 123"/>
                  <a:gd name="T50" fmla="+- 0 10381 10242"/>
                  <a:gd name="T51" fmla="*/ 10381 h 139"/>
                  <a:gd name="T52" fmla="+- 0 2008 2008"/>
                  <a:gd name="T53" fmla="*/ T52 w 123"/>
                  <a:gd name="T54" fmla="+- 0 10381 10242"/>
                  <a:gd name="T55" fmla="*/ 10381 h 1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3" h="139">
                    <a:moveTo>
                      <a:pt x="0" y="139"/>
                    </a:moveTo>
                    <a:lnTo>
                      <a:pt x="0" y="1"/>
                    </a:lnTo>
                    <a:lnTo>
                      <a:pt x="26" y="0"/>
                    </a:lnTo>
                    <a:lnTo>
                      <a:pt x="51" y="1"/>
                    </a:lnTo>
                    <a:lnTo>
                      <a:pt x="74" y="5"/>
                    </a:lnTo>
                    <a:lnTo>
                      <a:pt x="93" y="12"/>
                    </a:lnTo>
                    <a:lnTo>
                      <a:pt x="107" y="23"/>
                    </a:lnTo>
                    <a:lnTo>
                      <a:pt x="39" y="23"/>
                    </a:lnTo>
                    <a:lnTo>
                      <a:pt x="29" y="116"/>
                    </a:lnTo>
                    <a:lnTo>
                      <a:pt x="106" y="116"/>
                    </a:lnTo>
                    <a:lnTo>
                      <a:pt x="98" y="125"/>
                    </a:lnTo>
                    <a:lnTo>
                      <a:pt x="81" y="135"/>
                    </a:lnTo>
                    <a:lnTo>
                      <a:pt x="5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511"/>
              <p:cNvSpPr>
                <a:spLocks/>
              </p:cNvSpPr>
              <p:nvPr/>
            </p:nvSpPr>
            <p:spPr bwMode="auto">
              <a:xfrm>
                <a:off x="2008" y="10242"/>
                <a:ext cx="123" cy="139"/>
              </a:xfrm>
              <a:custGeom>
                <a:avLst/>
                <a:gdLst>
                  <a:gd name="T0" fmla="+- 0 2114 2008"/>
                  <a:gd name="T1" fmla="*/ T0 w 123"/>
                  <a:gd name="T2" fmla="+- 0 10358 10242"/>
                  <a:gd name="T3" fmla="*/ 10358 h 139"/>
                  <a:gd name="T4" fmla="+- 0 2037 2008"/>
                  <a:gd name="T5" fmla="*/ T4 w 123"/>
                  <a:gd name="T6" fmla="+- 0 10358 10242"/>
                  <a:gd name="T7" fmla="*/ 10358 h 139"/>
                  <a:gd name="T8" fmla="+- 0 2063 2008"/>
                  <a:gd name="T9" fmla="*/ T8 w 123"/>
                  <a:gd name="T10" fmla="+- 0 10358 10242"/>
                  <a:gd name="T11" fmla="*/ 10358 h 139"/>
                  <a:gd name="T12" fmla="+- 0 2082 2008"/>
                  <a:gd name="T13" fmla="*/ T12 w 123"/>
                  <a:gd name="T14" fmla="+- 0 10352 10242"/>
                  <a:gd name="T15" fmla="*/ 10352 h 139"/>
                  <a:gd name="T16" fmla="+- 0 2095 2008"/>
                  <a:gd name="T17" fmla="*/ T16 w 123"/>
                  <a:gd name="T18" fmla="+- 0 10338 10242"/>
                  <a:gd name="T19" fmla="*/ 10338 h 139"/>
                  <a:gd name="T20" fmla="+- 0 2101 2008"/>
                  <a:gd name="T21" fmla="*/ T20 w 123"/>
                  <a:gd name="T22" fmla="+- 0 10318 10242"/>
                  <a:gd name="T23" fmla="*/ 10318 h 139"/>
                  <a:gd name="T24" fmla="+- 0 2098 2008"/>
                  <a:gd name="T25" fmla="*/ T24 w 123"/>
                  <a:gd name="T26" fmla="+- 0 10292 10242"/>
                  <a:gd name="T27" fmla="*/ 10292 h 139"/>
                  <a:gd name="T28" fmla="+- 0 2087 2008"/>
                  <a:gd name="T29" fmla="*/ T28 w 123"/>
                  <a:gd name="T30" fmla="+- 0 10276 10242"/>
                  <a:gd name="T31" fmla="*/ 10276 h 139"/>
                  <a:gd name="T32" fmla="+- 0 2070 2008"/>
                  <a:gd name="T33" fmla="*/ T32 w 123"/>
                  <a:gd name="T34" fmla="+- 0 10267 10242"/>
                  <a:gd name="T35" fmla="*/ 10267 h 139"/>
                  <a:gd name="T36" fmla="+- 0 2047 2008"/>
                  <a:gd name="T37" fmla="*/ T36 w 123"/>
                  <a:gd name="T38" fmla="+- 0 10265 10242"/>
                  <a:gd name="T39" fmla="*/ 10265 h 139"/>
                  <a:gd name="T40" fmla="+- 0 2115 2008"/>
                  <a:gd name="T41" fmla="*/ T40 w 123"/>
                  <a:gd name="T42" fmla="+- 0 10265 10242"/>
                  <a:gd name="T43" fmla="*/ 10265 h 139"/>
                  <a:gd name="T44" fmla="+- 0 2116 2008"/>
                  <a:gd name="T45" fmla="*/ T44 w 123"/>
                  <a:gd name="T46" fmla="+- 0 10265 10242"/>
                  <a:gd name="T47" fmla="*/ 10265 h 139"/>
                  <a:gd name="T48" fmla="+- 0 2126 2008"/>
                  <a:gd name="T49" fmla="*/ T48 w 123"/>
                  <a:gd name="T50" fmla="+- 0 10281 10242"/>
                  <a:gd name="T51" fmla="*/ 10281 h 139"/>
                  <a:gd name="T52" fmla="+- 0 2130 2008"/>
                  <a:gd name="T53" fmla="*/ T52 w 123"/>
                  <a:gd name="T54" fmla="+- 0 10303 10242"/>
                  <a:gd name="T55" fmla="*/ 10303 h 139"/>
                  <a:gd name="T56" fmla="+- 0 2127 2008"/>
                  <a:gd name="T57" fmla="*/ T56 w 123"/>
                  <a:gd name="T58" fmla="+- 0 10330 10242"/>
                  <a:gd name="T59" fmla="*/ 10330 h 139"/>
                  <a:gd name="T60" fmla="+- 0 2119 2008"/>
                  <a:gd name="T61" fmla="*/ T60 w 123"/>
                  <a:gd name="T62" fmla="+- 0 10352 10242"/>
                  <a:gd name="T63" fmla="*/ 10352 h 139"/>
                  <a:gd name="T64" fmla="+- 0 2114 2008"/>
                  <a:gd name="T65" fmla="*/ T64 w 123"/>
                  <a:gd name="T66" fmla="+- 0 10358 10242"/>
                  <a:gd name="T67" fmla="*/ 10358 h 1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23" h="139">
                    <a:moveTo>
                      <a:pt x="106" y="116"/>
                    </a:moveTo>
                    <a:lnTo>
                      <a:pt x="29" y="116"/>
                    </a:lnTo>
                    <a:lnTo>
                      <a:pt x="55" y="116"/>
                    </a:lnTo>
                    <a:lnTo>
                      <a:pt x="74" y="110"/>
                    </a:lnTo>
                    <a:lnTo>
                      <a:pt x="87" y="96"/>
                    </a:lnTo>
                    <a:lnTo>
                      <a:pt x="93" y="76"/>
                    </a:lnTo>
                    <a:lnTo>
                      <a:pt x="90" y="50"/>
                    </a:lnTo>
                    <a:lnTo>
                      <a:pt x="79" y="34"/>
                    </a:lnTo>
                    <a:lnTo>
                      <a:pt x="62" y="25"/>
                    </a:lnTo>
                    <a:lnTo>
                      <a:pt x="39" y="23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18" y="39"/>
                    </a:lnTo>
                    <a:lnTo>
                      <a:pt x="122" y="61"/>
                    </a:lnTo>
                    <a:lnTo>
                      <a:pt x="119" y="88"/>
                    </a:lnTo>
                    <a:lnTo>
                      <a:pt x="111" y="110"/>
                    </a:lnTo>
                    <a:lnTo>
                      <a:pt x="106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512"/>
            <p:cNvGrpSpPr>
              <a:grpSpLocks/>
            </p:cNvGrpSpPr>
            <p:nvPr/>
          </p:nvGrpSpPr>
          <p:grpSpPr bwMode="auto">
            <a:xfrm>
              <a:off x="2152" y="10243"/>
              <a:ext cx="140" cy="138"/>
              <a:chOff x="2152" y="10243"/>
              <a:chExt cx="140" cy="138"/>
            </a:xfrm>
          </p:grpSpPr>
          <p:sp>
            <p:nvSpPr>
              <p:cNvPr id="1626" name="Freeform 513"/>
              <p:cNvSpPr>
                <a:spLocks/>
              </p:cNvSpPr>
              <p:nvPr/>
            </p:nvSpPr>
            <p:spPr bwMode="auto">
              <a:xfrm>
                <a:off x="2152" y="10243"/>
                <a:ext cx="140" cy="138"/>
              </a:xfrm>
              <a:custGeom>
                <a:avLst/>
                <a:gdLst>
                  <a:gd name="T0" fmla="+- 0 2177 2152"/>
                  <a:gd name="T1" fmla="*/ T0 w 140"/>
                  <a:gd name="T2" fmla="+- 0 10381 10243"/>
                  <a:gd name="T3" fmla="*/ 10381 h 138"/>
                  <a:gd name="T4" fmla="+- 0 2152 2152"/>
                  <a:gd name="T5" fmla="*/ T4 w 140"/>
                  <a:gd name="T6" fmla="+- 0 10381 10243"/>
                  <a:gd name="T7" fmla="*/ 10381 h 138"/>
                  <a:gd name="T8" fmla="+- 0 2152 2152"/>
                  <a:gd name="T9" fmla="*/ T8 w 140"/>
                  <a:gd name="T10" fmla="+- 0 10243 10243"/>
                  <a:gd name="T11" fmla="*/ 10243 h 138"/>
                  <a:gd name="T12" fmla="+- 0 2190 2152"/>
                  <a:gd name="T13" fmla="*/ T12 w 140"/>
                  <a:gd name="T14" fmla="+- 0 10243 10243"/>
                  <a:gd name="T15" fmla="*/ 10243 h 138"/>
                  <a:gd name="T16" fmla="+- 0 2198 2152"/>
                  <a:gd name="T17" fmla="*/ T16 w 140"/>
                  <a:gd name="T18" fmla="+- 0 10267 10243"/>
                  <a:gd name="T19" fmla="*/ 10267 h 138"/>
                  <a:gd name="T20" fmla="+- 0 2176 2152"/>
                  <a:gd name="T21" fmla="*/ T20 w 140"/>
                  <a:gd name="T22" fmla="+- 0 10267 10243"/>
                  <a:gd name="T23" fmla="*/ 10267 h 138"/>
                  <a:gd name="T24" fmla="+- 0 2177 2152"/>
                  <a:gd name="T25" fmla="*/ T24 w 140"/>
                  <a:gd name="T26" fmla="+- 0 10381 10243"/>
                  <a:gd name="T27" fmla="*/ 10381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0" h="138">
                    <a:moveTo>
                      <a:pt x="25" y="138"/>
                    </a:moveTo>
                    <a:lnTo>
                      <a:pt x="0" y="138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46" y="24"/>
                    </a:lnTo>
                    <a:lnTo>
                      <a:pt x="24" y="24"/>
                    </a:lnTo>
                    <a:lnTo>
                      <a:pt x="25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514"/>
              <p:cNvSpPr>
                <a:spLocks/>
              </p:cNvSpPr>
              <p:nvPr/>
            </p:nvSpPr>
            <p:spPr bwMode="auto">
              <a:xfrm>
                <a:off x="2152" y="10243"/>
                <a:ext cx="140" cy="138"/>
              </a:xfrm>
              <a:custGeom>
                <a:avLst/>
                <a:gdLst>
                  <a:gd name="T0" fmla="+- 0 2242 2152"/>
                  <a:gd name="T1" fmla="*/ T0 w 140"/>
                  <a:gd name="T2" fmla="+- 0 10346 10243"/>
                  <a:gd name="T3" fmla="*/ 10346 h 138"/>
                  <a:gd name="T4" fmla="+- 0 2222 2152"/>
                  <a:gd name="T5" fmla="*/ T4 w 140"/>
                  <a:gd name="T6" fmla="+- 0 10346 10243"/>
                  <a:gd name="T7" fmla="*/ 10346 h 138"/>
                  <a:gd name="T8" fmla="+- 0 2253 2152"/>
                  <a:gd name="T9" fmla="*/ T8 w 140"/>
                  <a:gd name="T10" fmla="+- 0 10243 10243"/>
                  <a:gd name="T11" fmla="*/ 10243 h 138"/>
                  <a:gd name="T12" fmla="+- 0 2291 2152"/>
                  <a:gd name="T13" fmla="*/ T12 w 140"/>
                  <a:gd name="T14" fmla="+- 0 10243 10243"/>
                  <a:gd name="T15" fmla="*/ 10243 h 138"/>
                  <a:gd name="T16" fmla="+- 0 2291 2152"/>
                  <a:gd name="T17" fmla="*/ T16 w 140"/>
                  <a:gd name="T18" fmla="+- 0 10267 10243"/>
                  <a:gd name="T19" fmla="*/ 10267 h 138"/>
                  <a:gd name="T20" fmla="+- 0 2267 2152"/>
                  <a:gd name="T21" fmla="*/ T20 w 140"/>
                  <a:gd name="T22" fmla="+- 0 10267 10243"/>
                  <a:gd name="T23" fmla="*/ 10267 h 138"/>
                  <a:gd name="T24" fmla="+- 0 2242 2152"/>
                  <a:gd name="T25" fmla="*/ T24 w 140"/>
                  <a:gd name="T26" fmla="+- 0 10346 10243"/>
                  <a:gd name="T27" fmla="*/ 1034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0" h="138">
                    <a:moveTo>
                      <a:pt x="90" y="103"/>
                    </a:moveTo>
                    <a:lnTo>
                      <a:pt x="70" y="103"/>
                    </a:lnTo>
                    <a:lnTo>
                      <a:pt x="101" y="0"/>
                    </a:lnTo>
                    <a:lnTo>
                      <a:pt x="139" y="0"/>
                    </a:lnTo>
                    <a:lnTo>
                      <a:pt x="139" y="24"/>
                    </a:lnTo>
                    <a:lnTo>
                      <a:pt x="115" y="24"/>
                    </a:lnTo>
                    <a:lnTo>
                      <a:pt x="90" y="1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515"/>
              <p:cNvSpPr>
                <a:spLocks/>
              </p:cNvSpPr>
              <p:nvPr/>
            </p:nvSpPr>
            <p:spPr bwMode="auto">
              <a:xfrm>
                <a:off x="2152" y="10243"/>
                <a:ext cx="140" cy="138"/>
              </a:xfrm>
              <a:custGeom>
                <a:avLst/>
                <a:gdLst>
                  <a:gd name="T0" fmla="+- 0 2232 2152"/>
                  <a:gd name="T1" fmla="*/ T0 w 140"/>
                  <a:gd name="T2" fmla="+- 0 10381 10243"/>
                  <a:gd name="T3" fmla="*/ 10381 h 138"/>
                  <a:gd name="T4" fmla="+- 0 2211 2152"/>
                  <a:gd name="T5" fmla="*/ T4 w 140"/>
                  <a:gd name="T6" fmla="+- 0 10381 10243"/>
                  <a:gd name="T7" fmla="*/ 10381 h 138"/>
                  <a:gd name="T8" fmla="+- 0 2176 2152"/>
                  <a:gd name="T9" fmla="*/ T8 w 140"/>
                  <a:gd name="T10" fmla="+- 0 10267 10243"/>
                  <a:gd name="T11" fmla="*/ 10267 h 138"/>
                  <a:gd name="T12" fmla="+- 0 2198 2152"/>
                  <a:gd name="T13" fmla="*/ T12 w 140"/>
                  <a:gd name="T14" fmla="+- 0 10267 10243"/>
                  <a:gd name="T15" fmla="*/ 10267 h 138"/>
                  <a:gd name="T16" fmla="+- 0 2222 2152"/>
                  <a:gd name="T17" fmla="*/ T16 w 140"/>
                  <a:gd name="T18" fmla="+- 0 10346 10243"/>
                  <a:gd name="T19" fmla="*/ 10346 h 138"/>
                  <a:gd name="T20" fmla="+- 0 2242 2152"/>
                  <a:gd name="T21" fmla="*/ T20 w 140"/>
                  <a:gd name="T22" fmla="+- 0 10346 10243"/>
                  <a:gd name="T23" fmla="*/ 10346 h 138"/>
                  <a:gd name="T24" fmla="+- 0 2232 2152"/>
                  <a:gd name="T25" fmla="*/ T24 w 140"/>
                  <a:gd name="T26" fmla="+- 0 10381 10243"/>
                  <a:gd name="T27" fmla="*/ 10381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0" h="138">
                    <a:moveTo>
                      <a:pt x="80" y="138"/>
                    </a:moveTo>
                    <a:lnTo>
                      <a:pt x="59" y="138"/>
                    </a:lnTo>
                    <a:lnTo>
                      <a:pt x="24" y="24"/>
                    </a:lnTo>
                    <a:lnTo>
                      <a:pt x="46" y="24"/>
                    </a:lnTo>
                    <a:lnTo>
                      <a:pt x="70" y="103"/>
                    </a:lnTo>
                    <a:lnTo>
                      <a:pt x="90" y="103"/>
                    </a:lnTo>
                    <a:lnTo>
                      <a:pt x="8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516"/>
              <p:cNvSpPr>
                <a:spLocks/>
              </p:cNvSpPr>
              <p:nvPr/>
            </p:nvSpPr>
            <p:spPr bwMode="auto">
              <a:xfrm>
                <a:off x="2152" y="10243"/>
                <a:ext cx="140" cy="138"/>
              </a:xfrm>
              <a:custGeom>
                <a:avLst/>
                <a:gdLst>
                  <a:gd name="T0" fmla="+- 0 2291 2152"/>
                  <a:gd name="T1" fmla="*/ T0 w 140"/>
                  <a:gd name="T2" fmla="+- 0 10381 10243"/>
                  <a:gd name="T3" fmla="*/ 10381 h 138"/>
                  <a:gd name="T4" fmla="+- 0 2266 2152"/>
                  <a:gd name="T5" fmla="*/ T4 w 140"/>
                  <a:gd name="T6" fmla="+- 0 10381 10243"/>
                  <a:gd name="T7" fmla="*/ 10381 h 138"/>
                  <a:gd name="T8" fmla="+- 0 2267 2152"/>
                  <a:gd name="T9" fmla="*/ T8 w 140"/>
                  <a:gd name="T10" fmla="+- 0 10267 10243"/>
                  <a:gd name="T11" fmla="*/ 10267 h 138"/>
                  <a:gd name="T12" fmla="+- 0 2291 2152"/>
                  <a:gd name="T13" fmla="*/ T12 w 140"/>
                  <a:gd name="T14" fmla="+- 0 10267 10243"/>
                  <a:gd name="T15" fmla="*/ 10267 h 138"/>
                  <a:gd name="T16" fmla="+- 0 2291 2152"/>
                  <a:gd name="T17" fmla="*/ T16 w 140"/>
                  <a:gd name="T18" fmla="+- 0 10381 10243"/>
                  <a:gd name="T19" fmla="*/ 10381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0" h="138">
                    <a:moveTo>
                      <a:pt x="139" y="138"/>
                    </a:moveTo>
                    <a:lnTo>
                      <a:pt x="114" y="138"/>
                    </a:lnTo>
                    <a:lnTo>
                      <a:pt x="115" y="24"/>
                    </a:lnTo>
                    <a:lnTo>
                      <a:pt x="139" y="24"/>
                    </a:lnTo>
                    <a:lnTo>
                      <a:pt x="139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3" name="Group 517"/>
            <p:cNvGrpSpPr>
              <a:grpSpLocks/>
            </p:cNvGrpSpPr>
            <p:nvPr/>
          </p:nvGrpSpPr>
          <p:grpSpPr bwMode="auto">
            <a:xfrm>
              <a:off x="2332" y="10243"/>
              <a:ext cx="2" cy="138"/>
              <a:chOff x="2332" y="10243"/>
              <a:chExt cx="2" cy="138"/>
            </a:xfrm>
          </p:grpSpPr>
          <p:sp>
            <p:nvSpPr>
              <p:cNvPr id="1625" name="Freeform 518"/>
              <p:cNvSpPr>
                <a:spLocks/>
              </p:cNvSpPr>
              <p:nvPr/>
            </p:nvSpPr>
            <p:spPr bwMode="auto">
              <a:xfrm>
                <a:off x="2332" y="10243"/>
                <a:ext cx="2" cy="138"/>
              </a:xfrm>
              <a:custGeom>
                <a:avLst/>
                <a:gdLst>
                  <a:gd name="T0" fmla="+- 0 10243 10243"/>
                  <a:gd name="T1" fmla="*/ 10243 h 138"/>
                  <a:gd name="T2" fmla="+- 0 10381 10243"/>
                  <a:gd name="T3" fmla="*/ 10381 h 13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8">
                    <a:moveTo>
                      <a:pt x="0" y="0"/>
                    </a:moveTo>
                    <a:lnTo>
                      <a:pt x="0" y="138"/>
                    </a:lnTo>
                  </a:path>
                </a:pathLst>
              </a:custGeom>
              <a:noFill/>
              <a:ln w="1960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43" name="Picture 519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3" y="10592"/>
                <a:ext cx="1778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4" name="Picture 520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70" y="184"/>
                <a:ext cx="816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5" name="Picture 521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3" y="189"/>
                <a:ext cx="75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6" name="Picture 52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17" y="215"/>
                <a:ext cx="676" cy="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4" name="Group 523"/>
            <p:cNvGrpSpPr>
              <a:grpSpLocks/>
            </p:cNvGrpSpPr>
            <p:nvPr/>
          </p:nvGrpSpPr>
          <p:grpSpPr bwMode="auto">
            <a:xfrm>
              <a:off x="252" y="868"/>
              <a:ext cx="4914" cy="486"/>
              <a:chOff x="252" y="868"/>
              <a:chExt cx="4914" cy="486"/>
            </a:xfrm>
          </p:grpSpPr>
          <p:sp>
            <p:nvSpPr>
              <p:cNvPr id="1624" name="Freeform 524"/>
              <p:cNvSpPr>
                <a:spLocks/>
              </p:cNvSpPr>
              <p:nvPr/>
            </p:nvSpPr>
            <p:spPr bwMode="auto">
              <a:xfrm>
                <a:off x="252" y="868"/>
                <a:ext cx="4914" cy="486"/>
              </a:xfrm>
              <a:custGeom>
                <a:avLst/>
                <a:gdLst>
                  <a:gd name="T0" fmla="+- 0 297 252"/>
                  <a:gd name="T1" fmla="*/ T0 w 4914"/>
                  <a:gd name="T2" fmla="+- 0 1354 868"/>
                  <a:gd name="T3" fmla="*/ 1354 h 486"/>
                  <a:gd name="T4" fmla="+- 0 275 252"/>
                  <a:gd name="T5" fmla="*/ T4 w 4914"/>
                  <a:gd name="T6" fmla="+- 0 1349 868"/>
                  <a:gd name="T7" fmla="*/ 1349 h 486"/>
                  <a:gd name="T8" fmla="+- 0 259 252"/>
                  <a:gd name="T9" fmla="*/ T8 w 4914"/>
                  <a:gd name="T10" fmla="+- 0 1334 868"/>
                  <a:gd name="T11" fmla="*/ 1334 h 486"/>
                  <a:gd name="T12" fmla="+- 0 252 252"/>
                  <a:gd name="T13" fmla="*/ T12 w 4914"/>
                  <a:gd name="T14" fmla="+- 0 1314 868"/>
                  <a:gd name="T15" fmla="*/ 1314 h 486"/>
                  <a:gd name="T16" fmla="+- 0 252 252"/>
                  <a:gd name="T17" fmla="*/ T16 w 4914"/>
                  <a:gd name="T18" fmla="+- 0 913 868"/>
                  <a:gd name="T19" fmla="*/ 913 h 486"/>
                  <a:gd name="T20" fmla="+- 0 257 252"/>
                  <a:gd name="T21" fmla="*/ T20 w 4914"/>
                  <a:gd name="T22" fmla="+- 0 892 868"/>
                  <a:gd name="T23" fmla="*/ 892 h 486"/>
                  <a:gd name="T24" fmla="+- 0 272 252"/>
                  <a:gd name="T25" fmla="*/ T24 w 4914"/>
                  <a:gd name="T26" fmla="+- 0 876 868"/>
                  <a:gd name="T27" fmla="*/ 876 h 486"/>
                  <a:gd name="T28" fmla="+- 0 293 252"/>
                  <a:gd name="T29" fmla="*/ T28 w 4914"/>
                  <a:gd name="T30" fmla="+- 0 869 868"/>
                  <a:gd name="T31" fmla="*/ 869 h 486"/>
                  <a:gd name="T32" fmla="+- 0 5121 252"/>
                  <a:gd name="T33" fmla="*/ T32 w 4914"/>
                  <a:gd name="T34" fmla="+- 0 868 868"/>
                  <a:gd name="T35" fmla="*/ 868 h 486"/>
                  <a:gd name="T36" fmla="+- 0 5143 252"/>
                  <a:gd name="T37" fmla="*/ T36 w 4914"/>
                  <a:gd name="T38" fmla="+- 0 874 868"/>
                  <a:gd name="T39" fmla="*/ 874 h 486"/>
                  <a:gd name="T40" fmla="+- 0 5159 252"/>
                  <a:gd name="T41" fmla="*/ T40 w 4914"/>
                  <a:gd name="T42" fmla="+- 0 888 868"/>
                  <a:gd name="T43" fmla="*/ 888 h 486"/>
                  <a:gd name="T44" fmla="+- 0 5166 252"/>
                  <a:gd name="T45" fmla="*/ T44 w 4914"/>
                  <a:gd name="T46" fmla="+- 0 909 868"/>
                  <a:gd name="T47" fmla="*/ 909 h 486"/>
                  <a:gd name="T48" fmla="+- 0 5166 252"/>
                  <a:gd name="T49" fmla="*/ T48 w 4914"/>
                  <a:gd name="T50" fmla="+- 0 1309 868"/>
                  <a:gd name="T51" fmla="*/ 1309 h 486"/>
                  <a:gd name="T52" fmla="+- 0 5161 252"/>
                  <a:gd name="T53" fmla="*/ T52 w 4914"/>
                  <a:gd name="T54" fmla="+- 0 1331 868"/>
                  <a:gd name="T55" fmla="*/ 1331 h 486"/>
                  <a:gd name="T56" fmla="+- 0 5146 252"/>
                  <a:gd name="T57" fmla="*/ T56 w 4914"/>
                  <a:gd name="T58" fmla="+- 0 1347 868"/>
                  <a:gd name="T59" fmla="*/ 1347 h 486"/>
                  <a:gd name="T60" fmla="+- 0 5125 252"/>
                  <a:gd name="T61" fmla="*/ T60 w 4914"/>
                  <a:gd name="T62" fmla="+- 0 1354 868"/>
                  <a:gd name="T63" fmla="*/ 1354 h 486"/>
                  <a:gd name="T64" fmla="+- 0 297 252"/>
                  <a:gd name="T65" fmla="*/ T64 w 4914"/>
                  <a:gd name="T66" fmla="+- 0 1354 868"/>
                  <a:gd name="T67" fmla="*/ 1354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4914" h="486">
                    <a:moveTo>
                      <a:pt x="45" y="486"/>
                    </a:moveTo>
                    <a:lnTo>
                      <a:pt x="23" y="481"/>
                    </a:lnTo>
                    <a:lnTo>
                      <a:pt x="7" y="466"/>
                    </a:lnTo>
                    <a:lnTo>
                      <a:pt x="0" y="446"/>
                    </a:lnTo>
                    <a:lnTo>
                      <a:pt x="0" y="45"/>
                    </a:lnTo>
                    <a:lnTo>
                      <a:pt x="5" y="24"/>
                    </a:lnTo>
                    <a:lnTo>
                      <a:pt x="20" y="8"/>
                    </a:lnTo>
                    <a:lnTo>
                      <a:pt x="41" y="1"/>
                    </a:lnTo>
                    <a:lnTo>
                      <a:pt x="4869" y="0"/>
                    </a:lnTo>
                    <a:lnTo>
                      <a:pt x="4891" y="6"/>
                    </a:lnTo>
                    <a:lnTo>
                      <a:pt x="4907" y="20"/>
                    </a:lnTo>
                    <a:lnTo>
                      <a:pt x="4914" y="41"/>
                    </a:lnTo>
                    <a:lnTo>
                      <a:pt x="4914" y="441"/>
                    </a:lnTo>
                    <a:lnTo>
                      <a:pt x="4909" y="463"/>
                    </a:lnTo>
                    <a:lnTo>
                      <a:pt x="4894" y="479"/>
                    </a:lnTo>
                    <a:lnTo>
                      <a:pt x="4873" y="486"/>
                    </a:lnTo>
                    <a:lnTo>
                      <a:pt x="45" y="486"/>
                    </a:lnTo>
                    <a:close/>
                  </a:path>
                </a:pathLst>
              </a:custGeom>
              <a:solidFill>
                <a:srgbClr val="A2D8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" name="Group 525"/>
            <p:cNvGrpSpPr>
              <a:grpSpLocks/>
            </p:cNvGrpSpPr>
            <p:nvPr/>
          </p:nvGrpSpPr>
          <p:grpSpPr bwMode="auto">
            <a:xfrm>
              <a:off x="252" y="868"/>
              <a:ext cx="4914" cy="486"/>
              <a:chOff x="252" y="868"/>
              <a:chExt cx="4914" cy="486"/>
            </a:xfrm>
          </p:grpSpPr>
          <p:sp>
            <p:nvSpPr>
              <p:cNvPr id="1623" name="Freeform 526"/>
              <p:cNvSpPr>
                <a:spLocks/>
              </p:cNvSpPr>
              <p:nvPr/>
            </p:nvSpPr>
            <p:spPr bwMode="auto">
              <a:xfrm>
                <a:off x="252" y="868"/>
                <a:ext cx="4914" cy="486"/>
              </a:xfrm>
              <a:custGeom>
                <a:avLst/>
                <a:gdLst>
                  <a:gd name="T0" fmla="+- 0 252 252"/>
                  <a:gd name="T1" fmla="*/ T0 w 4914"/>
                  <a:gd name="T2" fmla="+- 0 913 868"/>
                  <a:gd name="T3" fmla="*/ 913 h 486"/>
                  <a:gd name="T4" fmla="+- 0 257 252"/>
                  <a:gd name="T5" fmla="*/ T4 w 4914"/>
                  <a:gd name="T6" fmla="+- 0 892 868"/>
                  <a:gd name="T7" fmla="*/ 892 h 486"/>
                  <a:gd name="T8" fmla="+- 0 272 252"/>
                  <a:gd name="T9" fmla="*/ T8 w 4914"/>
                  <a:gd name="T10" fmla="+- 0 876 868"/>
                  <a:gd name="T11" fmla="*/ 876 h 486"/>
                  <a:gd name="T12" fmla="+- 0 293 252"/>
                  <a:gd name="T13" fmla="*/ T12 w 4914"/>
                  <a:gd name="T14" fmla="+- 0 869 868"/>
                  <a:gd name="T15" fmla="*/ 869 h 486"/>
                  <a:gd name="T16" fmla="+- 0 5121 252"/>
                  <a:gd name="T17" fmla="*/ T16 w 4914"/>
                  <a:gd name="T18" fmla="+- 0 868 868"/>
                  <a:gd name="T19" fmla="*/ 868 h 486"/>
                  <a:gd name="T20" fmla="+- 0 5143 252"/>
                  <a:gd name="T21" fmla="*/ T20 w 4914"/>
                  <a:gd name="T22" fmla="+- 0 874 868"/>
                  <a:gd name="T23" fmla="*/ 874 h 486"/>
                  <a:gd name="T24" fmla="+- 0 5159 252"/>
                  <a:gd name="T25" fmla="*/ T24 w 4914"/>
                  <a:gd name="T26" fmla="+- 0 888 868"/>
                  <a:gd name="T27" fmla="*/ 888 h 486"/>
                  <a:gd name="T28" fmla="+- 0 5166 252"/>
                  <a:gd name="T29" fmla="*/ T28 w 4914"/>
                  <a:gd name="T30" fmla="+- 0 909 868"/>
                  <a:gd name="T31" fmla="*/ 909 h 486"/>
                  <a:gd name="T32" fmla="+- 0 5166 252"/>
                  <a:gd name="T33" fmla="*/ T32 w 4914"/>
                  <a:gd name="T34" fmla="+- 0 1309 868"/>
                  <a:gd name="T35" fmla="*/ 1309 h 486"/>
                  <a:gd name="T36" fmla="+- 0 5161 252"/>
                  <a:gd name="T37" fmla="*/ T36 w 4914"/>
                  <a:gd name="T38" fmla="+- 0 1331 868"/>
                  <a:gd name="T39" fmla="*/ 1331 h 486"/>
                  <a:gd name="T40" fmla="+- 0 5146 252"/>
                  <a:gd name="T41" fmla="*/ T40 w 4914"/>
                  <a:gd name="T42" fmla="+- 0 1347 868"/>
                  <a:gd name="T43" fmla="*/ 1347 h 486"/>
                  <a:gd name="T44" fmla="+- 0 5125 252"/>
                  <a:gd name="T45" fmla="*/ T44 w 4914"/>
                  <a:gd name="T46" fmla="+- 0 1354 868"/>
                  <a:gd name="T47" fmla="*/ 1354 h 486"/>
                  <a:gd name="T48" fmla="+- 0 297 252"/>
                  <a:gd name="T49" fmla="*/ T48 w 4914"/>
                  <a:gd name="T50" fmla="+- 0 1354 868"/>
                  <a:gd name="T51" fmla="*/ 1354 h 486"/>
                  <a:gd name="T52" fmla="+- 0 275 252"/>
                  <a:gd name="T53" fmla="*/ T52 w 4914"/>
                  <a:gd name="T54" fmla="+- 0 1349 868"/>
                  <a:gd name="T55" fmla="*/ 1349 h 486"/>
                  <a:gd name="T56" fmla="+- 0 259 252"/>
                  <a:gd name="T57" fmla="*/ T56 w 4914"/>
                  <a:gd name="T58" fmla="+- 0 1334 868"/>
                  <a:gd name="T59" fmla="*/ 1334 h 486"/>
                  <a:gd name="T60" fmla="+- 0 252 252"/>
                  <a:gd name="T61" fmla="*/ T60 w 4914"/>
                  <a:gd name="T62" fmla="+- 0 1314 868"/>
                  <a:gd name="T63" fmla="*/ 1314 h 486"/>
                  <a:gd name="T64" fmla="+- 0 252 252"/>
                  <a:gd name="T65" fmla="*/ T64 w 4914"/>
                  <a:gd name="T66" fmla="+- 0 913 868"/>
                  <a:gd name="T67" fmla="*/ 913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4914" h="486">
                    <a:moveTo>
                      <a:pt x="0" y="45"/>
                    </a:moveTo>
                    <a:lnTo>
                      <a:pt x="5" y="24"/>
                    </a:lnTo>
                    <a:lnTo>
                      <a:pt x="20" y="8"/>
                    </a:lnTo>
                    <a:lnTo>
                      <a:pt x="41" y="1"/>
                    </a:lnTo>
                    <a:lnTo>
                      <a:pt x="4869" y="0"/>
                    </a:lnTo>
                    <a:lnTo>
                      <a:pt x="4891" y="6"/>
                    </a:lnTo>
                    <a:lnTo>
                      <a:pt x="4907" y="20"/>
                    </a:lnTo>
                    <a:lnTo>
                      <a:pt x="4914" y="41"/>
                    </a:lnTo>
                    <a:lnTo>
                      <a:pt x="4914" y="441"/>
                    </a:lnTo>
                    <a:lnTo>
                      <a:pt x="4909" y="463"/>
                    </a:lnTo>
                    <a:lnTo>
                      <a:pt x="4894" y="479"/>
                    </a:lnTo>
                    <a:lnTo>
                      <a:pt x="4873" y="486"/>
                    </a:lnTo>
                    <a:lnTo>
                      <a:pt x="45" y="486"/>
                    </a:lnTo>
                    <a:lnTo>
                      <a:pt x="23" y="481"/>
                    </a:lnTo>
                    <a:lnTo>
                      <a:pt x="7" y="466"/>
                    </a:lnTo>
                    <a:lnTo>
                      <a:pt x="0" y="446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51" name="Picture 527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" y="958"/>
                <a:ext cx="469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2" name="Picture 5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9" y="10206"/>
                <a:ext cx="288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3" name="Picture 529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99" y="11287"/>
                <a:ext cx="864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54" name="Picture 530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4" y="9572"/>
                <a:ext cx="2478" cy="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6" name="Group 531"/>
            <p:cNvGrpSpPr>
              <a:grpSpLocks/>
            </p:cNvGrpSpPr>
            <p:nvPr/>
          </p:nvGrpSpPr>
          <p:grpSpPr bwMode="auto">
            <a:xfrm>
              <a:off x="12800" y="815"/>
              <a:ext cx="2276" cy="9167"/>
              <a:chOff x="12800" y="815"/>
              <a:chExt cx="2276" cy="9167"/>
            </a:xfrm>
          </p:grpSpPr>
          <p:sp>
            <p:nvSpPr>
              <p:cNvPr id="1622" name="Freeform 532"/>
              <p:cNvSpPr>
                <a:spLocks/>
              </p:cNvSpPr>
              <p:nvPr/>
            </p:nvSpPr>
            <p:spPr bwMode="auto">
              <a:xfrm>
                <a:off x="12800" y="815"/>
                <a:ext cx="2276" cy="9167"/>
              </a:xfrm>
              <a:custGeom>
                <a:avLst/>
                <a:gdLst>
                  <a:gd name="T0" fmla="+- 0 12800 12800"/>
                  <a:gd name="T1" fmla="*/ T0 w 2276"/>
                  <a:gd name="T2" fmla="+- 0 5401 815"/>
                  <a:gd name="T3" fmla="*/ 5401 h 9167"/>
                  <a:gd name="T4" fmla="+- 0 12801 12800"/>
                  <a:gd name="T5" fmla="*/ T4 w 2276"/>
                  <a:gd name="T6" fmla="+- 0 5380 815"/>
                  <a:gd name="T7" fmla="*/ 5380 h 9167"/>
                  <a:gd name="T8" fmla="+- 0 12806 12800"/>
                  <a:gd name="T9" fmla="*/ T8 w 2276"/>
                  <a:gd name="T10" fmla="+- 0 5362 815"/>
                  <a:gd name="T11" fmla="*/ 5362 h 9167"/>
                  <a:gd name="T12" fmla="+- 0 15054 12800"/>
                  <a:gd name="T13" fmla="*/ T12 w 2276"/>
                  <a:gd name="T14" fmla="+- 0 830 815"/>
                  <a:gd name="T15" fmla="*/ 830 h 9167"/>
                  <a:gd name="T16" fmla="+- 0 15066 12800"/>
                  <a:gd name="T17" fmla="*/ T16 w 2276"/>
                  <a:gd name="T18" fmla="+- 0 815 815"/>
                  <a:gd name="T19" fmla="*/ 815 h 9167"/>
                  <a:gd name="T20" fmla="+- 0 15073 12800"/>
                  <a:gd name="T21" fmla="*/ T20 w 2276"/>
                  <a:gd name="T22" fmla="+- 0 821 815"/>
                  <a:gd name="T23" fmla="*/ 821 h 9167"/>
                  <a:gd name="T24" fmla="+- 0 15075 12800"/>
                  <a:gd name="T25" fmla="*/ T24 w 2276"/>
                  <a:gd name="T26" fmla="+- 0 9963 815"/>
                  <a:gd name="T27" fmla="*/ 9963 h 9167"/>
                  <a:gd name="T28" fmla="+- 0 15071 12800"/>
                  <a:gd name="T29" fmla="*/ T28 w 2276"/>
                  <a:gd name="T30" fmla="+- 0 9982 815"/>
                  <a:gd name="T31" fmla="*/ 9982 h 9167"/>
                  <a:gd name="T32" fmla="+- 0 15062 12800"/>
                  <a:gd name="T33" fmla="*/ T32 w 2276"/>
                  <a:gd name="T34" fmla="+- 0 9980 815"/>
                  <a:gd name="T35" fmla="*/ 9980 h 9167"/>
                  <a:gd name="T36" fmla="+- 0 12808 12800"/>
                  <a:gd name="T37" fmla="*/ T36 w 2276"/>
                  <a:gd name="T38" fmla="+- 0 5440 815"/>
                  <a:gd name="T39" fmla="*/ 5440 h 9167"/>
                  <a:gd name="T40" fmla="+- 0 12802 12800"/>
                  <a:gd name="T41" fmla="*/ T40 w 2276"/>
                  <a:gd name="T42" fmla="+- 0 5422 815"/>
                  <a:gd name="T43" fmla="*/ 5422 h 9167"/>
                  <a:gd name="T44" fmla="+- 0 12800 12800"/>
                  <a:gd name="T45" fmla="*/ T44 w 2276"/>
                  <a:gd name="T46" fmla="+- 0 5401 815"/>
                  <a:gd name="T47" fmla="*/ 5401 h 91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276" h="9167">
                    <a:moveTo>
                      <a:pt x="0" y="4586"/>
                    </a:moveTo>
                    <a:lnTo>
                      <a:pt x="1" y="4565"/>
                    </a:lnTo>
                    <a:lnTo>
                      <a:pt x="6" y="4547"/>
                    </a:lnTo>
                    <a:lnTo>
                      <a:pt x="2254" y="15"/>
                    </a:lnTo>
                    <a:lnTo>
                      <a:pt x="2266" y="0"/>
                    </a:lnTo>
                    <a:lnTo>
                      <a:pt x="2273" y="6"/>
                    </a:lnTo>
                    <a:lnTo>
                      <a:pt x="2275" y="9148"/>
                    </a:lnTo>
                    <a:lnTo>
                      <a:pt x="2271" y="9167"/>
                    </a:lnTo>
                    <a:lnTo>
                      <a:pt x="2262" y="9165"/>
                    </a:lnTo>
                    <a:lnTo>
                      <a:pt x="8" y="4625"/>
                    </a:lnTo>
                    <a:lnTo>
                      <a:pt x="2" y="4607"/>
                    </a:lnTo>
                    <a:lnTo>
                      <a:pt x="0" y="4586"/>
                    </a:lnTo>
                    <a:close/>
                  </a:path>
                </a:pathLst>
              </a:custGeom>
              <a:solidFill>
                <a:srgbClr val="ECAC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7" name="Group 533"/>
            <p:cNvGrpSpPr>
              <a:grpSpLocks/>
            </p:cNvGrpSpPr>
            <p:nvPr/>
          </p:nvGrpSpPr>
          <p:grpSpPr bwMode="auto">
            <a:xfrm>
              <a:off x="12800" y="815"/>
              <a:ext cx="2276" cy="9167"/>
              <a:chOff x="12800" y="815"/>
              <a:chExt cx="2276" cy="9167"/>
            </a:xfrm>
          </p:grpSpPr>
          <p:sp>
            <p:nvSpPr>
              <p:cNvPr id="1621" name="Freeform 534"/>
              <p:cNvSpPr>
                <a:spLocks/>
              </p:cNvSpPr>
              <p:nvPr/>
            </p:nvSpPr>
            <p:spPr bwMode="auto">
              <a:xfrm>
                <a:off x="12800" y="815"/>
                <a:ext cx="2276" cy="9167"/>
              </a:xfrm>
              <a:custGeom>
                <a:avLst/>
                <a:gdLst>
                  <a:gd name="T0" fmla="+- 0 15054 12800"/>
                  <a:gd name="T1" fmla="*/ T0 w 2276"/>
                  <a:gd name="T2" fmla="+- 0 830 815"/>
                  <a:gd name="T3" fmla="*/ 830 h 9167"/>
                  <a:gd name="T4" fmla="+- 0 15066 12800"/>
                  <a:gd name="T5" fmla="*/ T4 w 2276"/>
                  <a:gd name="T6" fmla="+- 0 815 815"/>
                  <a:gd name="T7" fmla="*/ 815 h 9167"/>
                  <a:gd name="T8" fmla="+- 0 15073 12800"/>
                  <a:gd name="T9" fmla="*/ T8 w 2276"/>
                  <a:gd name="T10" fmla="+- 0 821 815"/>
                  <a:gd name="T11" fmla="*/ 821 h 9167"/>
                  <a:gd name="T12" fmla="+- 0 15075 12800"/>
                  <a:gd name="T13" fmla="*/ T12 w 2276"/>
                  <a:gd name="T14" fmla="+- 0 9963 815"/>
                  <a:gd name="T15" fmla="*/ 9963 h 9167"/>
                  <a:gd name="T16" fmla="+- 0 15071 12800"/>
                  <a:gd name="T17" fmla="*/ T16 w 2276"/>
                  <a:gd name="T18" fmla="+- 0 9982 815"/>
                  <a:gd name="T19" fmla="*/ 9982 h 9167"/>
                  <a:gd name="T20" fmla="+- 0 15062 12800"/>
                  <a:gd name="T21" fmla="*/ T20 w 2276"/>
                  <a:gd name="T22" fmla="+- 0 9980 815"/>
                  <a:gd name="T23" fmla="*/ 9980 h 9167"/>
                  <a:gd name="T24" fmla="+- 0 12808 12800"/>
                  <a:gd name="T25" fmla="*/ T24 w 2276"/>
                  <a:gd name="T26" fmla="+- 0 5440 815"/>
                  <a:gd name="T27" fmla="*/ 5440 h 9167"/>
                  <a:gd name="T28" fmla="+- 0 12802 12800"/>
                  <a:gd name="T29" fmla="*/ T28 w 2276"/>
                  <a:gd name="T30" fmla="+- 0 5422 815"/>
                  <a:gd name="T31" fmla="*/ 5422 h 9167"/>
                  <a:gd name="T32" fmla="+- 0 12800 12800"/>
                  <a:gd name="T33" fmla="*/ T32 w 2276"/>
                  <a:gd name="T34" fmla="+- 0 5401 815"/>
                  <a:gd name="T35" fmla="*/ 5401 h 9167"/>
                  <a:gd name="T36" fmla="+- 0 12801 12800"/>
                  <a:gd name="T37" fmla="*/ T36 w 2276"/>
                  <a:gd name="T38" fmla="+- 0 5380 815"/>
                  <a:gd name="T39" fmla="*/ 5380 h 9167"/>
                  <a:gd name="T40" fmla="+- 0 12806 12800"/>
                  <a:gd name="T41" fmla="*/ T40 w 2276"/>
                  <a:gd name="T42" fmla="+- 0 5362 815"/>
                  <a:gd name="T43" fmla="*/ 5362 h 9167"/>
                  <a:gd name="T44" fmla="+- 0 15054 12800"/>
                  <a:gd name="T45" fmla="*/ T44 w 2276"/>
                  <a:gd name="T46" fmla="+- 0 830 815"/>
                  <a:gd name="T47" fmla="*/ 830 h 91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276" h="9167">
                    <a:moveTo>
                      <a:pt x="2254" y="15"/>
                    </a:moveTo>
                    <a:lnTo>
                      <a:pt x="2266" y="0"/>
                    </a:lnTo>
                    <a:lnTo>
                      <a:pt x="2273" y="6"/>
                    </a:lnTo>
                    <a:lnTo>
                      <a:pt x="2275" y="9148"/>
                    </a:lnTo>
                    <a:lnTo>
                      <a:pt x="2271" y="9167"/>
                    </a:lnTo>
                    <a:lnTo>
                      <a:pt x="2262" y="9165"/>
                    </a:lnTo>
                    <a:lnTo>
                      <a:pt x="8" y="4625"/>
                    </a:lnTo>
                    <a:lnTo>
                      <a:pt x="2" y="4607"/>
                    </a:lnTo>
                    <a:lnTo>
                      <a:pt x="0" y="4586"/>
                    </a:lnTo>
                    <a:lnTo>
                      <a:pt x="1" y="4565"/>
                    </a:lnTo>
                    <a:lnTo>
                      <a:pt x="6" y="4547"/>
                    </a:lnTo>
                    <a:lnTo>
                      <a:pt x="2254" y="15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59" name="Picture 535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43" y="7475"/>
                <a:ext cx="1324" cy="2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0" name="Picture 53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01" y="4100"/>
                <a:ext cx="1368" cy="1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1" name="Picture 537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29" y="5754"/>
                <a:ext cx="1341" cy="1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2" name="Picture 538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92" y="144"/>
                <a:ext cx="1260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63" name="Picture 539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89" y="1984"/>
                <a:ext cx="1375" cy="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8" name="Group 540"/>
            <p:cNvGrpSpPr>
              <a:grpSpLocks/>
            </p:cNvGrpSpPr>
            <p:nvPr/>
          </p:nvGrpSpPr>
          <p:grpSpPr bwMode="auto">
            <a:xfrm>
              <a:off x="4455" y="3222"/>
              <a:ext cx="7785" cy="315"/>
              <a:chOff x="4455" y="3222"/>
              <a:chExt cx="7785" cy="315"/>
            </a:xfrm>
          </p:grpSpPr>
          <p:sp>
            <p:nvSpPr>
              <p:cNvPr id="1620" name="Freeform 541"/>
              <p:cNvSpPr>
                <a:spLocks/>
              </p:cNvSpPr>
              <p:nvPr/>
            </p:nvSpPr>
            <p:spPr bwMode="auto">
              <a:xfrm>
                <a:off x="4455" y="3222"/>
                <a:ext cx="7785" cy="315"/>
              </a:xfrm>
              <a:custGeom>
                <a:avLst/>
                <a:gdLst>
                  <a:gd name="T0" fmla="+- 0 4500 4455"/>
                  <a:gd name="T1" fmla="*/ T0 w 7785"/>
                  <a:gd name="T2" fmla="+- 0 3537 3222"/>
                  <a:gd name="T3" fmla="*/ 3537 h 315"/>
                  <a:gd name="T4" fmla="+- 0 4478 4455"/>
                  <a:gd name="T5" fmla="*/ T4 w 7785"/>
                  <a:gd name="T6" fmla="+- 0 3532 3222"/>
                  <a:gd name="T7" fmla="*/ 3532 h 315"/>
                  <a:gd name="T8" fmla="+- 0 4462 4455"/>
                  <a:gd name="T9" fmla="*/ T8 w 7785"/>
                  <a:gd name="T10" fmla="+- 0 3517 3222"/>
                  <a:gd name="T11" fmla="*/ 3517 h 315"/>
                  <a:gd name="T12" fmla="+- 0 4455 4455"/>
                  <a:gd name="T13" fmla="*/ T12 w 7785"/>
                  <a:gd name="T14" fmla="+- 0 3496 3222"/>
                  <a:gd name="T15" fmla="*/ 3496 h 315"/>
                  <a:gd name="T16" fmla="+- 0 4455 4455"/>
                  <a:gd name="T17" fmla="*/ T16 w 7785"/>
                  <a:gd name="T18" fmla="+- 0 3267 3222"/>
                  <a:gd name="T19" fmla="*/ 3267 h 315"/>
                  <a:gd name="T20" fmla="+- 0 4460 4455"/>
                  <a:gd name="T21" fmla="*/ T20 w 7785"/>
                  <a:gd name="T22" fmla="+- 0 3245 3222"/>
                  <a:gd name="T23" fmla="*/ 3245 h 315"/>
                  <a:gd name="T24" fmla="+- 0 4475 4455"/>
                  <a:gd name="T25" fmla="*/ T24 w 7785"/>
                  <a:gd name="T26" fmla="+- 0 3229 3222"/>
                  <a:gd name="T27" fmla="*/ 3229 h 315"/>
                  <a:gd name="T28" fmla="+- 0 4496 4455"/>
                  <a:gd name="T29" fmla="*/ T28 w 7785"/>
                  <a:gd name="T30" fmla="+- 0 3222 3222"/>
                  <a:gd name="T31" fmla="*/ 3222 h 315"/>
                  <a:gd name="T32" fmla="+- 0 12195 4455"/>
                  <a:gd name="T33" fmla="*/ T32 w 7785"/>
                  <a:gd name="T34" fmla="+- 0 3222 3222"/>
                  <a:gd name="T35" fmla="*/ 3222 h 315"/>
                  <a:gd name="T36" fmla="+- 0 12217 4455"/>
                  <a:gd name="T37" fmla="*/ T36 w 7785"/>
                  <a:gd name="T38" fmla="+- 0 3227 3222"/>
                  <a:gd name="T39" fmla="*/ 3227 h 315"/>
                  <a:gd name="T40" fmla="+- 0 12233 4455"/>
                  <a:gd name="T41" fmla="*/ T40 w 7785"/>
                  <a:gd name="T42" fmla="+- 0 3242 3222"/>
                  <a:gd name="T43" fmla="*/ 3242 h 315"/>
                  <a:gd name="T44" fmla="+- 0 12240 4455"/>
                  <a:gd name="T45" fmla="*/ T44 w 7785"/>
                  <a:gd name="T46" fmla="+- 0 3263 3222"/>
                  <a:gd name="T47" fmla="*/ 3263 h 315"/>
                  <a:gd name="T48" fmla="+- 0 12240 4455"/>
                  <a:gd name="T49" fmla="*/ T48 w 7785"/>
                  <a:gd name="T50" fmla="+- 0 3492 3222"/>
                  <a:gd name="T51" fmla="*/ 3492 h 315"/>
                  <a:gd name="T52" fmla="+- 0 12235 4455"/>
                  <a:gd name="T53" fmla="*/ T52 w 7785"/>
                  <a:gd name="T54" fmla="+- 0 3514 3222"/>
                  <a:gd name="T55" fmla="*/ 3514 h 315"/>
                  <a:gd name="T56" fmla="+- 0 12220 4455"/>
                  <a:gd name="T57" fmla="*/ T56 w 7785"/>
                  <a:gd name="T58" fmla="+- 0 3530 3222"/>
                  <a:gd name="T59" fmla="*/ 3530 h 315"/>
                  <a:gd name="T60" fmla="+- 0 12199 4455"/>
                  <a:gd name="T61" fmla="*/ T60 w 7785"/>
                  <a:gd name="T62" fmla="+- 0 3537 3222"/>
                  <a:gd name="T63" fmla="*/ 3537 h 315"/>
                  <a:gd name="T64" fmla="+- 0 4500 4455"/>
                  <a:gd name="T65" fmla="*/ T64 w 7785"/>
                  <a:gd name="T66" fmla="+- 0 3537 3222"/>
                  <a:gd name="T67" fmla="*/ 3537 h 3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7785" h="315">
                    <a:moveTo>
                      <a:pt x="45" y="315"/>
                    </a:moveTo>
                    <a:lnTo>
                      <a:pt x="23" y="310"/>
                    </a:lnTo>
                    <a:lnTo>
                      <a:pt x="7" y="295"/>
                    </a:lnTo>
                    <a:lnTo>
                      <a:pt x="0" y="274"/>
                    </a:lnTo>
                    <a:lnTo>
                      <a:pt x="0" y="45"/>
                    </a:lnTo>
                    <a:lnTo>
                      <a:pt x="5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7740" y="0"/>
                    </a:lnTo>
                    <a:lnTo>
                      <a:pt x="7762" y="5"/>
                    </a:lnTo>
                    <a:lnTo>
                      <a:pt x="7778" y="20"/>
                    </a:lnTo>
                    <a:lnTo>
                      <a:pt x="7785" y="41"/>
                    </a:lnTo>
                    <a:lnTo>
                      <a:pt x="7785" y="270"/>
                    </a:lnTo>
                    <a:lnTo>
                      <a:pt x="7780" y="292"/>
                    </a:lnTo>
                    <a:lnTo>
                      <a:pt x="7765" y="308"/>
                    </a:lnTo>
                    <a:lnTo>
                      <a:pt x="7744" y="315"/>
                    </a:lnTo>
                    <a:lnTo>
                      <a:pt x="45" y="31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9" name="Group 542"/>
            <p:cNvGrpSpPr>
              <a:grpSpLocks/>
            </p:cNvGrpSpPr>
            <p:nvPr/>
          </p:nvGrpSpPr>
          <p:grpSpPr bwMode="auto">
            <a:xfrm>
              <a:off x="4455" y="3222"/>
              <a:ext cx="7785" cy="315"/>
              <a:chOff x="4455" y="3222"/>
              <a:chExt cx="7785" cy="315"/>
            </a:xfrm>
          </p:grpSpPr>
          <p:sp>
            <p:nvSpPr>
              <p:cNvPr id="1619" name="Freeform 543"/>
              <p:cNvSpPr>
                <a:spLocks/>
              </p:cNvSpPr>
              <p:nvPr/>
            </p:nvSpPr>
            <p:spPr bwMode="auto">
              <a:xfrm>
                <a:off x="4455" y="3222"/>
                <a:ext cx="7785" cy="315"/>
              </a:xfrm>
              <a:custGeom>
                <a:avLst/>
                <a:gdLst>
                  <a:gd name="T0" fmla="+- 0 4455 4455"/>
                  <a:gd name="T1" fmla="*/ T0 w 7785"/>
                  <a:gd name="T2" fmla="+- 0 3267 3222"/>
                  <a:gd name="T3" fmla="*/ 3267 h 315"/>
                  <a:gd name="T4" fmla="+- 0 4460 4455"/>
                  <a:gd name="T5" fmla="*/ T4 w 7785"/>
                  <a:gd name="T6" fmla="+- 0 3245 3222"/>
                  <a:gd name="T7" fmla="*/ 3245 h 315"/>
                  <a:gd name="T8" fmla="+- 0 4475 4455"/>
                  <a:gd name="T9" fmla="*/ T8 w 7785"/>
                  <a:gd name="T10" fmla="+- 0 3229 3222"/>
                  <a:gd name="T11" fmla="*/ 3229 h 315"/>
                  <a:gd name="T12" fmla="+- 0 4496 4455"/>
                  <a:gd name="T13" fmla="*/ T12 w 7785"/>
                  <a:gd name="T14" fmla="+- 0 3222 3222"/>
                  <a:gd name="T15" fmla="*/ 3222 h 315"/>
                  <a:gd name="T16" fmla="+- 0 12195 4455"/>
                  <a:gd name="T17" fmla="*/ T16 w 7785"/>
                  <a:gd name="T18" fmla="+- 0 3222 3222"/>
                  <a:gd name="T19" fmla="*/ 3222 h 315"/>
                  <a:gd name="T20" fmla="+- 0 12217 4455"/>
                  <a:gd name="T21" fmla="*/ T20 w 7785"/>
                  <a:gd name="T22" fmla="+- 0 3227 3222"/>
                  <a:gd name="T23" fmla="*/ 3227 h 315"/>
                  <a:gd name="T24" fmla="+- 0 12233 4455"/>
                  <a:gd name="T25" fmla="*/ T24 w 7785"/>
                  <a:gd name="T26" fmla="+- 0 3242 3222"/>
                  <a:gd name="T27" fmla="*/ 3242 h 315"/>
                  <a:gd name="T28" fmla="+- 0 12240 4455"/>
                  <a:gd name="T29" fmla="*/ T28 w 7785"/>
                  <a:gd name="T30" fmla="+- 0 3263 3222"/>
                  <a:gd name="T31" fmla="*/ 3263 h 315"/>
                  <a:gd name="T32" fmla="+- 0 12240 4455"/>
                  <a:gd name="T33" fmla="*/ T32 w 7785"/>
                  <a:gd name="T34" fmla="+- 0 3492 3222"/>
                  <a:gd name="T35" fmla="*/ 3492 h 315"/>
                  <a:gd name="T36" fmla="+- 0 12235 4455"/>
                  <a:gd name="T37" fmla="*/ T36 w 7785"/>
                  <a:gd name="T38" fmla="+- 0 3514 3222"/>
                  <a:gd name="T39" fmla="*/ 3514 h 315"/>
                  <a:gd name="T40" fmla="+- 0 12220 4455"/>
                  <a:gd name="T41" fmla="*/ T40 w 7785"/>
                  <a:gd name="T42" fmla="+- 0 3530 3222"/>
                  <a:gd name="T43" fmla="*/ 3530 h 315"/>
                  <a:gd name="T44" fmla="+- 0 12199 4455"/>
                  <a:gd name="T45" fmla="*/ T44 w 7785"/>
                  <a:gd name="T46" fmla="+- 0 3537 3222"/>
                  <a:gd name="T47" fmla="*/ 3537 h 315"/>
                  <a:gd name="T48" fmla="+- 0 4500 4455"/>
                  <a:gd name="T49" fmla="*/ T48 w 7785"/>
                  <a:gd name="T50" fmla="+- 0 3537 3222"/>
                  <a:gd name="T51" fmla="*/ 3537 h 315"/>
                  <a:gd name="T52" fmla="+- 0 4478 4455"/>
                  <a:gd name="T53" fmla="*/ T52 w 7785"/>
                  <a:gd name="T54" fmla="+- 0 3532 3222"/>
                  <a:gd name="T55" fmla="*/ 3532 h 315"/>
                  <a:gd name="T56" fmla="+- 0 4462 4455"/>
                  <a:gd name="T57" fmla="*/ T56 w 7785"/>
                  <a:gd name="T58" fmla="+- 0 3517 3222"/>
                  <a:gd name="T59" fmla="*/ 3517 h 315"/>
                  <a:gd name="T60" fmla="+- 0 4455 4455"/>
                  <a:gd name="T61" fmla="*/ T60 w 7785"/>
                  <a:gd name="T62" fmla="+- 0 3496 3222"/>
                  <a:gd name="T63" fmla="*/ 3496 h 315"/>
                  <a:gd name="T64" fmla="+- 0 4455 4455"/>
                  <a:gd name="T65" fmla="*/ T64 w 7785"/>
                  <a:gd name="T66" fmla="+- 0 3267 3222"/>
                  <a:gd name="T67" fmla="*/ 3267 h 3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7785" h="315">
                    <a:moveTo>
                      <a:pt x="0" y="45"/>
                    </a:moveTo>
                    <a:lnTo>
                      <a:pt x="5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7740" y="0"/>
                    </a:lnTo>
                    <a:lnTo>
                      <a:pt x="7762" y="5"/>
                    </a:lnTo>
                    <a:lnTo>
                      <a:pt x="7778" y="20"/>
                    </a:lnTo>
                    <a:lnTo>
                      <a:pt x="7785" y="41"/>
                    </a:lnTo>
                    <a:lnTo>
                      <a:pt x="7785" y="270"/>
                    </a:lnTo>
                    <a:lnTo>
                      <a:pt x="7780" y="292"/>
                    </a:lnTo>
                    <a:lnTo>
                      <a:pt x="7765" y="308"/>
                    </a:lnTo>
                    <a:lnTo>
                      <a:pt x="7744" y="315"/>
                    </a:lnTo>
                    <a:lnTo>
                      <a:pt x="45" y="315"/>
                    </a:lnTo>
                    <a:lnTo>
                      <a:pt x="23" y="310"/>
                    </a:lnTo>
                    <a:lnTo>
                      <a:pt x="7" y="295"/>
                    </a:lnTo>
                    <a:lnTo>
                      <a:pt x="0" y="274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0" name="Group 544"/>
            <p:cNvGrpSpPr>
              <a:grpSpLocks/>
            </p:cNvGrpSpPr>
            <p:nvPr/>
          </p:nvGrpSpPr>
          <p:grpSpPr bwMode="auto">
            <a:xfrm>
              <a:off x="7192" y="3304"/>
              <a:ext cx="107" cy="113"/>
              <a:chOff x="7192" y="3304"/>
              <a:chExt cx="107" cy="113"/>
            </a:xfrm>
          </p:grpSpPr>
          <p:sp>
            <p:nvSpPr>
              <p:cNvPr id="1616" name="Freeform 545"/>
              <p:cNvSpPr>
                <a:spLocks/>
              </p:cNvSpPr>
              <p:nvPr/>
            </p:nvSpPr>
            <p:spPr bwMode="auto">
              <a:xfrm>
                <a:off x="7192" y="3304"/>
                <a:ext cx="107" cy="113"/>
              </a:xfrm>
              <a:custGeom>
                <a:avLst/>
                <a:gdLst>
                  <a:gd name="T0" fmla="+- 0 7265 7192"/>
                  <a:gd name="T1" fmla="*/ T0 w 107"/>
                  <a:gd name="T2" fmla="+- 0 3416 3304"/>
                  <a:gd name="T3" fmla="*/ 3416 h 113"/>
                  <a:gd name="T4" fmla="+- 0 7235 7192"/>
                  <a:gd name="T5" fmla="*/ T4 w 107"/>
                  <a:gd name="T6" fmla="+- 0 3415 3304"/>
                  <a:gd name="T7" fmla="*/ 3415 h 113"/>
                  <a:gd name="T8" fmla="+- 0 7214 7192"/>
                  <a:gd name="T9" fmla="*/ T8 w 107"/>
                  <a:gd name="T10" fmla="+- 0 3407 3304"/>
                  <a:gd name="T11" fmla="*/ 3407 h 113"/>
                  <a:gd name="T12" fmla="+- 0 7200 7192"/>
                  <a:gd name="T13" fmla="*/ T12 w 107"/>
                  <a:gd name="T14" fmla="+- 0 3395 3304"/>
                  <a:gd name="T15" fmla="*/ 3395 h 113"/>
                  <a:gd name="T16" fmla="+- 0 7192 7192"/>
                  <a:gd name="T17" fmla="*/ T16 w 107"/>
                  <a:gd name="T18" fmla="+- 0 3378 3304"/>
                  <a:gd name="T19" fmla="*/ 3378 h 113"/>
                  <a:gd name="T20" fmla="+- 0 7193 7192"/>
                  <a:gd name="T21" fmla="*/ T20 w 107"/>
                  <a:gd name="T22" fmla="+- 0 3353 3304"/>
                  <a:gd name="T23" fmla="*/ 3353 h 113"/>
                  <a:gd name="T24" fmla="+- 0 7199 7192"/>
                  <a:gd name="T25" fmla="*/ T24 w 107"/>
                  <a:gd name="T26" fmla="+- 0 3333 3304"/>
                  <a:gd name="T27" fmla="*/ 3333 h 113"/>
                  <a:gd name="T28" fmla="+- 0 7210 7192"/>
                  <a:gd name="T29" fmla="*/ T28 w 107"/>
                  <a:gd name="T30" fmla="+- 0 3318 3304"/>
                  <a:gd name="T31" fmla="*/ 3318 h 113"/>
                  <a:gd name="T32" fmla="+- 0 7224 7192"/>
                  <a:gd name="T33" fmla="*/ T32 w 107"/>
                  <a:gd name="T34" fmla="+- 0 3309 3304"/>
                  <a:gd name="T35" fmla="*/ 3309 h 113"/>
                  <a:gd name="T36" fmla="+- 0 7240 7192"/>
                  <a:gd name="T37" fmla="*/ T36 w 107"/>
                  <a:gd name="T38" fmla="+- 0 3304 3304"/>
                  <a:gd name="T39" fmla="*/ 3304 h 113"/>
                  <a:gd name="T40" fmla="+- 0 7257 7192"/>
                  <a:gd name="T41" fmla="*/ T40 w 107"/>
                  <a:gd name="T42" fmla="+- 0 3304 3304"/>
                  <a:gd name="T43" fmla="*/ 3304 h 113"/>
                  <a:gd name="T44" fmla="+- 0 7274 7192"/>
                  <a:gd name="T45" fmla="*/ T44 w 107"/>
                  <a:gd name="T46" fmla="+- 0 3309 3304"/>
                  <a:gd name="T47" fmla="*/ 3309 h 113"/>
                  <a:gd name="T48" fmla="+- 0 7288 7192"/>
                  <a:gd name="T49" fmla="*/ T48 w 107"/>
                  <a:gd name="T50" fmla="+- 0 3316 3304"/>
                  <a:gd name="T51" fmla="*/ 3316 h 113"/>
                  <a:gd name="T52" fmla="+- 0 7292 7192"/>
                  <a:gd name="T53" fmla="*/ T52 w 107"/>
                  <a:gd name="T54" fmla="+- 0 3321 3304"/>
                  <a:gd name="T55" fmla="*/ 3321 h 113"/>
                  <a:gd name="T56" fmla="+- 0 7247 7192"/>
                  <a:gd name="T57" fmla="*/ T56 w 107"/>
                  <a:gd name="T58" fmla="+- 0 3321 3304"/>
                  <a:gd name="T59" fmla="*/ 3321 h 113"/>
                  <a:gd name="T60" fmla="+- 0 7225 7192"/>
                  <a:gd name="T61" fmla="*/ T60 w 107"/>
                  <a:gd name="T62" fmla="+- 0 3328 3304"/>
                  <a:gd name="T63" fmla="*/ 3328 h 113"/>
                  <a:gd name="T64" fmla="+- 0 7215 7192"/>
                  <a:gd name="T65" fmla="*/ T64 w 107"/>
                  <a:gd name="T66" fmla="+- 0 3346 3304"/>
                  <a:gd name="T67" fmla="*/ 3346 h 113"/>
                  <a:gd name="T68" fmla="+- 0 7213 7192"/>
                  <a:gd name="T69" fmla="*/ T68 w 107"/>
                  <a:gd name="T70" fmla="+- 0 3360 3304"/>
                  <a:gd name="T71" fmla="*/ 3360 h 113"/>
                  <a:gd name="T72" fmla="+- 0 7218 7192"/>
                  <a:gd name="T73" fmla="*/ T72 w 107"/>
                  <a:gd name="T74" fmla="+- 0 3384 3304"/>
                  <a:gd name="T75" fmla="*/ 3384 h 113"/>
                  <a:gd name="T76" fmla="+- 0 7233 7192"/>
                  <a:gd name="T77" fmla="*/ T76 w 107"/>
                  <a:gd name="T78" fmla="+- 0 3397 3304"/>
                  <a:gd name="T79" fmla="*/ 3397 h 113"/>
                  <a:gd name="T80" fmla="+- 0 7299 7192"/>
                  <a:gd name="T81" fmla="*/ T80 w 107"/>
                  <a:gd name="T82" fmla="+- 0 3398 3304"/>
                  <a:gd name="T83" fmla="*/ 3398 h 113"/>
                  <a:gd name="T84" fmla="+- 0 7299 7192"/>
                  <a:gd name="T85" fmla="*/ T84 w 107"/>
                  <a:gd name="T86" fmla="+- 0 3398 3304"/>
                  <a:gd name="T87" fmla="*/ 3398 h 113"/>
                  <a:gd name="T88" fmla="+- 0 7284 7192"/>
                  <a:gd name="T89" fmla="*/ T88 w 107"/>
                  <a:gd name="T90" fmla="+- 0 3409 3304"/>
                  <a:gd name="T91" fmla="*/ 3409 h 113"/>
                  <a:gd name="T92" fmla="+- 0 7265 7192"/>
                  <a:gd name="T93" fmla="*/ T92 w 107"/>
                  <a:gd name="T94" fmla="+- 0 3416 3304"/>
                  <a:gd name="T95" fmla="*/ 3416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07" h="113">
                    <a:moveTo>
                      <a:pt x="73" y="112"/>
                    </a:moveTo>
                    <a:lnTo>
                      <a:pt x="43" y="111"/>
                    </a:lnTo>
                    <a:lnTo>
                      <a:pt x="22" y="103"/>
                    </a:lnTo>
                    <a:lnTo>
                      <a:pt x="8" y="91"/>
                    </a:lnTo>
                    <a:lnTo>
                      <a:pt x="0" y="74"/>
                    </a:lnTo>
                    <a:lnTo>
                      <a:pt x="1" y="49"/>
                    </a:lnTo>
                    <a:lnTo>
                      <a:pt x="7" y="29"/>
                    </a:lnTo>
                    <a:lnTo>
                      <a:pt x="18" y="14"/>
                    </a:lnTo>
                    <a:lnTo>
                      <a:pt x="32" y="5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96" y="12"/>
                    </a:lnTo>
                    <a:lnTo>
                      <a:pt x="100" y="17"/>
                    </a:lnTo>
                    <a:lnTo>
                      <a:pt x="55" y="17"/>
                    </a:lnTo>
                    <a:lnTo>
                      <a:pt x="33" y="24"/>
                    </a:lnTo>
                    <a:lnTo>
                      <a:pt x="23" y="42"/>
                    </a:lnTo>
                    <a:lnTo>
                      <a:pt x="21" y="56"/>
                    </a:lnTo>
                    <a:lnTo>
                      <a:pt x="26" y="80"/>
                    </a:lnTo>
                    <a:lnTo>
                      <a:pt x="41" y="93"/>
                    </a:lnTo>
                    <a:lnTo>
                      <a:pt x="107" y="94"/>
                    </a:lnTo>
                    <a:lnTo>
                      <a:pt x="92" y="105"/>
                    </a:lnTo>
                    <a:lnTo>
                      <a:pt x="73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546"/>
              <p:cNvSpPr>
                <a:spLocks/>
              </p:cNvSpPr>
              <p:nvPr/>
            </p:nvSpPr>
            <p:spPr bwMode="auto">
              <a:xfrm>
                <a:off x="7192" y="3304"/>
                <a:ext cx="107" cy="113"/>
              </a:xfrm>
              <a:custGeom>
                <a:avLst/>
                <a:gdLst>
                  <a:gd name="T0" fmla="+- 0 7275 7192"/>
                  <a:gd name="T1" fmla="*/ T0 w 107"/>
                  <a:gd name="T2" fmla="+- 0 3339 3304"/>
                  <a:gd name="T3" fmla="*/ 3339 h 113"/>
                  <a:gd name="T4" fmla="+- 0 7270 7192"/>
                  <a:gd name="T5" fmla="*/ T4 w 107"/>
                  <a:gd name="T6" fmla="+- 0 3329 3304"/>
                  <a:gd name="T7" fmla="*/ 3329 h 113"/>
                  <a:gd name="T8" fmla="+- 0 7262 7192"/>
                  <a:gd name="T9" fmla="*/ T8 w 107"/>
                  <a:gd name="T10" fmla="+- 0 3321 3304"/>
                  <a:gd name="T11" fmla="*/ 3321 h 113"/>
                  <a:gd name="T12" fmla="+- 0 7292 7192"/>
                  <a:gd name="T13" fmla="*/ T12 w 107"/>
                  <a:gd name="T14" fmla="+- 0 3321 3304"/>
                  <a:gd name="T15" fmla="*/ 3321 h 113"/>
                  <a:gd name="T16" fmla="+- 0 7293 7192"/>
                  <a:gd name="T17" fmla="*/ T16 w 107"/>
                  <a:gd name="T18" fmla="+- 0 3323 3304"/>
                  <a:gd name="T19" fmla="*/ 3323 h 113"/>
                  <a:gd name="T20" fmla="+- 0 7296 7192"/>
                  <a:gd name="T21" fmla="*/ T20 w 107"/>
                  <a:gd name="T22" fmla="+- 0 3332 3304"/>
                  <a:gd name="T23" fmla="*/ 3332 h 113"/>
                  <a:gd name="T24" fmla="+- 0 7275 7192"/>
                  <a:gd name="T25" fmla="*/ T24 w 107"/>
                  <a:gd name="T26" fmla="+- 0 3339 3304"/>
                  <a:gd name="T27" fmla="*/ 3339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7" h="113">
                    <a:moveTo>
                      <a:pt x="83" y="35"/>
                    </a:moveTo>
                    <a:lnTo>
                      <a:pt x="78" y="25"/>
                    </a:lnTo>
                    <a:lnTo>
                      <a:pt x="70" y="17"/>
                    </a:lnTo>
                    <a:lnTo>
                      <a:pt x="100" y="17"/>
                    </a:lnTo>
                    <a:lnTo>
                      <a:pt x="101" y="19"/>
                    </a:lnTo>
                    <a:lnTo>
                      <a:pt x="104" y="28"/>
                    </a:lnTo>
                    <a:lnTo>
                      <a:pt x="8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547"/>
              <p:cNvSpPr>
                <a:spLocks/>
              </p:cNvSpPr>
              <p:nvPr/>
            </p:nvSpPr>
            <p:spPr bwMode="auto">
              <a:xfrm>
                <a:off x="7192" y="3304"/>
                <a:ext cx="107" cy="113"/>
              </a:xfrm>
              <a:custGeom>
                <a:avLst/>
                <a:gdLst>
                  <a:gd name="T0" fmla="+- 0 7299 7192"/>
                  <a:gd name="T1" fmla="*/ T0 w 107"/>
                  <a:gd name="T2" fmla="+- 0 3398 3304"/>
                  <a:gd name="T3" fmla="*/ 3398 h 113"/>
                  <a:gd name="T4" fmla="+- 0 7260 7192"/>
                  <a:gd name="T5" fmla="*/ T4 w 107"/>
                  <a:gd name="T6" fmla="+- 0 3398 3304"/>
                  <a:gd name="T7" fmla="*/ 3398 h 113"/>
                  <a:gd name="T8" fmla="+- 0 7274 7192"/>
                  <a:gd name="T9" fmla="*/ T8 w 107"/>
                  <a:gd name="T10" fmla="+- 0 3393 3304"/>
                  <a:gd name="T11" fmla="*/ 3393 h 113"/>
                  <a:gd name="T12" fmla="+- 0 7277 7192"/>
                  <a:gd name="T13" fmla="*/ T12 w 107"/>
                  <a:gd name="T14" fmla="+- 0 3375 3304"/>
                  <a:gd name="T15" fmla="*/ 3375 h 113"/>
                  <a:gd name="T16" fmla="+- 0 7250 7192"/>
                  <a:gd name="T17" fmla="*/ T16 w 107"/>
                  <a:gd name="T18" fmla="+- 0 3375 3304"/>
                  <a:gd name="T19" fmla="*/ 3375 h 113"/>
                  <a:gd name="T20" fmla="+- 0 7250 7192"/>
                  <a:gd name="T21" fmla="*/ T20 w 107"/>
                  <a:gd name="T22" fmla="+- 0 3357 3304"/>
                  <a:gd name="T23" fmla="*/ 3357 h 113"/>
                  <a:gd name="T24" fmla="+- 0 7299 7192"/>
                  <a:gd name="T25" fmla="*/ T24 w 107"/>
                  <a:gd name="T26" fmla="+- 0 3357 3304"/>
                  <a:gd name="T27" fmla="*/ 3357 h 113"/>
                  <a:gd name="T28" fmla="+- 0 7299 7192"/>
                  <a:gd name="T29" fmla="*/ T28 w 107"/>
                  <a:gd name="T30" fmla="+- 0 3398 3304"/>
                  <a:gd name="T31" fmla="*/ 3398 h 1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07" h="113">
                    <a:moveTo>
                      <a:pt x="107" y="94"/>
                    </a:moveTo>
                    <a:lnTo>
                      <a:pt x="68" y="94"/>
                    </a:lnTo>
                    <a:lnTo>
                      <a:pt x="82" y="89"/>
                    </a:lnTo>
                    <a:lnTo>
                      <a:pt x="85" y="71"/>
                    </a:lnTo>
                    <a:lnTo>
                      <a:pt x="58" y="71"/>
                    </a:lnTo>
                    <a:lnTo>
                      <a:pt x="58" y="53"/>
                    </a:lnTo>
                    <a:lnTo>
                      <a:pt x="107" y="53"/>
                    </a:lnTo>
                    <a:lnTo>
                      <a:pt x="107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1" name="Group 548"/>
            <p:cNvGrpSpPr>
              <a:grpSpLocks/>
            </p:cNvGrpSpPr>
            <p:nvPr/>
          </p:nvGrpSpPr>
          <p:grpSpPr bwMode="auto">
            <a:xfrm>
              <a:off x="7315" y="3329"/>
              <a:ext cx="78" cy="89"/>
              <a:chOff x="7315" y="3329"/>
              <a:chExt cx="78" cy="89"/>
            </a:xfrm>
          </p:grpSpPr>
          <p:sp>
            <p:nvSpPr>
              <p:cNvPr id="1613" name="Freeform 549"/>
              <p:cNvSpPr>
                <a:spLocks/>
              </p:cNvSpPr>
              <p:nvPr/>
            </p:nvSpPr>
            <p:spPr bwMode="auto">
              <a:xfrm>
                <a:off x="7315" y="3329"/>
                <a:ext cx="78" cy="89"/>
              </a:xfrm>
              <a:custGeom>
                <a:avLst/>
                <a:gdLst>
                  <a:gd name="T0" fmla="+- 0 7361 7315"/>
                  <a:gd name="T1" fmla="*/ T0 w 78"/>
                  <a:gd name="T2" fmla="+- 0 3418 3329"/>
                  <a:gd name="T3" fmla="*/ 3418 h 89"/>
                  <a:gd name="T4" fmla="+- 0 7336 7315"/>
                  <a:gd name="T5" fmla="*/ T4 w 78"/>
                  <a:gd name="T6" fmla="+- 0 3413 3329"/>
                  <a:gd name="T7" fmla="*/ 3413 h 89"/>
                  <a:gd name="T8" fmla="+- 0 7321 7315"/>
                  <a:gd name="T9" fmla="*/ T8 w 78"/>
                  <a:gd name="T10" fmla="+- 0 3400 3329"/>
                  <a:gd name="T11" fmla="*/ 3400 h 89"/>
                  <a:gd name="T12" fmla="+- 0 7315 7315"/>
                  <a:gd name="T13" fmla="*/ T12 w 78"/>
                  <a:gd name="T14" fmla="+- 0 3378 3329"/>
                  <a:gd name="T15" fmla="*/ 3378 h 89"/>
                  <a:gd name="T16" fmla="+- 0 7319 7315"/>
                  <a:gd name="T17" fmla="*/ T16 w 78"/>
                  <a:gd name="T18" fmla="+- 0 3352 3329"/>
                  <a:gd name="T19" fmla="*/ 3352 h 89"/>
                  <a:gd name="T20" fmla="+- 0 7331 7315"/>
                  <a:gd name="T21" fmla="*/ T20 w 78"/>
                  <a:gd name="T22" fmla="+- 0 3336 3329"/>
                  <a:gd name="T23" fmla="*/ 3336 h 89"/>
                  <a:gd name="T24" fmla="+- 0 7351 7315"/>
                  <a:gd name="T25" fmla="*/ T24 w 78"/>
                  <a:gd name="T26" fmla="+- 0 3329 3329"/>
                  <a:gd name="T27" fmla="*/ 3329 h 89"/>
                  <a:gd name="T28" fmla="+- 0 7375 7315"/>
                  <a:gd name="T29" fmla="*/ T28 w 78"/>
                  <a:gd name="T30" fmla="+- 0 3335 3329"/>
                  <a:gd name="T31" fmla="*/ 3335 h 89"/>
                  <a:gd name="T32" fmla="+- 0 7383 7315"/>
                  <a:gd name="T33" fmla="*/ T32 w 78"/>
                  <a:gd name="T34" fmla="+- 0 3344 3329"/>
                  <a:gd name="T35" fmla="*/ 3344 h 89"/>
                  <a:gd name="T36" fmla="+- 0 7351 7315"/>
                  <a:gd name="T37" fmla="*/ T36 w 78"/>
                  <a:gd name="T38" fmla="+- 0 3344 3329"/>
                  <a:gd name="T39" fmla="*/ 3344 h 89"/>
                  <a:gd name="T40" fmla="+- 0 7339 7315"/>
                  <a:gd name="T41" fmla="*/ T40 w 78"/>
                  <a:gd name="T42" fmla="+- 0 3357 3329"/>
                  <a:gd name="T43" fmla="*/ 3357 h 89"/>
                  <a:gd name="T44" fmla="+- 0 7339 7315"/>
                  <a:gd name="T45" fmla="*/ T44 w 78"/>
                  <a:gd name="T46" fmla="+- 0 3360 3329"/>
                  <a:gd name="T47" fmla="*/ 3360 h 89"/>
                  <a:gd name="T48" fmla="+- 0 7339 7315"/>
                  <a:gd name="T49" fmla="*/ T48 w 78"/>
                  <a:gd name="T50" fmla="+- 0 3364 3329"/>
                  <a:gd name="T51" fmla="*/ 3364 h 89"/>
                  <a:gd name="T52" fmla="+- 0 7391 7315"/>
                  <a:gd name="T53" fmla="*/ T52 w 78"/>
                  <a:gd name="T54" fmla="+- 0 3364 3329"/>
                  <a:gd name="T55" fmla="*/ 3364 h 89"/>
                  <a:gd name="T56" fmla="+- 0 7393 7315"/>
                  <a:gd name="T57" fmla="*/ T56 w 78"/>
                  <a:gd name="T58" fmla="+- 0 3372 3329"/>
                  <a:gd name="T59" fmla="*/ 3372 h 89"/>
                  <a:gd name="T60" fmla="+- 0 7339 7315"/>
                  <a:gd name="T61" fmla="*/ T60 w 78"/>
                  <a:gd name="T62" fmla="+- 0 3378 3329"/>
                  <a:gd name="T63" fmla="*/ 3378 h 89"/>
                  <a:gd name="T64" fmla="+- 0 7339 7315"/>
                  <a:gd name="T65" fmla="*/ T64 w 78"/>
                  <a:gd name="T66" fmla="+- 0 3392 3329"/>
                  <a:gd name="T67" fmla="*/ 3392 h 89"/>
                  <a:gd name="T68" fmla="+- 0 7342 7315"/>
                  <a:gd name="T69" fmla="*/ T68 w 78"/>
                  <a:gd name="T70" fmla="+- 0 3402 3329"/>
                  <a:gd name="T71" fmla="*/ 3402 h 89"/>
                  <a:gd name="T72" fmla="+- 0 7356 7315"/>
                  <a:gd name="T73" fmla="*/ T72 w 78"/>
                  <a:gd name="T74" fmla="+- 0 3403 3329"/>
                  <a:gd name="T75" fmla="*/ 3403 h 89"/>
                  <a:gd name="T76" fmla="+- 0 7386 7315"/>
                  <a:gd name="T77" fmla="*/ T76 w 78"/>
                  <a:gd name="T78" fmla="+- 0 3403 3329"/>
                  <a:gd name="T79" fmla="*/ 3403 h 89"/>
                  <a:gd name="T80" fmla="+- 0 7381 7315"/>
                  <a:gd name="T81" fmla="*/ T80 w 78"/>
                  <a:gd name="T82" fmla="+- 0 3410 3329"/>
                  <a:gd name="T83" fmla="*/ 3410 h 89"/>
                  <a:gd name="T84" fmla="+- 0 7361 7315"/>
                  <a:gd name="T85" fmla="*/ T84 w 78"/>
                  <a:gd name="T86" fmla="+- 0 3418 3329"/>
                  <a:gd name="T87" fmla="*/ 3418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78" h="89">
                    <a:moveTo>
                      <a:pt x="46" y="89"/>
                    </a:moveTo>
                    <a:lnTo>
                      <a:pt x="21" y="84"/>
                    </a:lnTo>
                    <a:lnTo>
                      <a:pt x="6" y="71"/>
                    </a:lnTo>
                    <a:lnTo>
                      <a:pt x="0" y="49"/>
                    </a:lnTo>
                    <a:lnTo>
                      <a:pt x="4" y="23"/>
                    </a:lnTo>
                    <a:lnTo>
                      <a:pt x="16" y="7"/>
                    </a:lnTo>
                    <a:lnTo>
                      <a:pt x="36" y="0"/>
                    </a:lnTo>
                    <a:lnTo>
                      <a:pt x="60" y="6"/>
                    </a:lnTo>
                    <a:lnTo>
                      <a:pt x="68" y="15"/>
                    </a:lnTo>
                    <a:lnTo>
                      <a:pt x="36" y="15"/>
                    </a:lnTo>
                    <a:lnTo>
                      <a:pt x="24" y="28"/>
                    </a:lnTo>
                    <a:lnTo>
                      <a:pt x="24" y="31"/>
                    </a:lnTo>
                    <a:lnTo>
                      <a:pt x="24" y="35"/>
                    </a:lnTo>
                    <a:lnTo>
                      <a:pt x="76" y="35"/>
                    </a:lnTo>
                    <a:lnTo>
                      <a:pt x="78" y="43"/>
                    </a:lnTo>
                    <a:lnTo>
                      <a:pt x="24" y="49"/>
                    </a:lnTo>
                    <a:lnTo>
                      <a:pt x="24" y="63"/>
                    </a:lnTo>
                    <a:lnTo>
                      <a:pt x="27" y="73"/>
                    </a:lnTo>
                    <a:lnTo>
                      <a:pt x="41" y="74"/>
                    </a:lnTo>
                    <a:lnTo>
                      <a:pt x="71" y="74"/>
                    </a:lnTo>
                    <a:lnTo>
                      <a:pt x="66" y="81"/>
                    </a:lnTo>
                    <a:lnTo>
                      <a:pt x="46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550"/>
              <p:cNvSpPr>
                <a:spLocks/>
              </p:cNvSpPr>
              <p:nvPr/>
            </p:nvSpPr>
            <p:spPr bwMode="auto">
              <a:xfrm>
                <a:off x="7315" y="3329"/>
                <a:ext cx="78" cy="89"/>
              </a:xfrm>
              <a:custGeom>
                <a:avLst/>
                <a:gdLst>
                  <a:gd name="T0" fmla="+- 0 7391 7315"/>
                  <a:gd name="T1" fmla="*/ T0 w 78"/>
                  <a:gd name="T2" fmla="+- 0 3364 3329"/>
                  <a:gd name="T3" fmla="*/ 3364 h 89"/>
                  <a:gd name="T4" fmla="+- 0 7372 7315"/>
                  <a:gd name="T5" fmla="*/ T4 w 78"/>
                  <a:gd name="T6" fmla="+- 0 3364 3329"/>
                  <a:gd name="T7" fmla="*/ 3364 h 89"/>
                  <a:gd name="T8" fmla="+- 0 7366 7315"/>
                  <a:gd name="T9" fmla="*/ T8 w 78"/>
                  <a:gd name="T10" fmla="+- 0 3348 3329"/>
                  <a:gd name="T11" fmla="*/ 3348 h 89"/>
                  <a:gd name="T12" fmla="+- 0 7351 7315"/>
                  <a:gd name="T13" fmla="*/ T12 w 78"/>
                  <a:gd name="T14" fmla="+- 0 3344 3329"/>
                  <a:gd name="T15" fmla="*/ 3344 h 89"/>
                  <a:gd name="T16" fmla="+- 0 7383 7315"/>
                  <a:gd name="T17" fmla="*/ T16 w 78"/>
                  <a:gd name="T18" fmla="+- 0 3344 3329"/>
                  <a:gd name="T19" fmla="*/ 3344 h 89"/>
                  <a:gd name="T20" fmla="+- 0 7388 7315"/>
                  <a:gd name="T21" fmla="*/ T20 w 78"/>
                  <a:gd name="T22" fmla="+- 0 3349 3329"/>
                  <a:gd name="T23" fmla="*/ 3349 h 89"/>
                  <a:gd name="T24" fmla="+- 0 7391 7315"/>
                  <a:gd name="T25" fmla="*/ T24 w 78"/>
                  <a:gd name="T26" fmla="+- 0 3364 3329"/>
                  <a:gd name="T27" fmla="*/ 3364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89">
                    <a:moveTo>
                      <a:pt x="76" y="35"/>
                    </a:moveTo>
                    <a:lnTo>
                      <a:pt x="57" y="35"/>
                    </a:lnTo>
                    <a:lnTo>
                      <a:pt x="51" y="19"/>
                    </a:lnTo>
                    <a:lnTo>
                      <a:pt x="36" y="15"/>
                    </a:lnTo>
                    <a:lnTo>
                      <a:pt x="68" y="15"/>
                    </a:lnTo>
                    <a:lnTo>
                      <a:pt x="73" y="20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551"/>
              <p:cNvSpPr>
                <a:spLocks/>
              </p:cNvSpPr>
              <p:nvPr/>
            </p:nvSpPr>
            <p:spPr bwMode="auto">
              <a:xfrm>
                <a:off x="7315" y="3329"/>
                <a:ext cx="78" cy="89"/>
              </a:xfrm>
              <a:custGeom>
                <a:avLst/>
                <a:gdLst>
                  <a:gd name="T0" fmla="+- 0 7386 7315"/>
                  <a:gd name="T1" fmla="*/ T0 w 78"/>
                  <a:gd name="T2" fmla="+- 0 3403 3329"/>
                  <a:gd name="T3" fmla="*/ 3403 h 89"/>
                  <a:gd name="T4" fmla="+- 0 7364 7315"/>
                  <a:gd name="T5" fmla="*/ T4 w 78"/>
                  <a:gd name="T6" fmla="+- 0 3403 3329"/>
                  <a:gd name="T7" fmla="*/ 3403 h 89"/>
                  <a:gd name="T8" fmla="+- 0 7370 7315"/>
                  <a:gd name="T9" fmla="*/ T8 w 78"/>
                  <a:gd name="T10" fmla="+- 0 3400 3329"/>
                  <a:gd name="T11" fmla="*/ 3400 h 89"/>
                  <a:gd name="T12" fmla="+- 0 7371 7315"/>
                  <a:gd name="T13" fmla="*/ T12 w 78"/>
                  <a:gd name="T14" fmla="+- 0 3393 3329"/>
                  <a:gd name="T15" fmla="*/ 3393 h 89"/>
                  <a:gd name="T16" fmla="+- 0 7392 7315"/>
                  <a:gd name="T17" fmla="*/ T16 w 78"/>
                  <a:gd name="T18" fmla="+- 0 3395 3329"/>
                  <a:gd name="T19" fmla="*/ 3395 h 89"/>
                  <a:gd name="T20" fmla="+- 0 7386 7315"/>
                  <a:gd name="T21" fmla="*/ T20 w 78"/>
                  <a:gd name="T22" fmla="+- 0 3403 3329"/>
                  <a:gd name="T23" fmla="*/ 3403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78" h="89">
                    <a:moveTo>
                      <a:pt x="71" y="74"/>
                    </a:moveTo>
                    <a:lnTo>
                      <a:pt x="49" y="74"/>
                    </a:lnTo>
                    <a:lnTo>
                      <a:pt x="55" y="71"/>
                    </a:lnTo>
                    <a:lnTo>
                      <a:pt x="56" y="64"/>
                    </a:lnTo>
                    <a:lnTo>
                      <a:pt x="77" y="66"/>
                    </a:lnTo>
                    <a:lnTo>
                      <a:pt x="71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552"/>
            <p:cNvGrpSpPr>
              <a:grpSpLocks/>
            </p:cNvGrpSpPr>
            <p:nvPr/>
          </p:nvGrpSpPr>
          <p:grpSpPr bwMode="auto">
            <a:xfrm>
              <a:off x="7410" y="3329"/>
              <a:ext cx="79" cy="88"/>
              <a:chOff x="7410" y="3329"/>
              <a:chExt cx="79" cy="88"/>
            </a:xfrm>
          </p:grpSpPr>
          <p:sp>
            <p:nvSpPr>
              <p:cNvPr id="1610" name="Freeform 553"/>
              <p:cNvSpPr>
                <a:spLocks/>
              </p:cNvSpPr>
              <p:nvPr/>
            </p:nvSpPr>
            <p:spPr bwMode="auto">
              <a:xfrm>
                <a:off x="7410" y="3329"/>
                <a:ext cx="79" cy="88"/>
              </a:xfrm>
              <a:custGeom>
                <a:avLst/>
                <a:gdLst>
                  <a:gd name="T0" fmla="+- 0 7448 7410"/>
                  <a:gd name="T1" fmla="*/ T0 w 79"/>
                  <a:gd name="T2" fmla="+- 0 3348 3329"/>
                  <a:gd name="T3" fmla="*/ 3348 h 88"/>
                  <a:gd name="T4" fmla="+- 0 7432 7410"/>
                  <a:gd name="T5" fmla="*/ T4 w 79"/>
                  <a:gd name="T6" fmla="+- 0 3348 3329"/>
                  <a:gd name="T7" fmla="*/ 3348 h 88"/>
                  <a:gd name="T8" fmla="+- 0 7438 7410"/>
                  <a:gd name="T9" fmla="*/ T8 w 79"/>
                  <a:gd name="T10" fmla="+- 0 3336 3329"/>
                  <a:gd name="T11" fmla="*/ 3336 h 88"/>
                  <a:gd name="T12" fmla="+- 0 7445 7410"/>
                  <a:gd name="T13" fmla="*/ T12 w 79"/>
                  <a:gd name="T14" fmla="+- 0 3330 3329"/>
                  <a:gd name="T15" fmla="*/ 3330 h 88"/>
                  <a:gd name="T16" fmla="+- 0 7460 7410"/>
                  <a:gd name="T17" fmla="*/ T16 w 79"/>
                  <a:gd name="T18" fmla="+- 0 3329 3329"/>
                  <a:gd name="T19" fmla="*/ 3329 h 88"/>
                  <a:gd name="T20" fmla="+- 0 7477 7410"/>
                  <a:gd name="T21" fmla="*/ T20 w 79"/>
                  <a:gd name="T22" fmla="+- 0 3334 3329"/>
                  <a:gd name="T23" fmla="*/ 3334 h 88"/>
                  <a:gd name="T24" fmla="+- 0 7484 7410"/>
                  <a:gd name="T25" fmla="*/ T24 w 79"/>
                  <a:gd name="T26" fmla="+- 0 3346 3329"/>
                  <a:gd name="T27" fmla="*/ 3346 h 88"/>
                  <a:gd name="T28" fmla="+- 0 7452 7410"/>
                  <a:gd name="T29" fmla="*/ T28 w 79"/>
                  <a:gd name="T30" fmla="+- 0 3346 3329"/>
                  <a:gd name="T31" fmla="*/ 3346 h 88"/>
                  <a:gd name="T32" fmla="+- 0 7448 7410"/>
                  <a:gd name="T33" fmla="*/ T32 w 79"/>
                  <a:gd name="T34" fmla="+- 0 3348 3329"/>
                  <a:gd name="T35" fmla="*/ 3348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9" h="88">
                    <a:moveTo>
                      <a:pt x="38" y="19"/>
                    </a:moveTo>
                    <a:lnTo>
                      <a:pt x="22" y="19"/>
                    </a:lnTo>
                    <a:lnTo>
                      <a:pt x="28" y="7"/>
                    </a:lnTo>
                    <a:lnTo>
                      <a:pt x="35" y="1"/>
                    </a:lnTo>
                    <a:lnTo>
                      <a:pt x="50" y="0"/>
                    </a:lnTo>
                    <a:lnTo>
                      <a:pt x="67" y="5"/>
                    </a:lnTo>
                    <a:lnTo>
                      <a:pt x="74" y="17"/>
                    </a:lnTo>
                    <a:lnTo>
                      <a:pt x="42" y="17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554"/>
              <p:cNvSpPr>
                <a:spLocks/>
              </p:cNvSpPr>
              <p:nvPr/>
            </p:nvSpPr>
            <p:spPr bwMode="auto">
              <a:xfrm>
                <a:off x="7410" y="3329"/>
                <a:ext cx="79" cy="88"/>
              </a:xfrm>
              <a:custGeom>
                <a:avLst/>
                <a:gdLst>
                  <a:gd name="T0" fmla="+- 0 7410 7410"/>
                  <a:gd name="T1" fmla="*/ T0 w 79"/>
                  <a:gd name="T2" fmla="+- 0 3416 3329"/>
                  <a:gd name="T3" fmla="*/ 3416 h 88"/>
                  <a:gd name="T4" fmla="+- 0 7410 7410"/>
                  <a:gd name="T5" fmla="*/ T4 w 79"/>
                  <a:gd name="T6" fmla="+- 0 3331 3329"/>
                  <a:gd name="T7" fmla="*/ 3331 h 88"/>
                  <a:gd name="T8" fmla="+- 0 7431 7410"/>
                  <a:gd name="T9" fmla="*/ T8 w 79"/>
                  <a:gd name="T10" fmla="+- 0 3331 3329"/>
                  <a:gd name="T11" fmla="*/ 3331 h 88"/>
                  <a:gd name="T12" fmla="+- 0 7432 7410"/>
                  <a:gd name="T13" fmla="*/ T12 w 79"/>
                  <a:gd name="T14" fmla="+- 0 3336 3329"/>
                  <a:gd name="T15" fmla="*/ 3336 h 88"/>
                  <a:gd name="T16" fmla="+- 0 7430 7410"/>
                  <a:gd name="T17" fmla="*/ T16 w 79"/>
                  <a:gd name="T18" fmla="+- 0 3344 3329"/>
                  <a:gd name="T19" fmla="*/ 3344 h 88"/>
                  <a:gd name="T20" fmla="+- 0 7432 7410"/>
                  <a:gd name="T21" fmla="*/ T20 w 79"/>
                  <a:gd name="T22" fmla="+- 0 3348 3329"/>
                  <a:gd name="T23" fmla="*/ 3348 h 88"/>
                  <a:gd name="T24" fmla="+- 0 7448 7410"/>
                  <a:gd name="T25" fmla="*/ T24 w 79"/>
                  <a:gd name="T26" fmla="+- 0 3348 3329"/>
                  <a:gd name="T27" fmla="*/ 3348 h 88"/>
                  <a:gd name="T28" fmla="+- 0 7438 7410"/>
                  <a:gd name="T29" fmla="*/ T28 w 79"/>
                  <a:gd name="T30" fmla="+- 0 3353 3329"/>
                  <a:gd name="T31" fmla="*/ 3353 h 88"/>
                  <a:gd name="T32" fmla="+- 0 7433 7410"/>
                  <a:gd name="T33" fmla="*/ T32 w 79"/>
                  <a:gd name="T34" fmla="+- 0 3370 3329"/>
                  <a:gd name="T35" fmla="*/ 3370 h 88"/>
                  <a:gd name="T36" fmla="+- 0 7433 7410"/>
                  <a:gd name="T37" fmla="*/ T36 w 79"/>
                  <a:gd name="T38" fmla="+- 0 3392 3329"/>
                  <a:gd name="T39" fmla="*/ 3392 h 88"/>
                  <a:gd name="T40" fmla="+- 0 7433 7410"/>
                  <a:gd name="T41" fmla="*/ T40 w 79"/>
                  <a:gd name="T42" fmla="+- 0 3414 3329"/>
                  <a:gd name="T43" fmla="*/ 3414 h 88"/>
                  <a:gd name="T44" fmla="+- 0 7410 7410"/>
                  <a:gd name="T45" fmla="*/ T44 w 79"/>
                  <a:gd name="T46" fmla="+- 0 3416 3329"/>
                  <a:gd name="T47" fmla="*/ 3416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9" h="88">
                    <a:moveTo>
                      <a:pt x="0" y="87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7"/>
                    </a:lnTo>
                    <a:lnTo>
                      <a:pt x="20" y="15"/>
                    </a:lnTo>
                    <a:lnTo>
                      <a:pt x="22" y="19"/>
                    </a:lnTo>
                    <a:lnTo>
                      <a:pt x="38" y="19"/>
                    </a:lnTo>
                    <a:lnTo>
                      <a:pt x="28" y="24"/>
                    </a:lnTo>
                    <a:lnTo>
                      <a:pt x="23" y="41"/>
                    </a:lnTo>
                    <a:lnTo>
                      <a:pt x="23" y="63"/>
                    </a:lnTo>
                    <a:lnTo>
                      <a:pt x="23" y="8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555"/>
              <p:cNvSpPr>
                <a:spLocks/>
              </p:cNvSpPr>
              <p:nvPr/>
            </p:nvSpPr>
            <p:spPr bwMode="auto">
              <a:xfrm>
                <a:off x="7410" y="3329"/>
                <a:ext cx="79" cy="88"/>
              </a:xfrm>
              <a:custGeom>
                <a:avLst/>
                <a:gdLst>
                  <a:gd name="T0" fmla="+- 0 7465 7410"/>
                  <a:gd name="T1" fmla="*/ T0 w 79"/>
                  <a:gd name="T2" fmla="+- 0 3416 3329"/>
                  <a:gd name="T3" fmla="*/ 3416 h 88"/>
                  <a:gd name="T4" fmla="+- 0 7465 7410"/>
                  <a:gd name="T5" fmla="*/ T4 w 79"/>
                  <a:gd name="T6" fmla="+- 0 3395 3329"/>
                  <a:gd name="T7" fmla="*/ 3395 h 88"/>
                  <a:gd name="T8" fmla="+- 0 7466 7410"/>
                  <a:gd name="T9" fmla="*/ T8 w 79"/>
                  <a:gd name="T10" fmla="+- 0 3373 3329"/>
                  <a:gd name="T11" fmla="*/ 3373 h 88"/>
                  <a:gd name="T12" fmla="+- 0 7464 7410"/>
                  <a:gd name="T13" fmla="*/ T12 w 79"/>
                  <a:gd name="T14" fmla="+- 0 3354 3329"/>
                  <a:gd name="T15" fmla="*/ 3354 h 88"/>
                  <a:gd name="T16" fmla="+- 0 7452 7410"/>
                  <a:gd name="T17" fmla="*/ T16 w 79"/>
                  <a:gd name="T18" fmla="+- 0 3346 3329"/>
                  <a:gd name="T19" fmla="*/ 3346 h 88"/>
                  <a:gd name="T20" fmla="+- 0 7484 7410"/>
                  <a:gd name="T21" fmla="*/ T20 w 79"/>
                  <a:gd name="T22" fmla="+- 0 3346 3329"/>
                  <a:gd name="T23" fmla="*/ 3346 h 88"/>
                  <a:gd name="T24" fmla="+- 0 7486 7410"/>
                  <a:gd name="T25" fmla="*/ T24 w 79"/>
                  <a:gd name="T26" fmla="+- 0 3348 3329"/>
                  <a:gd name="T27" fmla="*/ 3348 h 88"/>
                  <a:gd name="T28" fmla="+- 0 7488 7410"/>
                  <a:gd name="T29" fmla="*/ T28 w 79"/>
                  <a:gd name="T30" fmla="+- 0 3367 3329"/>
                  <a:gd name="T31" fmla="*/ 3367 h 88"/>
                  <a:gd name="T32" fmla="+- 0 7488 7410"/>
                  <a:gd name="T33" fmla="*/ T32 w 79"/>
                  <a:gd name="T34" fmla="+- 0 3390 3329"/>
                  <a:gd name="T35" fmla="*/ 3390 h 88"/>
                  <a:gd name="T36" fmla="+- 0 7488 7410"/>
                  <a:gd name="T37" fmla="*/ T36 w 79"/>
                  <a:gd name="T38" fmla="+- 0 3412 3329"/>
                  <a:gd name="T39" fmla="*/ 3412 h 88"/>
                  <a:gd name="T40" fmla="+- 0 7465 7410"/>
                  <a:gd name="T41" fmla="*/ T40 w 79"/>
                  <a:gd name="T42" fmla="+- 0 3416 3329"/>
                  <a:gd name="T43" fmla="*/ 3416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9" h="88">
                    <a:moveTo>
                      <a:pt x="55" y="87"/>
                    </a:moveTo>
                    <a:lnTo>
                      <a:pt x="55" y="66"/>
                    </a:lnTo>
                    <a:lnTo>
                      <a:pt x="56" y="44"/>
                    </a:lnTo>
                    <a:lnTo>
                      <a:pt x="54" y="25"/>
                    </a:lnTo>
                    <a:lnTo>
                      <a:pt x="42" y="17"/>
                    </a:lnTo>
                    <a:lnTo>
                      <a:pt x="74" y="17"/>
                    </a:lnTo>
                    <a:lnTo>
                      <a:pt x="76" y="19"/>
                    </a:lnTo>
                    <a:lnTo>
                      <a:pt x="78" y="38"/>
                    </a:lnTo>
                    <a:lnTo>
                      <a:pt x="78" y="61"/>
                    </a:lnTo>
                    <a:lnTo>
                      <a:pt x="78" y="83"/>
                    </a:lnTo>
                    <a:lnTo>
                      <a:pt x="55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556"/>
            <p:cNvGrpSpPr>
              <a:grpSpLocks/>
            </p:cNvGrpSpPr>
            <p:nvPr/>
          </p:nvGrpSpPr>
          <p:grpSpPr bwMode="auto">
            <a:xfrm>
              <a:off x="7504" y="3329"/>
              <a:ext cx="78" cy="89"/>
              <a:chOff x="7504" y="3329"/>
              <a:chExt cx="78" cy="89"/>
            </a:xfrm>
          </p:grpSpPr>
          <p:sp>
            <p:nvSpPr>
              <p:cNvPr id="1607" name="Freeform 557"/>
              <p:cNvSpPr>
                <a:spLocks/>
              </p:cNvSpPr>
              <p:nvPr/>
            </p:nvSpPr>
            <p:spPr bwMode="auto">
              <a:xfrm>
                <a:off x="7504" y="3329"/>
                <a:ext cx="78" cy="89"/>
              </a:xfrm>
              <a:custGeom>
                <a:avLst/>
                <a:gdLst>
                  <a:gd name="T0" fmla="+- 0 7549 7504"/>
                  <a:gd name="T1" fmla="*/ T0 w 78"/>
                  <a:gd name="T2" fmla="+- 0 3418 3329"/>
                  <a:gd name="T3" fmla="*/ 3418 h 89"/>
                  <a:gd name="T4" fmla="+- 0 7524 7504"/>
                  <a:gd name="T5" fmla="*/ T4 w 78"/>
                  <a:gd name="T6" fmla="+- 0 3413 3329"/>
                  <a:gd name="T7" fmla="*/ 3413 h 89"/>
                  <a:gd name="T8" fmla="+- 0 7510 7504"/>
                  <a:gd name="T9" fmla="*/ T8 w 78"/>
                  <a:gd name="T10" fmla="+- 0 3400 3329"/>
                  <a:gd name="T11" fmla="*/ 3400 h 89"/>
                  <a:gd name="T12" fmla="+- 0 7504 7504"/>
                  <a:gd name="T13" fmla="*/ T12 w 78"/>
                  <a:gd name="T14" fmla="+- 0 3378 3329"/>
                  <a:gd name="T15" fmla="*/ 3378 h 89"/>
                  <a:gd name="T16" fmla="+- 0 7508 7504"/>
                  <a:gd name="T17" fmla="*/ T16 w 78"/>
                  <a:gd name="T18" fmla="+- 0 3352 3329"/>
                  <a:gd name="T19" fmla="*/ 3352 h 89"/>
                  <a:gd name="T20" fmla="+- 0 7520 7504"/>
                  <a:gd name="T21" fmla="*/ T20 w 78"/>
                  <a:gd name="T22" fmla="+- 0 3336 3329"/>
                  <a:gd name="T23" fmla="*/ 3336 h 89"/>
                  <a:gd name="T24" fmla="+- 0 7540 7504"/>
                  <a:gd name="T25" fmla="*/ T24 w 78"/>
                  <a:gd name="T26" fmla="+- 0 3329 3329"/>
                  <a:gd name="T27" fmla="*/ 3329 h 89"/>
                  <a:gd name="T28" fmla="+- 0 7564 7504"/>
                  <a:gd name="T29" fmla="*/ T28 w 78"/>
                  <a:gd name="T30" fmla="+- 0 3335 3329"/>
                  <a:gd name="T31" fmla="*/ 3335 h 89"/>
                  <a:gd name="T32" fmla="+- 0 7572 7504"/>
                  <a:gd name="T33" fmla="*/ T32 w 78"/>
                  <a:gd name="T34" fmla="+- 0 3344 3329"/>
                  <a:gd name="T35" fmla="*/ 3344 h 89"/>
                  <a:gd name="T36" fmla="+- 0 7540 7504"/>
                  <a:gd name="T37" fmla="*/ T36 w 78"/>
                  <a:gd name="T38" fmla="+- 0 3344 3329"/>
                  <a:gd name="T39" fmla="*/ 3344 h 89"/>
                  <a:gd name="T40" fmla="+- 0 7528 7504"/>
                  <a:gd name="T41" fmla="*/ T40 w 78"/>
                  <a:gd name="T42" fmla="+- 0 3357 3329"/>
                  <a:gd name="T43" fmla="*/ 3357 h 89"/>
                  <a:gd name="T44" fmla="+- 0 7527 7504"/>
                  <a:gd name="T45" fmla="*/ T44 w 78"/>
                  <a:gd name="T46" fmla="+- 0 3360 3329"/>
                  <a:gd name="T47" fmla="*/ 3360 h 89"/>
                  <a:gd name="T48" fmla="+- 0 7527 7504"/>
                  <a:gd name="T49" fmla="*/ T48 w 78"/>
                  <a:gd name="T50" fmla="+- 0 3364 3329"/>
                  <a:gd name="T51" fmla="*/ 3364 h 89"/>
                  <a:gd name="T52" fmla="+- 0 7580 7504"/>
                  <a:gd name="T53" fmla="*/ T52 w 78"/>
                  <a:gd name="T54" fmla="+- 0 3364 3329"/>
                  <a:gd name="T55" fmla="*/ 3364 h 89"/>
                  <a:gd name="T56" fmla="+- 0 7582 7504"/>
                  <a:gd name="T57" fmla="*/ T56 w 78"/>
                  <a:gd name="T58" fmla="+- 0 3372 3329"/>
                  <a:gd name="T59" fmla="*/ 3372 h 89"/>
                  <a:gd name="T60" fmla="+- 0 7527 7504"/>
                  <a:gd name="T61" fmla="*/ T60 w 78"/>
                  <a:gd name="T62" fmla="+- 0 3378 3329"/>
                  <a:gd name="T63" fmla="*/ 3378 h 89"/>
                  <a:gd name="T64" fmla="+- 0 7527 7504"/>
                  <a:gd name="T65" fmla="*/ T64 w 78"/>
                  <a:gd name="T66" fmla="+- 0 3392 3329"/>
                  <a:gd name="T67" fmla="*/ 3392 h 89"/>
                  <a:gd name="T68" fmla="+- 0 7531 7504"/>
                  <a:gd name="T69" fmla="*/ T68 w 78"/>
                  <a:gd name="T70" fmla="+- 0 3402 3329"/>
                  <a:gd name="T71" fmla="*/ 3402 h 89"/>
                  <a:gd name="T72" fmla="+- 0 7545 7504"/>
                  <a:gd name="T73" fmla="*/ T72 w 78"/>
                  <a:gd name="T74" fmla="+- 0 3403 3329"/>
                  <a:gd name="T75" fmla="*/ 3403 h 89"/>
                  <a:gd name="T76" fmla="+- 0 7575 7504"/>
                  <a:gd name="T77" fmla="*/ T76 w 78"/>
                  <a:gd name="T78" fmla="+- 0 3403 3329"/>
                  <a:gd name="T79" fmla="*/ 3403 h 89"/>
                  <a:gd name="T80" fmla="+- 0 7569 7504"/>
                  <a:gd name="T81" fmla="*/ T80 w 78"/>
                  <a:gd name="T82" fmla="+- 0 3410 3329"/>
                  <a:gd name="T83" fmla="*/ 3410 h 89"/>
                  <a:gd name="T84" fmla="+- 0 7549 7504"/>
                  <a:gd name="T85" fmla="*/ T84 w 78"/>
                  <a:gd name="T86" fmla="+- 0 3418 3329"/>
                  <a:gd name="T87" fmla="*/ 3418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78" h="89">
                    <a:moveTo>
                      <a:pt x="45" y="89"/>
                    </a:moveTo>
                    <a:lnTo>
                      <a:pt x="20" y="84"/>
                    </a:lnTo>
                    <a:lnTo>
                      <a:pt x="6" y="71"/>
                    </a:lnTo>
                    <a:lnTo>
                      <a:pt x="0" y="49"/>
                    </a:lnTo>
                    <a:lnTo>
                      <a:pt x="4" y="23"/>
                    </a:lnTo>
                    <a:lnTo>
                      <a:pt x="16" y="7"/>
                    </a:lnTo>
                    <a:lnTo>
                      <a:pt x="36" y="0"/>
                    </a:lnTo>
                    <a:lnTo>
                      <a:pt x="60" y="6"/>
                    </a:lnTo>
                    <a:lnTo>
                      <a:pt x="68" y="15"/>
                    </a:lnTo>
                    <a:lnTo>
                      <a:pt x="36" y="15"/>
                    </a:lnTo>
                    <a:lnTo>
                      <a:pt x="24" y="28"/>
                    </a:lnTo>
                    <a:lnTo>
                      <a:pt x="23" y="31"/>
                    </a:lnTo>
                    <a:lnTo>
                      <a:pt x="23" y="35"/>
                    </a:lnTo>
                    <a:lnTo>
                      <a:pt x="76" y="35"/>
                    </a:lnTo>
                    <a:lnTo>
                      <a:pt x="78" y="43"/>
                    </a:lnTo>
                    <a:lnTo>
                      <a:pt x="23" y="49"/>
                    </a:lnTo>
                    <a:lnTo>
                      <a:pt x="23" y="63"/>
                    </a:lnTo>
                    <a:lnTo>
                      <a:pt x="27" y="73"/>
                    </a:lnTo>
                    <a:lnTo>
                      <a:pt x="41" y="74"/>
                    </a:lnTo>
                    <a:lnTo>
                      <a:pt x="71" y="74"/>
                    </a:lnTo>
                    <a:lnTo>
                      <a:pt x="65" y="81"/>
                    </a:lnTo>
                    <a:lnTo>
                      <a:pt x="45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558"/>
              <p:cNvSpPr>
                <a:spLocks/>
              </p:cNvSpPr>
              <p:nvPr/>
            </p:nvSpPr>
            <p:spPr bwMode="auto">
              <a:xfrm>
                <a:off x="7504" y="3329"/>
                <a:ext cx="78" cy="89"/>
              </a:xfrm>
              <a:custGeom>
                <a:avLst/>
                <a:gdLst>
                  <a:gd name="T0" fmla="+- 0 7580 7504"/>
                  <a:gd name="T1" fmla="*/ T0 w 78"/>
                  <a:gd name="T2" fmla="+- 0 3364 3329"/>
                  <a:gd name="T3" fmla="*/ 3364 h 89"/>
                  <a:gd name="T4" fmla="+- 0 7560 7504"/>
                  <a:gd name="T5" fmla="*/ T4 w 78"/>
                  <a:gd name="T6" fmla="+- 0 3364 3329"/>
                  <a:gd name="T7" fmla="*/ 3364 h 89"/>
                  <a:gd name="T8" fmla="+- 0 7554 7504"/>
                  <a:gd name="T9" fmla="*/ T8 w 78"/>
                  <a:gd name="T10" fmla="+- 0 3348 3329"/>
                  <a:gd name="T11" fmla="*/ 3348 h 89"/>
                  <a:gd name="T12" fmla="+- 0 7540 7504"/>
                  <a:gd name="T13" fmla="*/ T12 w 78"/>
                  <a:gd name="T14" fmla="+- 0 3344 3329"/>
                  <a:gd name="T15" fmla="*/ 3344 h 89"/>
                  <a:gd name="T16" fmla="+- 0 7572 7504"/>
                  <a:gd name="T17" fmla="*/ T16 w 78"/>
                  <a:gd name="T18" fmla="+- 0 3344 3329"/>
                  <a:gd name="T19" fmla="*/ 3344 h 89"/>
                  <a:gd name="T20" fmla="+- 0 7577 7504"/>
                  <a:gd name="T21" fmla="*/ T20 w 78"/>
                  <a:gd name="T22" fmla="+- 0 3349 3329"/>
                  <a:gd name="T23" fmla="*/ 3349 h 89"/>
                  <a:gd name="T24" fmla="+- 0 7580 7504"/>
                  <a:gd name="T25" fmla="*/ T24 w 78"/>
                  <a:gd name="T26" fmla="+- 0 3364 3329"/>
                  <a:gd name="T27" fmla="*/ 3364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89">
                    <a:moveTo>
                      <a:pt x="76" y="35"/>
                    </a:moveTo>
                    <a:lnTo>
                      <a:pt x="56" y="35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68" y="15"/>
                    </a:lnTo>
                    <a:lnTo>
                      <a:pt x="73" y="20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559"/>
              <p:cNvSpPr>
                <a:spLocks/>
              </p:cNvSpPr>
              <p:nvPr/>
            </p:nvSpPr>
            <p:spPr bwMode="auto">
              <a:xfrm>
                <a:off x="7504" y="3329"/>
                <a:ext cx="78" cy="89"/>
              </a:xfrm>
              <a:custGeom>
                <a:avLst/>
                <a:gdLst>
                  <a:gd name="T0" fmla="+- 0 7575 7504"/>
                  <a:gd name="T1" fmla="*/ T0 w 78"/>
                  <a:gd name="T2" fmla="+- 0 3403 3329"/>
                  <a:gd name="T3" fmla="*/ 3403 h 89"/>
                  <a:gd name="T4" fmla="+- 0 7553 7504"/>
                  <a:gd name="T5" fmla="*/ T4 w 78"/>
                  <a:gd name="T6" fmla="+- 0 3403 3329"/>
                  <a:gd name="T7" fmla="*/ 3403 h 89"/>
                  <a:gd name="T8" fmla="+- 0 7558 7504"/>
                  <a:gd name="T9" fmla="*/ T8 w 78"/>
                  <a:gd name="T10" fmla="+- 0 3400 3329"/>
                  <a:gd name="T11" fmla="*/ 3400 h 89"/>
                  <a:gd name="T12" fmla="+- 0 7560 7504"/>
                  <a:gd name="T13" fmla="*/ T12 w 78"/>
                  <a:gd name="T14" fmla="+- 0 3393 3329"/>
                  <a:gd name="T15" fmla="*/ 3393 h 89"/>
                  <a:gd name="T16" fmla="+- 0 7581 7504"/>
                  <a:gd name="T17" fmla="*/ T16 w 78"/>
                  <a:gd name="T18" fmla="+- 0 3395 3329"/>
                  <a:gd name="T19" fmla="*/ 3395 h 89"/>
                  <a:gd name="T20" fmla="+- 0 7575 7504"/>
                  <a:gd name="T21" fmla="*/ T20 w 78"/>
                  <a:gd name="T22" fmla="+- 0 3403 3329"/>
                  <a:gd name="T23" fmla="*/ 3403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78" h="89">
                    <a:moveTo>
                      <a:pt x="71" y="74"/>
                    </a:moveTo>
                    <a:lnTo>
                      <a:pt x="49" y="74"/>
                    </a:lnTo>
                    <a:lnTo>
                      <a:pt x="54" y="71"/>
                    </a:lnTo>
                    <a:lnTo>
                      <a:pt x="56" y="64"/>
                    </a:lnTo>
                    <a:lnTo>
                      <a:pt x="77" y="66"/>
                    </a:lnTo>
                    <a:lnTo>
                      <a:pt x="71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560"/>
            <p:cNvGrpSpPr>
              <a:grpSpLocks/>
            </p:cNvGrpSpPr>
            <p:nvPr/>
          </p:nvGrpSpPr>
          <p:grpSpPr bwMode="auto">
            <a:xfrm>
              <a:off x="7598" y="3330"/>
              <a:ext cx="50" cy="86"/>
              <a:chOff x="7598" y="3330"/>
              <a:chExt cx="50" cy="86"/>
            </a:xfrm>
          </p:grpSpPr>
          <p:sp>
            <p:nvSpPr>
              <p:cNvPr id="1605" name="Freeform 561"/>
              <p:cNvSpPr>
                <a:spLocks/>
              </p:cNvSpPr>
              <p:nvPr/>
            </p:nvSpPr>
            <p:spPr bwMode="auto">
              <a:xfrm>
                <a:off x="7598" y="3330"/>
                <a:ext cx="50" cy="86"/>
              </a:xfrm>
              <a:custGeom>
                <a:avLst/>
                <a:gdLst>
                  <a:gd name="T0" fmla="+- 0 7648 7598"/>
                  <a:gd name="T1" fmla="*/ T0 w 50"/>
                  <a:gd name="T2" fmla="+- 0 3349 3330"/>
                  <a:gd name="T3" fmla="*/ 3349 h 86"/>
                  <a:gd name="T4" fmla="+- 0 7621 7598"/>
                  <a:gd name="T5" fmla="*/ T4 w 50"/>
                  <a:gd name="T6" fmla="+- 0 3349 3330"/>
                  <a:gd name="T7" fmla="*/ 3349 h 86"/>
                  <a:gd name="T8" fmla="+- 0 7630 7598"/>
                  <a:gd name="T9" fmla="*/ T8 w 50"/>
                  <a:gd name="T10" fmla="+- 0 3333 3330"/>
                  <a:gd name="T11" fmla="*/ 3333 h 86"/>
                  <a:gd name="T12" fmla="+- 0 7648 7598"/>
                  <a:gd name="T13" fmla="*/ T12 w 50"/>
                  <a:gd name="T14" fmla="+- 0 3330 3330"/>
                  <a:gd name="T15" fmla="*/ 3330 h 86"/>
                  <a:gd name="T16" fmla="+- 0 7648 7598"/>
                  <a:gd name="T17" fmla="*/ T16 w 50"/>
                  <a:gd name="T18" fmla="+- 0 3349 3330"/>
                  <a:gd name="T19" fmla="*/ 3349 h 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" h="86">
                    <a:moveTo>
                      <a:pt x="50" y="19"/>
                    </a:moveTo>
                    <a:lnTo>
                      <a:pt x="23" y="19"/>
                    </a:lnTo>
                    <a:lnTo>
                      <a:pt x="32" y="3"/>
                    </a:lnTo>
                    <a:lnTo>
                      <a:pt x="50" y="0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562"/>
              <p:cNvSpPr>
                <a:spLocks/>
              </p:cNvSpPr>
              <p:nvPr/>
            </p:nvSpPr>
            <p:spPr bwMode="auto">
              <a:xfrm>
                <a:off x="7598" y="3330"/>
                <a:ext cx="50" cy="86"/>
              </a:xfrm>
              <a:custGeom>
                <a:avLst/>
                <a:gdLst>
                  <a:gd name="T0" fmla="+- 0 7621 7598"/>
                  <a:gd name="T1" fmla="*/ T0 w 50"/>
                  <a:gd name="T2" fmla="+- 0 3416 3330"/>
                  <a:gd name="T3" fmla="*/ 3416 h 86"/>
                  <a:gd name="T4" fmla="+- 0 7599 7598"/>
                  <a:gd name="T5" fmla="*/ T4 w 50"/>
                  <a:gd name="T6" fmla="+- 0 3416 3330"/>
                  <a:gd name="T7" fmla="*/ 3416 h 86"/>
                  <a:gd name="T8" fmla="+- 0 7598 7598"/>
                  <a:gd name="T9" fmla="*/ T8 w 50"/>
                  <a:gd name="T10" fmla="+- 0 3331 3330"/>
                  <a:gd name="T11" fmla="*/ 3331 h 86"/>
                  <a:gd name="T12" fmla="+- 0 7619 7598"/>
                  <a:gd name="T13" fmla="*/ T12 w 50"/>
                  <a:gd name="T14" fmla="+- 0 3331 3330"/>
                  <a:gd name="T15" fmla="*/ 3331 h 86"/>
                  <a:gd name="T16" fmla="+- 0 7620 7598"/>
                  <a:gd name="T17" fmla="*/ T16 w 50"/>
                  <a:gd name="T18" fmla="+- 0 3337 3330"/>
                  <a:gd name="T19" fmla="*/ 3337 h 86"/>
                  <a:gd name="T20" fmla="+- 0 7619 7598"/>
                  <a:gd name="T21" fmla="*/ T20 w 50"/>
                  <a:gd name="T22" fmla="+- 0 3344 3330"/>
                  <a:gd name="T23" fmla="*/ 3344 h 86"/>
                  <a:gd name="T24" fmla="+- 0 7621 7598"/>
                  <a:gd name="T25" fmla="*/ T24 w 50"/>
                  <a:gd name="T26" fmla="+- 0 3349 3330"/>
                  <a:gd name="T27" fmla="*/ 3349 h 86"/>
                  <a:gd name="T28" fmla="+- 0 7648 7598"/>
                  <a:gd name="T29" fmla="*/ T28 w 50"/>
                  <a:gd name="T30" fmla="+- 0 3349 3330"/>
                  <a:gd name="T31" fmla="*/ 3349 h 86"/>
                  <a:gd name="T32" fmla="+- 0 7630 7598"/>
                  <a:gd name="T33" fmla="*/ T32 w 50"/>
                  <a:gd name="T34" fmla="+- 0 3351 3330"/>
                  <a:gd name="T35" fmla="*/ 3351 h 86"/>
                  <a:gd name="T36" fmla="+- 0 7622 7598"/>
                  <a:gd name="T37" fmla="*/ T36 w 50"/>
                  <a:gd name="T38" fmla="+- 0 3368 3330"/>
                  <a:gd name="T39" fmla="*/ 3368 h 86"/>
                  <a:gd name="T40" fmla="+- 0 7621 7598"/>
                  <a:gd name="T41" fmla="*/ T40 w 50"/>
                  <a:gd name="T42" fmla="+- 0 3416 3330"/>
                  <a:gd name="T43" fmla="*/ 3416 h 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50" h="86">
                    <a:moveTo>
                      <a:pt x="23" y="86"/>
                    </a:moveTo>
                    <a:lnTo>
                      <a:pt x="1" y="86"/>
                    </a:lnTo>
                    <a:lnTo>
                      <a:pt x="0" y="1"/>
                    </a:lnTo>
                    <a:lnTo>
                      <a:pt x="21" y="1"/>
                    </a:lnTo>
                    <a:lnTo>
                      <a:pt x="22" y="7"/>
                    </a:lnTo>
                    <a:lnTo>
                      <a:pt x="21" y="14"/>
                    </a:lnTo>
                    <a:lnTo>
                      <a:pt x="23" y="19"/>
                    </a:lnTo>
                    <a:lnTo>
                      <a:pt x="50" y="19"/>
                    </a:lnTo>
                    <a:lnTo>
                      <a:pt x="32" y="21"/>
                    </a:lnTo>
                    <a:lnTo>
                      <a:pt x="24" y="38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563"/>
            <p:cNvGrpSpPr>
              <a:grpSpLocks/>
            </p:cNvGrpSpPr>
            <p:nvPr/>
          </p:nvGrpSpPr>
          <p:grpSpPr bwMode="auto">
            <a:xfrm>
              <a:off x="7655" y="3329"/>
              <a:ext cx="86" cy="90"/>
              <a:chOff x="7655" y="3329"/>
              <a:chExt cx="86" cy="90"/>
            </a:xfrm>
          </p:grpSpPr>
          <p:sp>
            <p:nvSpPr>
              <p:cNvPr id="1600" name="Freeform 564"/>
              <p:cNvSpPr>
                <a:spLocks/>
              </p:cNvSpPr>
              <p:nvPr/>
            </p:nvSpPr>
            <p:spPr bwMode="auto">
              <a:xfrm>
                <a:off x="7655" y="3329"/>
                <a:ext cx="86" cy="90"/>
              </a:xfrm>
              <a:custGeom>
                <a:avLst/>
                <a:gdLst>
                  <a:gd name="T0" fmla="+- 0 7682 7655"/>
                  <a:gd name="T1" fmla="*/ T0 w 86"/>
                  <a:gd name="T2" fmla="+- 0 3356 3329"/>
                  <a:gd name="T3" fmla="*/ 3356 h 90"/>
                  <a:gd name="T4" fmla="+- 0 7659 7655"/>
                  <a:gd name="T5" fmla="*/ T4 w 86"/>
                  <a:gd name="T6" fmla="+- 0 3355 3329"/>
                  <a:gd name="T7" fmla="*/ 3355 h 90"/>
                  <a:gd name="T8" fmla="+- 0 7669 7655"/>
                  <a:gd name="T9" fmla="*/ T8 w 86"/>
                  <a:gd name="T10" fmla="+- 0 3337 3329"/>
                  <a:gd name="T11" fmla="*/ 3337 h 90"/>
                  <a:gd name="T12" fmla="+- 0 7689 7655"/>
                  <a:gd name="T13" fmla="*/ T12 w 86"/>
                  <a:gd name="T14" fmla="+- 0 3329 3329"/>
                  <a:gd name="T15" fmla="*/ 3329 h 90"/>
                  <a:gd name="T16" fmla="+- 0 7715 7655"/>
                  <a:gd name="T17" fmla="*/ T16 w 86"/>
                  <a:gd name="T18" fmla="+- 0 3334 3329"/>
                  <a:gd name="T19" fmla="*/ 3334 h 90"/>
                  <a:gd name="T20" fmla="+- 0 7724 7655"/>
                  <a:gd name="T21" fmla="*/ T20 w 86"/>
                  <a:gd name="T22" fmla="+- 0 3344 3329"/>
                  <a:gd name="T23" fmla="*/ 3344 h 90"/>
                  <a:gd name="T24" fmla="+- 0 7695 7655"/>
                  <a:gd name="T25" fmla="*/ T24 w 86"/>
                  <a:gd name="T26" fmla="+- 0 3344 3329"/>
                  <a:gd name="T27" fmla="*/ 3344 h 90"/>
                  <a:gd name="T28" fmla="+- 0 7687 7655"/>
                  <a:gd name="T29" fmla="*/ T28 w 86"/>
                  <a:gd name="T30" fmla="+- 0 3344 3329"/>
                  <a:gd name="T31" fmla="*/ 3344 h 90"/>
                  <a:gd name="T32" fmla="+- 0 7683 7655"/>
                  <a:gd name="T33" fmla="*/ T32 w 86"/>
                  <a:gd name="T34" fmla="+- 0 3348 3329"/>
                  <a:gd name="T35" fmla="*/ 3348 h 90"/>
                  <a:gd name="T36" fmla="+- 0 7682 7655"/>
                  <a:gd name="T37" fmla="*/ T36 w 86"/>
                  <a:gd name="T38" fmla="+- 0 3356 3329"/>
                  <a:gd name="T39" fmla="*/ 3356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6" h="90">
                    <a:moveTo>
                      <a:pt x="27" y="27"/>
                    </a:moveTo>
                    <a:lnTo>
                      <a:pt x="4" y="26"/>
                    </a:lnTo>
                    <a:lnTo>
                      <a:pt x="14" y="8"/>
                    </a:lnTo>
                    <a:lnTo>
                      <a:pt x="34" y="0"/>
                    </a:lnTo>
                    <a:lnTo>
                      <a:pt x="60" y="5"/>
                    </a:lnTo>
                    <a:lnTo>
                      <a:pt x="69" y="15"/>
                    </a:lnTo>
                    <a:lnTo>
                      <a:pt x="40" y="15"/>
                    </a:lnTo>
                    <a:lnTo>
                      <a:pt x="32" y="15"/>
                    </a:lnTo>
                    <a:lnTo>
                      <a:pt x="28" y="19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565"/>
              <p:cNvSpPr>
                <a:spLocks/>
              </p:cNvSpPr>
              <p:nvPr/>
            </p:nvSpPr>
            <p:spPr bwMode="auto">
              <a:xfrm>
                <a:off x="7655" y="3329"/>
                <a:ext cx="86" cy="90"/>
              </a:xfrm>
              <a:custGeom>
                <a:avLst/>
                <a:gdLst>
                  <a:gd name="T0" fmla="+- 0 7697 7655"/>
                  <a:gd name="T1" fmla="*/ T0 w 86"/>
                  <a:gd name="T2" fmla="+- 0 3419 3329"/>
                  <a:gd name="T3" fmla="*/ 3419 h 90"/>
                  <a:gd name="T4" fmla="+- 0 7665 7655"/>
                  <a:gd name="T5" fmla="*/ T4 w 86"/>
                  <a:gd name="T6" fmla="+- 0 3418 3329"/>
                  <a:gd name="T7" fmla="*/ 3418 h 90"/>
                  <a:gd name="T8" fmla="+- 0 7655 7655"/>
                  <a:gd name="T9" fmla="*/ T8 w 86"/>
                  <a:gd name="T10" fmla="+- 0 3409 3329"/>
                  <a:gd name="T11" fmla="*/ 3409 h 90"/>
                  <a:gd name="T12" fmla="+- 0 7655 7655"/>
                  <a:gd name="T13" fmla="*/ T12 w 86"/>
                  <a:gd name="T14" fmla="+- 0 3392 3329"/>
                  <a:gd name="T15" fmla="*/ 3392 h 90"/>
                  <a:gd name="T16" fmla="+- 0 7662 7655"/>
                  <a:gd name="T17" fmla="*/ T16 w 86"/>
                  <a:gd name="T18" fmla="+- 0 3373 3329"/>
                  <a:gd name="T19" fmla="*/ 3373 h 90"/>
                  <a:gd name="T20" fmla="+- 0 7681 7655"/>
                  <a:gd name="T21" fmla="*/ T20 w 86"/>
                  <a:gd name="T22" fmla="+- 0 3365 3329"/>
                  <a:gd name="T23" fmla="*/ 3365 h 90"/>
                  <a:gd name="T24" fmla="+- 0 7707 7655"/>
                  <a:gd name="T25" fmla="*/ T24 w 86"/>
                  <a:gd name="T26" fmla="+- 0 3365 3329"/>
                  <a:gd name="T27" fmla="*/ 3365 h 90"/>
                  <a:gd name="T28" fmla="+- 0 7708 7655"/>
                  <a:gd name="T29" fmla="*/ T28 w 86"/>
                  <a:gd name="T30" fmla="+- 0 3353 3329"/>
                  <a:gd name="T31" fmla="*/ 3353 h 90"/>
                  <a:gd name="T32" fmla="+- 0 7706 7655"/>
                  <a:gd name="T33" fmla="*/ T32 w 86"/>
                  <a:gd name="T34" fmla="+- 0 3344 3329"/>
                  <a:gd name="T35" fmla="*/ 3344 h 90"/>
                  <a:gd name="T36" fmla="+- 0 7724 7655"/>
                  <a:gd name="T37" fmla="*/ T36 w 86"/>
                  <a:gd name="T38" fmla="+- 0 3344 3329"/>
                  <a:gd name="T39" fmla="*/ 3344 h 90"/>
                  <a:gd name="T40" fmla="+- 0 7728 7655"/>
                  <a:gd name="T41" fmla="*/ T40 w 86"/>
                  <a:gd name="T42" fmla="+- 0 3348 3329"/>
                  <a:gd name="T43" fmla="*/ 3348 h 90"/>
                  <a:gd name="T44" fmla="+- 0 7729 7655"/>
                  <a:gd name="T45" fmla="*/ T44 w 86"/>
                  <a:gd name="T46" fmla="+- 0 3375 3329"/>
                  <a:gd name="T47" fmla="*/ 3375 h 90"/>
                  <a:gd name="T48" fmla="+- 0 7678 7655"/>
                  <a:gd name="T49" fmla="*/ T48 w 86"/>
                  <a:gd name="T50" fmla="+- 0 3375 3329"/>
                  <a:gd name="T51" fmla="*/ 3375 h 90"/>
                  <a:gd name="T52" fmla="+- 0 7678 7655"/>
                  <a:gd name="T53" fmla="*/ T52 w 86"/>
                  <a:gd name="T54" fmla="+- 0 3390 3329"/>
                  <a:gd name="T55" fmla="*/ 3390 h 90"/>
                  <a:gd name="T56" fmla="+- 0 7678 7655"/>
                  <a:gd name="T57" fmla="*/ T56 w 86"/>
                  <a:gd name="T58" fmla="+- 0 3398 3329"/>
                  <a:gd name="T59" fmla="*/ 3398 h 90"/>
                  <a:gd name="T60" fmla="+- 0 7682 7655"/>
                  <a:gd name="T61" fmla="*/ T60 w 86"/>
                  <a:gd name="T62" fmla="+- 0 3402 3329"/>
                  <a:gd name="T63" fmla="*/ 3402 h 90"/>
                  <a:gd name="T64" fmla="+- 0 7709 7655"/>
                  <a:gd name="T65" fmla="*/ T64 w 86"/>
                  <a:gd name="T66" fmla="+- 0 3402 3329"/>
                  <a:gd name="T67" fmla="*/ 3402 h 90"/>
                  <a:gd name="T68" fmla="+- 0 7703 7655"/>
                  <a:gd name="T69" fmla="*/ T68 w 86"/>
                  <a:gd name="T70" fmla="+- 0 3410 3329"/>
                  <a:gd name="T71" fmla="*/ 3410 h 90"/>
                  <a:gd name="T72" fmla="+- 0 7697 7655"/>
                  <a:gd name="T73" fmla="*/ T72 w 86"/>
                  <a:gd name="T74" fmla="+- 0 3419 3329"/>
                  <a:gd name="T75" fmla="*/ 3419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86" h="90">
                    <a:moveTo>
                      <a:pt x="42" y="90"/>
                    </a:moveTo>
                    <a:lnTo>
                      <a:pt x="10" y="89"/>
                    </a:lnTo>
                    <a:lnTo>
                      <a:pt x="0" y="80"/>
                    </a:lnTo>
                    <a:lnTo>
                      <a:pt x="0" y="63"/>
                    </a:lnTo>
                    <a:lnTo>
                      <a:pt x="7" y="44"/>
                    </a:lnTo>
                    <a:lnTo>
                      <a:pt x="26" y="36"/>
                    </a:lnTo>
                    <a:lnTo>
                      <a:pt x="52" y="36"/>
                    </a:lnTo>
                    <a:lnTo>
                      <a:pt x="53" y="24"/>
                    </a:lnTo>
                    <a:lnTo>
                      <a:pt x="51" y="15"/>
                    </a:lnTo>
                    <a:lnTo>
                      <a:pt x="69" y="15"/>
                    </a:lnTo>
                    <a:lnTo>
                      <a:pt x="73" y="19"/>
                    </a:lnTo>
                    <a:lnTo>
                      <a:pt x="74" y="46"/>
                    </a:lnTo>
                    <a:lnTo>
                      <a:pt x="23" y="46"/>
                    </a:lnTo>
                    <a:lnTo>
                      <a:pt x="23" y="61"/>
                    </a:lnTo>
                    <a:lnTo>
                      <a:pt x="23" y="69"/>
                    </a:lnTo>
                    <a:lnTo>
                      <a:pt x="27" y="73"/>
                    </a:lnTo>
                    <a:lnTo>
                      <a:pt x="54" y="73"/>
                    </a:lnTo>
                    <a:lnTo>
                      <a:pt x="48" y="81"/>
                    </a:lnTo>
                    <a:lnTo>
                      <a:pt x="4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566"/>
              <p:cNvSpPr>
                <a:spLocks/>
              </p:cNvSpPr>
              <p:nvPr/>
            </p:nvSpPr>
            <p:spPr bwMode="auto">
              <a:xfrm>
                <a:off x="7655" y="3329"/>
                <a:ext cx="86" cy="90"/>
              </a:xfrm>
              <a:custGeom>
                <a:avLst/>
                <a:gdLst>
                  <a:gd name="T0" fmla="+- 0 7709 7655"/>
                  <a:gd name="T1" fmla="*/ T0 w 86"/>
                  <a:gd name="T2" fmla="+- 0 3402 3329"/>
                  <a:gd name="T3" fmla="*/ 3402 h 90"/>
                  <a:gd name="T4" fmla="+- 0 7702 7655"/>
                  <a:gd name="T5" fmla="*/ T4 w 86"/>
                  <a:gd name="T6" fmla="+- 0 3402 3329"/>
                  <a:gd name="T7" fmla="*/ 3402 h 90"/>
                  <a:gd name="T8" fmla="+- 0 7708 7655"/>
                  <a:gd name="T9" fmla="*/ T8 w 86"/>
                  <a:gd name="T10" fmla="+- 0 3392 3329"/>
                  <a:gd name="T11" fmla="*/ 3392 h 90"/>
                  <a:gd name="T12" fmla="+- 0 7708 7655"/>
                  <a:gd name="T13" fmla="*/ T12 w 86"/>
                  <a:gd name="T14" fmla="+- 0 3377 3329"/>
                  <a:gd name="T15" fmla="*/ 3377 h 90"/>
                  <a:gd name="T16" fmla="+- 0 7693 7655"/>
                  <a:gd name="T17" fmla="*/ T16 w 86"/>
                  <a:gd name="T18" fmla="+- 0 3377 3329"/>
                  <a:gd name="T19" fmla="*/ 3377 h 90"/>
                  <a:gd name="T20" fmla="+- 0 7678 7655"/>
                  <a:gd name="T21" fmla="*/ T20 w 86"/>
                  <a:gd name="T22" fmla="+- 0 3375 3329"/>
                  <a:gd name="T23" fmla="*/ 3375 h 90"/>
                  <a:gd name="T24" fmla="+- 0 7729 7655"/>
                  <a:gd name="T25" fmla="*/ T24 w 86"/>
                  <a:gd name="T26" fmla="+- 0 3375 3329"/>
                  <a:gd name="T27" fmla="*/ 3375 h 90"/>
                  <a:gd name="T28" fmla="+- 0 7730 7655"/>
                  <a:gd name="T29" fmla="*/ T28 w 86"/>
                  <a:gd name="T30" fmla="+- 0 3397 3329"/>
                  <a:gd name="T31" fmla="*/ 3397 h 90"/>
                  <a:gd name="T32" fmla="+- 0 7730 7655"/>
                  <a:gd name="T33" fmla="*/ T32 w 86"/>
                  <a:gd name="T34" fmla="+- 0 3401 3329"/>
                  <a:gd name="T35" fmla="*/ 3401 h 90"/>
                  <a:gd name="T36" fmla="+- 0 7710 7655"/>
                  <a:gd name="T37" fmla="*/ T36 w 86"/>
                  <a:gd name="T38" fmla="+- 0 3401 3329"/>
                  <a:gd name="T39" fmla="*/ 3401 h 90"/>
                  <a:gd name="T40" fmla="+- 0 7709 7655"/>
                  <a:gd name="T41" fmla="*/ T40 w 86"/>
                  <a:gd name="T42" fmla="+- 0 3402 3329"/>
                  <a:gd name="T43" fmla="*/ 3402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6" h="90">
                    <a:moveTo>
                      <a:pt x="54" y="73"/>
                    </a:moveTo>
                    <a:lnTo>
                      <a:pt x="47" y="73"/>
                    </a:lnTo>
                    <a:lnTo>
                      <a:pt x="53" y="63"/>
                    </a:lnTo>
                    <a:lnTo>
                      <a:pt x="53" y="48"/>
                    </a:lnTo>
                    <a:lnTo>
                      <a:pt x="38" y="48"/>
                    </a:lnTo>
                    <a:lnTo>
                      <a:pt x="23" y="46"/>
                    </a:lnTo>
                    <a:lnTo>
                      <a:pt x="74" y="46"/>
                    </a:lnTo>
                    <a:lnTo>
                      <a:pt x="75" y="68"/>
                    </a:lnTo>
                    <a:lnTo>
                      <a:pt x="75" y="72"/>
                    </a:lnTo>
                    <a:lnTo>
                      <a:pt x="55" y="72"/>
                    </a:lnTo>
                    <a:lnTo>
                      <a:pt x="54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567"/>
              <p:cNvSpPr>
                <a:spLocks/>
              </p:cNvSpPr>
              <p:nvPr/>
            </p:nvSpPr>
            <p:spPr bwMode="auto">
              <a:xfrm>
                <a:off x="7655" y="3329"/>
                <a:ext cx="86" cy="90"/>
              </a:xfrm>
              <a:custGeom>
                <a:avLst/>
                <a:gdLst>
                  <a:gd name="T0" fmla="+- 0 7728 7655"/>
                  <a:gd name="T1" fmla="*/ T0 w 86"/>
                  <a:gd name="T2" fmla="+- 0 3419 3329"/>
                  <a:gd name="T3" fmla="*/ 3419 h 90"/>
                  <a:gd name="T4" fmla="+- 0 7709 7655"/>
                  <a:gd name="T5" fmla="*/ T4 w 86"/>
                  <a:gd name="T6" fmla="+- 0 3418 3329"/>
                  <a:gd name="T7" fmla="*/ 3418 h 90"/>
                  <a:gd name="T8" fmla="+- 0 7710 7655"/>
                  <a:gd name="T9" fmla="*/ T8 w 86"/>
                  <a:gd name="T10" fmla="+- 0 3401 3329"/>
                  <a:gd name="T11" fmla="*/ 3401 h 90"/>
                  <a:gd name="T12" fmla="+- 0 7730 7655"/>
                  <a:gd name="T13" fmla="*/ T12 w 86"/>
                  <a:gd name="T14" fmla="+- 0 3401 3329"/>
                  <a:gd name="T15" fmla="*/ 3401 h 90"/>
                  <a:gd name="T16" fmla="+- 0 7730 7655"/>
                  <a:gd name="T17" fmla="*/ T16 w 86"/>
                  <a:gd name="T18" fmla="+- 0 3403 3329"/>
                  <a:gd name="T19" fmla="*/ 3403 h 90"/>
                  <a:gd name="T20" fmla="+- 0 7735 7655"/>
                  <a:gd name="T21" fmla="*/ T20 w 86"/>
                  <a:gd name="T22" fmla="+- 0 3405 3329"/>
                  <a:gd name="T23" fmla="*/ 3405 h 90"/>
                  <a:gd name="T24" fmla="+- 0 7741 7655"/>
                  <a:gd name="T25" fmla="*/ T24 w 86"/>
                  <a:gd name="T26" fmla="+- 0 3405 3329"/>
                  <a:gd name="T27" fmla="*/ 3405 h 90"/>
                  <a:gd name="T28" fmla="+- 0 7741 7655"/>
                  <a:gd name="T29" fmla="*/ T28 w 86"/>
                  <a:gd name="T30" fmla="+- 0 3416 3329"/>
                  <a:gd name="T31" fmla="*/ 3416 h 90"/>
                  <a:gd name="T32" fmla="+- 0 7728 7655"/>
                  <a:gd name="T33" fmla="*/ T32 w 86"/>
                  <a:gd name="T34" fmla="+- 0 3419 3329"/>
                  <a:gd name="T35" fmla="*/ 3419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6" h="90">
                    <a:moveTo>
                      <a:pt x="73" y="90"/>
                    </a:moveTo>
                    <a:lnTo>
                      <a:pt x="54" y="89"/>
                    </a:lnTo>
                    <a:lnTo>
                      <a:pt x="55" y="72"/>
                    </a:lnTo>
                    <a:lnTo>
                      <a:pt x="75" y="72"/>
                    </a:lnTo>
                    <a:lnTo>
                      <a:pt x="75" y="74"/>
                    </a:lnTo>
                    <a:lnTo>
                      <a:pt x="80" y="76"/>
                    </a:lnTo>
                    <a:lnTo>
                      <a:pt x="86" y="76"/>
                    </a:lnTo>
                    <a:lnTo>
                      <a:pt x="86" y="87"/>
                    </a:lnTo>
                    <a:lnTo>
                      <a:pt x="73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568"/>
              <p:cNvSpPr>
                <a:spLocks/>
              </p:cNvSpPr>
              <p:nvPr/>
            </p:nvSpPr>
            <p:spPr bwMode="auto">
              <a:xfrm>
                <a:off x="7655" y="3329"/>
                <a:ext cx="86" cy="90"/>
              </a:xfrm>
              <a:custGeom>
                <a:avLst/>
                <a:gdLst>
                  <a:gd name="T0" fmla="+- 0 7741 7655"/>
                  <a:gd name="T1" fmla="*/ T0 w 86"/>
                  <a:gd name="T2" fmla="+- 0 3405 3329"/>
                  <a:gd name="T3" fmla="*/ 3405 h 90"/>
                  <a:gd name="T4" fmla="+- 0 7735 7655"/>
                  <a:gd name="T5" fmla="*/ T4 w 86"/>
                  <a:gd name="T6" fmla="+- 0 3405 3329"/>
                  <a:gd name="T7" fmla="*/ 3405 h 90"/>
                  <a:gd name="T8" fmla="+- 0 7741 7655"/>
                  <a:gd name="T9" fmla="*/ T8 w 86"/>
                  <a:gd name="T10" fmla="+- 0 3403 3329"/>
                  <a:gd name="T11" fmla="*/ 3403 h 90"/>
                  <a:gd name="T12" fmla="+- 0 7741 7655"/>
                  <a:gd name="T13" fmla="*/ T12 w 86"/>
                  <a:gd name="T14" fmla="+- 0 3405 3329"/>
                  <a:gd name="T15" fmla="*/ 3405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6" h="90">
                    <a:moveTo>
                      <a:pt x="86" y="76"/>
                    </a:moveTo>
                    <a:lnTo>
                      <a:pt x="80" y="76"/>
                    </a:lnTo>
                    <a:lnTo>
                      <a:pt x="86" y="74"/>
                    </a:lnTo>
                    <a:lnTo>
                      <a:pt x="86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6" name="Group 569"/>
            <p:cNvGrpSpPr>
              <a:grpSpLocks/>
            </p:cNvGrpSpPr>
            <p:nvPr/>
          </p:nvGrpSpPr>
          <p:grpSpPr bwMode="auto">
            <a:xfrm>
              <a:off x="7763" y="3299"/>
              <a:ext cx="2" cy="118"/>
              <a:chOff x="7763" y="3299"/>
              <a:chExt cx="2" cy="118"/>
            </a:xfrm>
          </p:grpSpPr>
          <p:sp>
            <p:nvSpPr>
              <p:cNvPr id="1887" name="Freeform 570"/>
              <p:cNvSpPr>
                <a:spLocks/>
              </p:cNvSpPr>
              <p:nvPr/>
            </p:nvSpPr>
            <p:spPr bwMode="auto">
              <a:xfrm>
                <a:off x="7763" y="3299"/>
                <a:ext cx="2" cy="118"/>
              </a:xfrm>
              <a:custGeom>
                <a:avLst/>
                <a:gdLst>
                  <a:gd name="T0" fmla="+- 0 3299 3299"/>
                  <a:gd name="T1" fmla="*/ 3299 h 118"/>
                  <a:gd name="T2" fmla="+- 0 3416 3299"/>
                  <a:gd name="T3" fmla="*/ 3416 h 11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18">
                    <a:moveTo>
                      <a:pt x="0" y="0"/>
                    </a:moveTo>
                    <a:lnTo>
                      <a:pt x="0" y="117"/>
                    </a:lnTo>
                  </a:path>
                </a:pathLst>
              </a:custGeom>
              <a:noFill/>
              <a:ln w="1555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7" name="Group 571"/>
            <p:cNvGrpSpPr>
              <a:grpSpLocks/>
            </p:cNvGrpSpPr>
            <p:nvPr/>
          </p:nvGrpSpPr>
          <p:grpSpPr bwMode="auto">
            <a:xfrm>
              <a:off x="7842" y="3305"/>
              <a:ext cx="91" cy="112"/>
              <a:chOff x="7842" y="3305"/>
              <a:chExt cx="91" cy="112"/>
            </a:xfrm>
          </p:grpSpPr>
          <p:sp>
            <p:nvSpPr>
              <p:cNvPr id="1886" name="Freeform 572"/>
              <p:cNvSpPr>
                <a:spLocks/>
              </p:cNvSpPr>
              <p:nvPr/>
            </p:nvSpPr>
            <p:spPr bwMode="auto">
              <a:xfrm>
                <a:off x="7842" y="3305"/>
                <a:ext cx="91" cy="112"/>
              </a:xfrm>
              <a:custGeom>
                <a:avLst/>
                <a:gdLst>
                  <a:gd name="T0" fmla="+- 0 7933 7842"/>
                  <a:gd name="T1" fmla="*/ T0 w 91"/>
                  <a:gd name="T2" fmla="+- 0 3416 3305"/>
                  <a:gd name="T3" fmla="*/ 3416 h 112"/>
                  <a:gd name="T4" fmla="+- 0 7842 7842"/>
                  <a:gd name="T5" fmla="*/ T4 w 91"/>
                  <a:gd name="T6" fmla="+- 0 3416 3305"/>
                  <a:gd name="T7" fmla="*/ 3416 h 112"/>
                  <a:gd name="T8" fmla="+- 0 7842 7842"/>
                  <a:gd name="T9" fmla="*/ T8 w 91"/>
                  <a:gd name="T10" fmla="+- 0 3305 3305"/>
                  <a:gd name="T11" fmla="*/ 3305 h 112"/>
                  <a:gd name="T12" fmla="+- 0 7929 7842"/>
                  <a:gd name="T13" fmla="*/ T12 w 91"/>
                  <a:gd name="T14" fmla="+- 0 3305 3305"/>
                  <a:gd name="T15" fmla="*/ 3305 h 112"/>
                  <a:gd name="T16" fmla="+- 0 7929 7842"/>
                  <a:gd name="T17" fmla="*/ T16 w 91"/>
                  <a:gd name="T18" fmla="+- 0 3323 3305"/>
                  <a:gd name="T19" fmla="*/ 3323 h 112"/>
                  <a:gd name="T20" fmla="+- 0 7865 7842"/>
                  <a:gd name="T21" fmla="*/ T20 w 91"/>
                  <a:gd name="T22" fmla="+- 0 3323 3305"/>
                  <a:gd name="T23" fmla="*/ 3323 h 112"/>
                  <a:gd name="T24" fmla="+- 0 7865 7842"/>
                  <a:gd name="T25" fmla="*/ T24 w 91"/>
                  <a:gd name="T26" fmla="+- 0 3351 3305"/>
                  <a:gd name="T27" fmla="*/ 3351 h 112"/>
                  <a:gd name="T28" fmla="+- 0 7924 7842"/>
                  <a:gd name="T29" fmla="*/ T28 w 91"/>
                  <a:gd name="T30" fmla="+- 0 3351 3305"/>
                  <a:gd name="T31" fmla="*/ 3351 h 112"/>
                  <a:gd name="T32" fmla="+- 0 7924 7842"/>
                  <a:gd name="T33" fmla="*/ T32 w 91"/>
                  <a:gd name="T34" fmla="+- 0 3369 3305"/>
                  <a:gd name="T35" fmla="*/ 3369 h 112"/>
                  <a:gd name="T36" fmla="+- 0 7865 7842"/>
                  <a:gd name="T37" fmla="*/ T36 w 91"/>
                  <a:gd name="T38" fmla="+- 0 3369 3305"/>
                  <a:gd name="T39" fmla="*/ 3369 h 112"/>
                  <a:gd name="T40" fmla="+- 0 7865 7842"/>
                  <a:gd name="T41" fmla="*/ T40 w 91"/>
                  <a:gd name="T42" fmla="+- 0 3398 3305"/>
                  <a:gd name="T43" fmla="*/ 3398 h 112"/>
                  <a:gd name="T44" fmla="+- 0 7933 7842"/>
                  <a:gd name="T45" fmla="*/ T44 w 91"/>
                  <a:gd name="T46" fmla="+- 0 3398 3305"/>
                  <a:gd name="T47" fmla="*/ 3398 h 112"/>
                  <a:gd name="T48" fmla="+- 0 7933 7842"/>
                  <a:gd name="T49" fmla="*/ T48 w 91"/>
                  <a:gd name="T50" fmla="+- 0 3416 3305"/>
                  <a:gd name="T51" fmla="*/ 3416 h 1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1" h="112">
                    <a:moveTo>
                      <a:pt x="91" y="111"/>
                    </a:moveTo>
                    <a:lnTo>
                      <a:pt x="0" y="111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7" y="18"/>
                    </a:lnTo>
                    <a:lnTo>
                      <a:pt x="23" y="18"/>
                    </a:lnTo>
                    <a:lnTo>
                      <a:pt x="23" y="46"/>
                    </a:lnTo>
                    <a:lnTo>
                      <a:pt x="82" y="46"/>
                    </a:lnTo>
                    <a:lnTo>
                      <a:pt x="82" y="64"/>
                    </a:lnTo>
                    <a:lnTo>
                      <a:pt x="23" y="64"/>
                    </a:lnTo>
                    <a:lnTo>
                      <a:pt x="23" y="93"/>
                    </a:lnTo>
                    <a:lnTo>
                      <a:pt x="91" y="93"/>
                    </a:lnTo>
                    <a:lnTo>
                      <a:pt x="91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8" name="Group 573"/>
            <p:cNvGrpSpPr>
              <a:grpSpLocks/>
            </p:cNvGrpSpPr>
            <p:nvPr/>
          </p:nvGrpSpPr>
          <p:grpSpPr bwMode="auto">
            <a:xfrm>
              <a:off x="7948" y="3299"/>
              <a:ext cx="80" cy="120"/>
              <a:chOff x="7948" y="3299"/>
              <a:chExt cx="80" cy="120"/>
            </a:xfrm>
          </p:grpSpPr>
          <p:sp>
            <p:nvSpPr>
              <p:cNvPr id="1883" name="Freeform 574"/>
              <p:cNvSpPr>
                <a:spLocks/>
              </p:cNvSpPr>
              <p:nvPr/>
            </p:nvSpPr>
            <p:spPr bwMode="auto">
              <a:xfrm>
                <a:off x="7948" y="3299"/>
                <a:ext cx="80" cy="120"/>
              </a:xfrm>
              <a:custGeom>
                <a:avLst/>
                <a:gdLst>
                  <a:gd name="T0" fmla="+- 0 8004 7948"/>
                  <a:gd name="T1" fmla="*/ T0 w 80"/>
                  <a:gd name="T2" fmla="+- 0 3403 3299"/>
                  <a:gd name="T3" fmla="*/ 3403 h 120"/>
                  <a:gd name="T4" fmla="+- 0 8001 7948"/>
                  <a:gd name="T5" fmla="*/ T4 w 80"/>
                  <a:gd name="T6" fmla="+- 0 3403 3299"/>
                  <a:gd name="T7" fmla="*/ 3403 h 120"/>
                  <a:gd name="T8" fmla="+- 0 8004 7948"/>
                  <a:gd name="T9" fmla="*/ T8 w 80"/>
                  <a:gd name="T10" fmla="+- 0 3389 3299"/>
                  <a:gd name="T11" fmla="*/ 3389 h 120"/>
                  <a:gd name="T12" fmla="+- 0 8005 7948"/>
                  <a:gd name="T13" fmla="*/ T12 w 80"/>
                  <a:gd name="T14" fmla="+- 0 3373 3299"/>
                  <a:gd name="T15" fmla="*/ 3373 h 120"/>
                  <a:gd name="T16" fmla="+- 0 8005 7948"/>
                  <a:gd name="T17" fmla="*/ T16 w 80"/>
                  <a:gd name="T18" fmla="+- 0 3357 3299"/>
                  <a:gd name="T19" fmla="*/ 3357 h 120"/>
                  <a:gd name="T20" fmla="+- 0 8001 7948"/>
                  <a:gd name="T21" fmla="*/ T20 w 80"/>
                  <a:gd name="T22" fmla="+- 0 3344 3299"/>
                  <a:gd name="T23" fmla="*/ 3344 h 120"/>
                  <a:gd name="T24" fmla="+- 0 8005 7948"/>
                  <a:gd name="T25" fmla="*/ T24 w 80"/>
                  <a:gd name="T26" fmla="+- 0 3344 3299"/>
                  <a:gd name="T27" fmla="*/ 3344 h 120"/>
                  <a:gd name="T28" fmla="+- 0 8004 7948"/>
                  <a:gd name="T29" fmla="*/ T28 w 80"/>
                  <a:gd name="T30" fmla="+- 0 3299 3299"/>
                  <a:gd name="T31" fmla="*/ 3299 h 120"/>
                  <a:gd name="T32" fmla="+- 0 8027 7948"/>
                  <a:gd name="T33" fmla="*/ T32 w 80"/>
                  <a:gd name="T34" fmla="+- 0 3299 3299"/>
                  <a:gd name="T35" fmla="*/ 3299 h 120"/>
                  <a:gd name="T36" fmla="+- 0 8027 7948"/>
                  <a:gd name="T37" fmla="*/ T36 w 80"/>
                  <a:gd name="T38" fmla="+- 0 3402 3299"/>
                  <a:gd name="T39" fmla="*/ 3402 h 120"/>
                  <a:gd name="T40" fmla="+- 0 8004 7948"/>
                  <a:gd name="T41" fmla="*/ T40 w 80"/>
                  <a:gd name="T42" fmla="+- 0 3402 3299"/>
                  <a:gd name="T43" fmla="*/ 3402 h 120"/>
                  <a:gd name="T44" fmla="+- 0 8004 7948"/>
                  <a:gd name="T45" fmla="*/ T44 w 80"/>
                  <a:gd name="T46" fmla="+- 0 3403 3299"/>
                  <a:gd name="T47" fmla="*/ 3403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80" h="120">
                    <a:moveTo>
                      <a:pt x="56" y="104"/>
                    </a:moveTo>
                    <a:lnTo>
                      <a:pt x="53" y="104"/>
                    </a:lnTo>
                    <a:lnTo>
                      <a:pt x="56" y="90"/>
                    </a:lnTo>
                    <a:lnTo>
                      <a:pt x="57" y="74"/>
                    </a:lnTo>
                    <a:lnTo>
                      <a:pt x="57" y="58"/>
                    </a:lnTo>
                    <a:lnTo>
                      <a:pt x="53" y="45"/>
                    </a:lnTo>
                    <a:lnTo>
                      <a:pt x="57" y="45"/>
                    </a:lnTo>
                    <a:lnTo>
                      <a:pt x="56" y="0"/>
                    </a:lnTo>
                    <a:lnTo>
                      <a:pt x="79" y="0"/>
                    </a:lnTo>
                    <a:lnTo>
                      <a:pt x="79" y="103"/>
                    </a:lnTo>
                    <a:lnTo>
                      <a:pt x="56" y="103"/>
                    </a:lnTo>
                    <a:lnTo>
                      <a:pt x="56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575"/>
              <p:cNvSpPr>
                <a:spLocks/>
              </p:cNvSpPr>
              <p:nvPr/>
            </p:nvSpPr>
            <p:spPr bwMode="auto">
              <a:xfrm>
                <a:off x="7948" y="3299"/>
                <a:ext cx="80" cy="120"/>
              </a:xfrm>
              <a:custGeom>
                <a:avLst/>
                <a:gdLst>
                  <a:gd name="T0" fmla="+- 0 7991 7948"/>
                  <a:gd name="T1" fmla="*/ T0 w 80"/>
                  <a:gd name="T2" fmla="+- 0 3418 3299"/>
                  <a:gd name="T3" fmla="*/ 3418 h 120"/>
                  <a:gd name="T4" fmla="+- 0 7977 7948"/>
                  <a:gd name="T5" fmla="*/ T4 w 80"/>
                  <a:gd name="T6" fmla="+- 0 3418 3299"/>
                  <a:gd name="T7" fmla="*/ 3418 h 120"/>
                  <a:gd name="T8" fmla="+- 0 7957 7948"/>
                  <a:gd name="T9" fmla="*/ T8 w 80"/>
                  <a:gd name="T10" fmla="+- 0 3411 3299"/>
                  <a:gd name="T11" fmla="*/ 3411 h 120"/>
                  <a:gd name="T12" fmla="+- 0 7948 7948"/>
                  <a:gd name="T13" fmla="*/ T12 w 80"/>
                  <a:gd name="T14" fmla="+- 0 3392 3299"/>
                  <a:gd name="T15" fmla="*/ 3392 h 120"/>
                  <a:gd name="T16" fmla="+- 0 7949 7948"/>
                  <a:gd name="T17" fmla="*/ T16 w 80"/>
                  <a:gd name="T18" fmla="+- 0 3361 3299"/>
                  <a:gd name="T19" fmla="*/ 3361 h 120"/>
                  <a:gd name="T20" fmla="+- 0 7955 7948"/>
                  <a:gd name="T21" fmla="*/ T20 w 80"/>
                  <a:gd name="T22" fmla="+- 0 3341 3299"/>
                  <a:gd name="T23" fmla="*/ 3341 h 120"/>
                  <a:gd name="T24" fmla="+- 0 7968 7948"/>
                  <a:gd name="T25" fmla="*/ T24 w 80"/>
                  <a:gd name="T26" fmla="+- 0 3331 3299"/>
                  <a:gd name="T27" fmla="*/ 3331 h 120"/>
                  <a:gd name="T28" fmla="+- 0 7979 7948"/>
                  <a:gd name="T29" fmla="*/ T28 w 80"/>
                  <a:gd name="T30" fmla="+- 0 3329 3299"/>
                  <a:gd name="T31" fmla="*/ 3329 h 120"/>
                  <a:gd name="T32" fmla="+- 0 7992 7948"/>
                  <a:gd name="T33" fmla="*/ T32 w 80"/>
                  <a:gd name="T34" fmla="+- 0 3329 3299"/>
                  <a:gd name="T35" fmla="*/ 3329 h 120"/>
                  <a:gd name="T36" fmla="+- 0 7999 7948"/>
                  <a:gd name="T37" fmla="*/ T36 w 80"/>
                  <a:gd name="T38" fmla="+- 0 3336 3299"/>
                  <a:gd name="T39" fmla="*/ 3336 h 120"/>
                  <a:gd name="T40" fmla="+- 0 8005 7948"/>
                  <a:gd name="T41" fmla="*/ T40 w 80"/>
                  <a:gd name="T42" fmla="+- 0 3344 3299"/>
                  <a:gd name="T43" fmla="*/ 3344 h 120"/>
                  <a:gd name="T44" fmla="+- 0 7972 7948"/>
                  <a:gd name="T45" fmla="*/ T44 w 80"/>
                  <a:gd name="T46" fmla="+- 0 3344 3299"/>
                  <a:gd name="T47" fmla="*/ 3344 h 120"/>
                  <a:gd name="T48" fmla="+- 0 7969 7948"/>
                  <a:gd name="T49" fmla="*/ T48 w 80"/>
                  <a:gd name="T50" fmla="+- 0 3358 3299"/>
                  <a:gd name="T51" fmla="*/ 3358 h 120"/>
                  <a:gd name="T52" fmla="+- 0 7969 7948"/>
                  <a:gd name="T53" fmla="*/ T52 w 80"/>
                  <a:gd name="T54" fmla="+- 0 3374 3299"/>
                  <a:gd name="T55" fmla="*/ 3374 h 120"/>
                  <a:gd name="T56" fmla="+- 0 7969 7948"/>
                  <a:gd name="T57" fmla="*/ T56 w 80"/>
                  <a:gd name="T58" fmla="+- 0 3393 3299"/>
                  <a:gd name="T59" fmla="*/ 3393 h 120"/>
                  <a:gd name="T60" fmla="+- 0 7974 7948"/>
                  <a:gd name="T61" fmla="*/ T60 w 80"/>
                  <a:gd name="T62" fmla="+- 0 3403 3299"/>
                  <a:gd name="T63" fmla="*/ 3403 h 120"/>
                  <a:gd name="T64" fmla="+- 0 8004 7948"/>
                  <a:gd name="T65" fmla="*/ T64 w 80"/>
                  <a:gd name="T66" fmla="+- 0 3403 3299"/>
                  <a:gd name="T67" fmla="*/ 3403 h 120"/>
                  <a:gd name="T68" fmla="+- 0 7999 7948"/>
                  <a:gd name="T69" fmla="*/ T68 w 80"/>
                  <a:gd name="T70" fmla="+- 0 3413 3299"/>
                  <a:gd name="T71" fmla="*/ 3413 h 120"/>
                  <a:gd name="T72" fmla="+- 0 7991 7948"/>
                  <a:gd name="T73" fmla="*/ T72 w 80"/>
                  <a:gd name="T74" fmla="+- 0 3418 3299"/>
                  <a:gd name="T75" fmla="*/ 34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80" h="120">
                    <a:moveTo>
                      <a:pt x="43" y="119"/>
                    </a:moveTo>
                    <a:lnTo>
                      <a:pt x="29" y="119"/>
                    </a:lnTo>
                    <a:lnTo>
                      <a:pt x="9" y="112"/>
                    </a:lnTo>
                    <a:lnTo>
                      <a:pt x="0" y="93"/>
                    </a:lnTo>
                    <a:lnTo>
                      <a:pt x="1" y="62"/>
                    </a:lnTo>
                    <a:lnTo>
                      <a:pt x="7" y="42"/>
                    </a:lnTo>
                    <a:lnTo>
                      <a:pt x="20" y="32"/>
                    </a:lnTo>
                    <a:lnTo>
                      <a:pt x="31" y="30"/>
                    </a:lnTo>
                    <a:lnTo>
                      <a:pt x="44" y="30"/>
                    </a:lnTo>
                    <a:lnTo>
                      <a:pt x="51" y="37"/>
                    </a:lnTo>
                    <a:lnTo>
                      <a:pt x="57" y="45"/>
                    </a:lnTo>
                    <a:lnTo>
                      <a:pt x="24" y="45"/>
                    </a:lnTo>
                    <a:lnTo>
                      <a:pt x="21" y="59"/>
                    </a:lnTo>
                    <a:lnTo>
                      <a:pt x="21" y="75"/>
                    </a:lnTo>
                    <a:lnTo>
                      <a:pt x="21" y="94"/>
                    </a:lnTo>
                    <a:lnTo>
                      <a:pt x="26" y="104"/>
                    </a:lnTo>
                    <a:lnTo>
                      <a:pt x="56" y="104"/>
                    </a:lnTo>
                    <a:lnTo>
                      <a:pt x="51" y="114"/>
                    </a:lnTo>
                    <a:lnTo>
                      <a:pt x="43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576"/>
              <p:cNvSpPr>
                <a:spLocks/>
              </p:cNvSpPr>
              <p:nvPr/>
            </p:nvSpPr>
            <p:spPr bwMode="auto">
              <a:xfrm>
                <a:off x="7948" y="3299"/>
                <a:ext cx="80" cy="120"/>
              </a:xfrm>
              <a:custGeom>
                <a:avLst/>
                <a:gdLst>
                  <a:gd name="T0" fmla="+- 0 8027 7948"/>
                  <a:gd name="T1" fmla="*/ T0 w 80"/>
                  <a:gd name="T2" fmla="+- 0 3416 3299"/>
                  <a:gd name="T3" fmla="*/ 3416 h 120"/>
                  <a:gd name="T4" fmla="+- 0 8006 7948"/>
                  <a:gd name="T5" fmla="*/ T4 w 80"/>
                  <a:gd name="T6" fmla="+- 0 3416 3299"/>
                  <a:gd name="T7" fmla="*/ 3416 h 120"/>
                  <a:gd name="T8" fmla="+- 0 8005 7948"/>
                  <a:gd name="T9" fmla="*/ T8 w 80"/>
                  <a:gd name="T10" fmla="+- 0 3412 3299"/>
                  <a:gd name="T11" fmla="*/ 3412 h 120"/>
                  <a:gd name="T12" fmla="+- 0 8006 7948"/>
                  <a:gd name="T13" fmla="*/ T12 w 80"/>
                  <a:gd name="T14" fmla="+- 0 3406 3299"/>
                  <a:gd name="T15" fmla="*/ 3406 h 120"/>
                  <a:gd name="T16" fmla="+- 0 8004 7948"/>
                  <a:gd name="T17" fmla="*/ T16 w 80"/>
                  <a:gd name="T18" fmla="+- 0 3402 3299"/>
                  <a:gd name="T19" fmla="*/ 3402 h 120"/>
                  <a:gd name="T20" fmla="+- 0 8027 7948"/>
                  <a:gd name="T21" fmla="*/ T20 w 80"/>
                  <a:gd name="T22" fmla="+- 0 3402 3299"/>
                  <a:gd name="T23" fmla="*/ 3402 h 120"/>
                  <a:gd name="T24" fmla="+- 0 8027 7948"/>
                  <a:gd name="T25" fmla="*/ T24 w 80"/>
                  <a:gd name="T26" fmla="+- 0 3416 3299"/>
                  <a:gd name="T27" fmla="*/ 3416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0" h="120">
                    <a:moveTo>
                      <a:pt x="79" y="117"/>
                    </a:moveTo>
                    <a:lnTo>
                      <a:pt x="58" y="117"/>
                    </a:lnTo>
                    <a:lnTo>
                      <a:pt x="57" y="113"/>
                    </a:lnTo>
                    <a:lnTo>
                      <a:pt x="58" y="107"/>
                    </a:lnTo>
                    <a:lnTo>
                      <a:pt x="56" y="103"/>
                    </a:lnTo>
                    <a:lnTo>
                      <a:pt x="79" y="103"/>
                    </a:lnTo>
                    <a:lnTo>
                      <a:pt x="79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9" name="Group 577"/>
            <p:cNvGrpSpPr>
              <a:grpSpLocks/>
            </p:cNvGrpSpPr>
            <p:nvPr/>
          </p:nvGrpSpPr>
          <p:grpSpPr bwMode="auto">
            <a:xfrm>
              <a:off x="8047" y="3331"/>
              <a:ext cx="79" cy="88"/>
              <a:chOff x="8047" y="3331"/>
              <a:chExt cx="79" cy="88"/>
            </a:xfrm>
          </p:grpSpPr>
          <p:sp>
            <p:nvSpPr>
              <p:cNvPr id="1880" name="Freeform 578"/>
              <p:cNvSpPr>
                <a:spLocks/>
              </p:cNvSpPr>
              <p:nvPr/>
            </p:nvSpPr>
            <p:spPr bwMode="auto">
              <a:xfrm>
                <a:off x="8047" y="3331"/>
                <a:ext cx="79" cy="88"/>
              </a:xfrm>
              <a:custGeom>
                <a:avLst/>
                <a:gdLst>
                  <a:gd name="T0" fmla="+- 0 8091 8047"/>
                  <a:gd name="T1" fmla="*/ T0 w 79"/>
                  <a:gd name="T2" fmla="+- 0 3418 3331"/>
                  <a:gd name="T3" fmla="*/ 3418 h 88"/>
                  <a:gd name="T4" fmla="+- 0 8076 8047"/>
                  <a:gd name="T5" fmla="*/ T4 w 79"/>
                  <a:gd name="T6" fmla="+- 0 3418 3331"/>
                  <a:gd name="T7" fmla="*/ 3418 h 88"/>
                  <a:gd name="T8" fmla="+- 0 8058 8047"/>
                  <a:gd name="T9" fmla="*/ T8 w 79"/>
                  <a:gd name="T10" fmla="+- 0 3413 3331"/>
                  <a:gd name="T11" fmla="*/ 3413 h 88"/>
                  <a:gd name="T12" fmla="+- 0 8050 8047"/>
                  <a:gd name="T13" fmla="*/ T12 w 79"/>
                  <a:gd name="T14" fmla="+- 0 3399 3331"/>
                  <a:gd name="T15" fmla="*/ 3399 h 88"/>
                  <a:gd name="T16" fmla="+- 0 8047 8047"/>
                  <a:gd name="T17" fmla="*/ T16 w 79"/>
                  <a:gd name="T18" fmla="+- 0 3380 3331"/>
                  <a:gd name="T19" fmla="*/ 3380 h 88"/>
                  <a:gd name="T20" fmla="+- 0 8047 8047"/>
                  <a:gd name="T21" fmla="*/ T20 w 79"/>
                  <a:gd name="T22" fmla="+- 0 3357 3331"/>
                  <a:gd name="T23" fmla="*/ 3357 h 88"/>
                  <a:gd name="T24" fmla="+- 0 8048 8047"/>
                  <a:gd name="T25" fmla="*/ T24 w 79"/>
                  <a:gd name="T26" fmla="+- 0 3335 3331"/>
                  <a:gd name="T27" fmla="*/ 3335 h 88"/>
                  <a:gd name="T28" fmla="+- 0 8070 8047"/>
                  <a:gd name="T29" fmla="*/ T28 w 79"/>
                  <a:gd name="T30" fmla="+- 0 3331 3331"/>
                  <a:gd name="T31" fmla="*/ 3331 h 88"/>
                  <a:gd name="T32" fmla="+- 0 8070 8047"/>
                  <a:gd name="T33" fmla="*/ T32 w 79"/>
                  <a:gd name="T34" fmla="+- 0 3352 3331"/>
                  <a:gd name="T35" fmla="*/ 3352 h 88"/>
                  <a:gd name="T36" fmla="+- 0 8069 8047"/>
                  <a:gd name="T37" fmla="*/ T36 w 79"/>
                  <a:gd name="T38" fmla="+- 0 3374 3331"/>
                  <a:gd name="T39" fmla="*/ 3374 h 88"/>
                  <a:gd name="T40" fmla="+- 0 8072 8047"/>
                  <a:gd name="T41" fmla="*/ T40 w 79"/>
                  <a:gd name="T42" fmla="+- 0 3392 3331"/>
                  <a:gd name="T43" fmla="*/ 3392 h 88"/>
                  <a:gd name="T44" fmla="+- 0 8083 8047"/>
                  <a:gd name="T45" fmla="*/ T44 w 79"/>
                  <a:gd name="T46" fmla="+- 0 3401 3331"/>
                  <a:gd name="T47" fmla="*/ 3401 h 88"/>
                  <a:gd name="T48" fmla="+- 0 8102 8047"/>
                  <a:gd name="T49" fmla="*/ T48 w 79"/>
                  <a:gd name="T50" fmla="+- 0 3401 3331"/>
                  <a:gd name="T51" fmla="*/ 3401 h 88"/>
                  <a:gd name="T52" fmla="+- 0 8098 8047"/>
                  <a:gd name="T53" fmla="*/ T52 w 79"/>
                  <a:gd name="T54" fmla="+- 0 3411 3331"/>
                  <a:gd name="T55" fmla="*/ 3411 h 88"/>
                  <a:gd name="T56" fmla="+- 0 8091 8047"/>
                  <a:gd name="T57" fmla="*/ T56 w 79"/>
                  <a:gd name="T58" fmla="+- 0 3418 3331"/>
                  <a:gd name="T59" fmla="*/ 3418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79" h="88">
                    <a:moveTo>
                      <a:pt x="44" y="87"/>
                    </a:moveTo>
                    <a:lnTo>
                      <a:pt x="29" y="87"/>
                    </a:lnTo>
                    <a:lnTo>
                      <a:pt x="11" y="82"/>
                    </a:lnTo>
                    <a:lnTo>
                      <a:pt x="3" y="68"/>
                    </a:lnTo>
                    <a:lnTo>
                      <a:pt x="0" y="49"/>
                    </a:lnTo>
                    <a:lnTo>
                      <a:pt x="0" y="26"/>
                    </a:lnTo>
                    <a:lnTo>
                      <a:pt x="1" y="4"/>
                    </a:lnTo>
                    <a:lnTo>
                      <a:pt x="23" y="0"/>
                    </a:lnTo>
                    <a:lnTo>
                      <a:pt x="23" y="21"/>
                    </a:lnTo>
                    <a:lnTo>
                      <a:pt x="22" y="43"/>
                    </a:lnTo>
                    <a:lnTo>
                      <a:pt x="25" y="61"/>
                    </a:lnTo>
                    <a:lnTo>
                      <a:pt x="36" y="70"/>
                    </a:lnTo>
                    <a:lnTo>
                      <a:pt x="55" y="70"/>
                    </a:lnTo>
                    <a:lnTo>
                      <a:pt x="51" y="80"/>
                    </a:lnTo>
                    <a:lnTo>
                      <a:pt x="44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579"/>
              <p:cNvSpPr>
                <a:spLocks/>
              </p:cNvSpPr>
              <p:nvPr/>
            </p:nvSpPr>
            <p:spPr bwMode="auto">
              <a:xfrm>
                <a:off x="8047" y="3331"/>
                <a:ext cx="79" cy="88"/>
              </a:xfrm>
              <a:custGeom>
                <a:avLst/>
                <a:gdLst>
                  <a:gd name="T0" fmla="+- 0 8102 8047"/>
                  <a:gd name="T1" fmla="*/ T0 w 79"/>
                  <a:gd name="T2" fmla="+- 0 3401 3331"/>
                  <a:gd name="T3" fmla="*/ 3401 h 88"/>
                  <a:gd name="T4" fmla="+- 0 8083 8047"/>
                  <a:gd name="T5" fmla="*/ T4 w 79"/>
                  <a:gd name="T6" fmla="+- 0 3401 3331"/>
                  <a:gd name="T7" fmla="*/ 3401 h 88"/>
                  <a:gd name="T8" fmla="+- 0 8098 8047"/>
                  <a:gd name="T9" fmla="*/ T8 w 79"/>
                  <a:gd name="T10" fmla="+- 0 3394 3331"/>
                  <a:gd name="T11" fmla="*/ 3394 h 88"/>
                  <a:gd name="T12" fmla="+- 0 8103 8047"/>
                  <a:gd name="T13" fmla="*/ T12 w 79"/>
                  <a:gd name="T14" fmla="+- 0 3377 3331"/>
                  <a:gd name="T15" fmla="*/ 3377 h 88"/>
                  <a:gd name="T16" fmla="+- 0 8103 8047"/>
                  <a:gd name="T17" fmla="*/ T16 w 79"/>
                  <a:gd name="T18" fmla="+- 0 3355 3331"/>
                  <a:gd name="T19" fmla="*/ 3355 h 88"/>
                  <a:gd name="T20" fmla="+- 0 8103 8047"/>
                  <a:gd name="T21" fmla="*/ T20 w 79"/>
                  <a:gd name="T22" fmla="+- 0 3333 3331"/>
                  <a:gd name="T23" fmla="*/ 3333 h 88"/>
                  <a:gd name="T24" fmla="+- 0 8125 8047"/>
                  <a:gd name="T25" fmla="*/ T24 w 79"/>
                  <a:gd name="T26" fmla="+- 0 3331 3331"/>
                  <a:gd name="T27" fmla="*/ 3331 h 88"/>
                  <a:gd name="T28" fmla="+- 0 8126 8047"/>
                  <a:gd name="T29" fmla="*/ T28 w 79"/>
                  <a:gd name="T30" fmla="+- 0 3399 3331"/>
                  <a:gd name="T31" fmla="*/ 3399 h 88"/>
                  <a:gd name="T32" fmla="+- 0 8103 8047"/>
                  <a:gd name="T33" fmla="*/ T32 w 79"/>
                  <a:gd name="T34" fmla="+- 0 3399 3331"/>
                  <a:gd name="T35" fmla="*/ 3399 h 88"/>
                  <a:gd name="T36" fmla="+- 0 8102 8047"/>
                  <a:gd name="T37" fmla="*/ T36 w 79"/>
                  <a:gd name="T38" fmla="+- 0 3401 3331"/>
                  <a:gd name="T39" fmla="*/ 3401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9" h="88">
                    <a:moveTo>
                      <a:pt x="55" y="70"/>
                    </a:moveTo>
                    <a:lnTo>
                      <a:pt x="36" y="70"/>
                    </a:lnTo>
                    <a:lnTo>
                      <a:pt x="51" y="63"/>
                    </a:lnTo>
                    <a:lnTo>
                      <a:pt x="56" y="46"/>
                    </a:lnTo>
                    <a:lnTo>
                      <a:pt x="56" y="24"/>
                    </a:lnTo>
                    <a:lnTo>
                      <a:pt x="56" y="2"/>
                    </a:lnTo>
                    <a:lnTo>
                      <a:pt x="78" y="0"/>
                    </a:lnTo>
                    <a:lnTo>
                      <a:pt x="79" y="68"/>
                    </a:lnTo>
                    <a:lnTo>
                      <a:pt x="56" y="68"/>
                    </a:lnTo>
                    <a:lnTo>
                      <a:pt x="55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580"/>
              <p:cNvSpPr>
                <a:spLocks/>
              </p:cNvSpPr>
              <p:nvPr/>
            </p:nvSpPr>
            <p:spPr bwMode="auto">
              <a:xfrm>
                <a:off x="8047" y="3331"/>
                <a:ext cx="79" cy="88"/>
              </a:xfrm>
              <a:custGeom>
                <a:avLst/>
                <a:gdLst>
                  <a:gd name="T0" fmla="+- 0 8126 8047"/>
                  <a:gd name="T1" fmla="*/ T0 w 79"/>
                  <a:gd name="T2" fmla="+- 0 3416 3331"/>
                  <a:gd name="T3" fmla="*/ 3416 h 88"/>
                  <a:gd name="T4" fmla="+- 0 8104 8047"/>
                  <a:gd name="T5" fmla="*/ T4 w 79"/>
                  <a:gd name="T6" fmla="+- 0 3416 3331"/>
                  <a:gd name="T7" fmla="*/ 3416 h 88"/>
                  <a:gd name="T8" fmla="+- 0 8104 8047"/>
                  <a:gd name="T9" fmla="*/ T8 w 79"/>
                  <a:gd name="T10" fmla="+- 0 3411 3331"/>
                  <a:gd name="T11" fmla="*/ 3411 h 88"/>
                  <a:gd name="T12" fmla="+- 0 8105 8047"/>
                  <a:gd name="T13" fmla="*/ T12 w 79"/>
                  <a:gd name="T14" fmla="+- 0 3404 3331"/>
                  <a:gd name="T15" fmla="*/ 3404 h 88"/>
                  <a:gd name="T16" fmla="+- 0 8103 8047"/>
                  <a:gd name="T17" fmla="*/ T16 w 79"/>
                  <a:gd name="T18" fmla="+- 0 3399 3331"/>
                  <a:gd name="T19" fmla="*/ 3399 h 88"/>
                  <a:gd name="T20" fmla="+- 0 8126 8047"/>
                  <a:gd name="T21" fmla="*/ T20 w 79"/>
                  <a:gd name="T22" fmla="+- 0 3399 3331"/>
                  <a:gd name="T23" fmla="*/ 3399 h 88"/>
                  <a:gd name="T24" fmla="+- 0 8126 8047"/>
                  <a:gd name="T25" fmla="*/ T24 w 79"/>
                  <a:gd name="T26" fmla="+- 0 3416 3331"/>
                  <a:gd name="T27" fmla="*/ 3416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9" h="88">
                    <a:moveTo>
                      <a:pt x="79" y="85"/>
                    </a:moveTo>
                    <a:lnTo>
                      <a:pt x="57" y="85"/>
                    </a:lnTo>
                    <a:lnTo>
                      <a:pt x="57" y="80"/>
                    </a:lnTo>
                    <a:lnTo>
                      <a:pt x="58" y="73"/>
                    </a:lnTo>
                    <a:lnTo>
                      <a:pt x="56" y="68"/>
                    </a:lnTo>
                    <a:lnTo>
                      <a:pt x="79" y="68"/>
                    </a:lnTo>
                    <a:lnTo>
                      <a:pt x="79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" name="Group 581"/>
            <p:cNvGrpSpPr>
              <a:grpSpLocks/>
            </p:cNvGrpSpPr>
            <p:nvPr/>
          </p:nvGrpSpPr>
          <p:grpSpPr bwMode="auto">
            <a:xfrm>
              <a:off x="8144" y="3331"/>
              <a:ext cx="78" cy="87"/>
              <a:chOff x="8144" y="3331"/>
              <a:chExt cx="78" cy="87"/>
            </a:xfrm>
          </p:grpSpPr>
          <p:sp>
            <p:nvSpPr>
              <p:cNvPr id="1877" name="Freeform 582"/>
              <p:cNvSpPr>
                <a:spLocks/>
              </p:cNvSpPr>
              <p:nvPr/>
            </p:nvSpPr>
            <p:spPr bwMode="auto">
              <a:xfrm>
                <a:off x="8144" y="3331"/>
                <a:ext cx="78" cy="87"/>
              </a:xfrm>
              <a:custGeom>
                <a:avLst/>
                <a:gdLst>
                  <a:gd name="T0" fmla="+- 0 8194 8144"/>
                  <a:gd name="T1" fmla="*/ T0 w 78"/>
                  <a:gd name="T2" fmla="+- 0 3417 3331"/>
                  <a:gd name="T3" fmla="*/ 3417 h 87"/>
                  <a:gd name="T4" fmla="+- 0 8167 8144"/>
                  <a:gd name="T5" fmla="*/ T4 w 78"/>
                  <a:gd name="T6" fmla="+- 0 3414 3331"/>
                  <a:gd name="T7" fmla="*/ 3414 h 87"/>
                  <a:gd name="T8" fmla="+- 0 8151 8144"/>
                  <a:gd name="T9" fmla="*/ T8 w 78"/>
                  <a:gd name="T10" fmla="+- 0 3402 3331"/>
                  <a:gd name="T11" fmla="*/ 3402 h 87"/>
                  <a:gd name="T12" fmla="+- 0 8144 8144"/>
                  <a:gd name="T13" fmla="*/ T12 w 78"/>
                  <a:gd name="T14" fmla="+- 0 3384 3331"/>
                  <a:gd name="T15" fmla="*/ 3384 h 87"/>
                  <a:gd name="T16" fmla="+- 0 8145 8144"/>
                  <a:gd name="T17" fmla="*/ T16 w 78"/>
                  <a:gd name="T18" fmla="+- 0 3362 3331"/>
                  <a:gd name="T19" fmla="*/ 3362 h 87"/>
                  <a:gd name="T20" fmla="+- 0 8153 8144"/>
                  <a:gd name="T21" fmla="*/ T20 w 78"/>
                  <a:gd name="T22" fmla="+- 0 3346 3331"/>
                  <a:gd name="T23" fmla="*/ 3346 h 87"/>
                  <a:gd name="T24" fmla="+- 0 8166 8144"/>
                  <a:gd name="T25" fmla="*/ T24 w 78"/>
                  <a:gd name="T26" fmla="+- 0 3336 3331"/>
                  <a:gd name="T27" fmla="*/ 3336 h 87"/>
                  <a:gd name="T28" fmla="+- 0 8181 8144"/>
                  <a:gd name="T29" fmla="*/ T28 w 78"/>
                  <a:gd name="T30" fmla="+- 0 3331 3331"/>
                  <a:gd name="T31" fmla="*/ 3331 h 87"/>
                  <a:gd name="T32" fmla="+- 0 8196 8144"/>
                  <a:gd name="T33" fmla="*/ T32 w 78"/>
                  <a:gd name="T34" fmla="+- 0 3332 3331"/>
                  <a:gd name="T35" fmla="*/ 3332 h 87"/>
                  <a:gd name="T36" fmla="+- 0 8210 8144"/>
                  <a:gd name="T37" fmla="*/ T36 w 78"/>
                  <a:gd name="T38" fmla="+- 0 3338 3331"/>
                  <a:gd name="T39" fmla="*/ 3338 h 87"/>
                  <a:gd name="T40" fmla="+- 0 8214 8144"/>
                  <a:gd name="T41" fmla="*/ T40 w 78"/>
                  <a:gd name="T42" fmla="+- 0 3344 3331"/>
                  <a:gd name="T43" fmla="*/ 3344 h 87"/>
                  <a:gd name="T44" fmla="+- 0 8169 8144"/>
                  <a:gd name="T45" fmla="*/ T44 w 78"/>
                  <a:gd name="T46" fmla="+- 0 3344 3331"/>
                  <a:gd name="T47" fmla="*/ 3344 h 87"/>
                  <a:gd name="T48" fmla="+- 0 8167 8144"/>
                  <a:gd name="T49" fmla="*/ T48 w 78"/>
                  <a:gd name="T50" fmla="+- 0 3357 3331"/>
                  <a:gd name="T51" fmla="*/ 3357 h 87"/>
                  <a:gd name="T52" fmla="+- 0 8166 8144"/>
                  <a:gd name="T53" fmla="*/ T52 w 78"/>
                  <a:gd name="T54" fmla="+- 0 3373 3331"/>
                  <a:gd name="T55" fmla="*/ 3373 h 87"/>
                  <a:gd name="T56" fmla="+- 0 8170 8144"/>
                  <a:gd name="T57" fmla="*/ T56 w 78"/>
                  <a:gd name="T58" fmla="+- 0 3394 3331"/>
                  <a:gd name="T59" fmla="*/ 3394 h 87"/>
                  <a:gd name="T60" fmla="+- 0 8181 8144"/>
                  <a:gd name="T61" fmla="*/ T60 w 78"/>
                  <a:gd name="T62" fmla="+- 0 3402 3331"/>
                  <a:gd name="T63" fmla="*/ 3402 h 87"/>
                  <a:gd name="T64" fmla="+- 0 8215 8144"/>
                  <a:gd name="T65" fmla="*/ T64 w 78"/>
                  <a:gd name="T66" fmla="+- 0 3402 3331"/>
                  <a:gd name="T67" fmla="*/ 3402 h 87"/>
                  <a:gd name="T68" fmla="+- 0 8212 8144"/>
                  <a:gd name="T69" fmla="*/ T68 w 78"/>
                  <a:gd name="T70" fmla="+- 0 3407 3331"/>
                  <a:gd name="T71" fmla="*/ 3407 h 87"/>
                  <a:gd name="T72" fmla="+- 0 8194 8144"/>
                  <a:gd name="T73" fmla="*/ T72 w 78"/>
                  <a:gd name="T74" fmla="+- 0 3417 3331"/>
                  <a:gd name="T75" fmla="*/ 3417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78" h="87">
                    <a:moveTo>
                      <a:pt x="50" y="86"/>
                    </a:moveTo>
                    <a:lnTo>
                      <a:pt x="23" y="83"/>
                    </a:lnTo>
                    <a:lnTo>
                      <a:pt x="7" y="71"/>
                    </a:lnTo>
                    <a:lnTo>
                      <a:pt x="0" y="53"/>
                    </a:lnTo>
                    <a:lnTo>
                      <a:pt x="1" y="31"/>
                    </a:lnTo>
                    <a:lnTo>
                      <a:pt x="9" y="15"/>
                    </a:lnTo>
                    <a:lnTo>
                      <a:pt x="22" y="5"/>
                    </a:lnTo>
                    <a:lnTo>
                      <a:pt x="37" y="0"/>
                    </a:lnTo>
                    <a:lnTo>
                      <a:pt x="52" y="1"/>
                    </a:lnTo>
                    <a:lnTo>
                      <a:pt x="66" y="7"/>
                    </a:lnTo>
                    <a:lnTo>
                      <a:pt x="70" y="13"/>
                    </a:lnTo>
                    <a:lnTo>
                      <a:pt x="25" y="13"/>
                    </a:lnTo>
                    <a:lnTo>
                      <a:pt x="23" y="26"/>
                    </a:lnTo>
                    <a:lnTo>
                      <a:pt x="22" y="42"/>
                    </a:lnTo>
                    <a:lnTo>
                      <a:pt x="26" y="63"/>
                    </a:lnTo>
                    <a:lnTo>
                      <a:pt x="37" y="71"/>
                    </a:lnTo>
                    <a:lnTo>
                      <a:pt x="71" y="71"/>
                    </a:lnTo>
                    <a:lnTo>
                      <a:pt x="68" y="76"/>
                    </a:lnTo>
                    <a:lnTo>
                      <a:pt x="50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583"/>
              <p:cNvSpPr>
                <a:spLocks/>
              </p:cNvSpPr>
              <p:nvPr/>
            </p:nvSpPr>
            <p:spPr bwMode="auto">
              <a:xfrm>
                <a:off x="8144" y="3331"/>
                <a:ext cx="78" cy="87"/>
              </a:xfrm>
              <a:custGeom>
                <a:avLst/>
                <a:gdLst>
                  <a:gd name="T0" fmla="+- 0 8199 8144"/>
                  <a:gd name="T1" fmla="*/ T0 w 78"/>
                  <a:gd name="T2" fmla="+- 0 3359 3331"/>
                  <a:gd name="T3" fmla="*/ 3359 h 87"/>
                  <a:gd name="T4" fmla="+- 0 8198 8144"/>
                  <a:gd name="T5" fmla="*/ T4 w 78"/>
                  <a:gd name="T6" fmla="+- 0 3350 3331"/>
                  <a:gd name="T7" fmla="*/ 3350 h 87"/>
                  <a:gd name="T8" fmla="+- 0 8192 8144"/>
                  <a:gd name="T9" fmla="*/ T8 w 78"/>
                  <a:gd name="T10" fmla="+- 0 3344 3331"/>
                  <a:gd name="T11" fmla="*/ 3344 h 87"/>
                  <a:gd name="T12" fmla="+- 0 8214 8144"/>
                  <a:gd name="T13" fmla="*/ T12 w 78"/>
                  <a:gd name="T14" fmla="+- 0 3344 3331"/>
                  <a:gd name="T15" fmla="*/ 3344 h 87"/>
                  <a:gd name="T16" fmla="+- 0 8219 8144"/>
                  <a:gd name="T17" fmla="*/ T16 w 78"/>
                  <a:gd name="T18" fmla="+- 0 3351 3331"/>
                  <a:gd name="T19" fmla="*/ 3351 h 87"/>
                  <a:gd name="T20" fmla="+- 0 8199 8144"/>
                  <a:gd name="T21" fmla="*/ T20 w 78"/>
                  <a:gd name="T22" fmla="+- 0 3359 3331"/>
                  <a:gd name="T23" fmla="*/ 3359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78" h="87">
                    <a:moveTo>
                      <a:pt x="55" y="28"/>
                    </a:moveTo>
                    <a:lnTo>
                      <a:pt x="54" y="19"/>
                    </a:lnTo>
                    <a:lnTo>
                      <a:pt x="48" y="13"/>
                    </a:lnTo>
                    <a:lnTo>
                      <a:pt x="70" y="13"/>
                    </a:lnTo>
                    <a:lnTo>
                      <a:pt x="75" y="20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584"/>
              <p:cNvSpPr>
                <a:spLocks/>
              </p:cNvSpPr>
              <p:nvPr/>
            </p:nvSpPr>
            <p:spPr bwMode="auto">
              <a:xfrm>
                <a:off x="8144" y="3331"/>
                <a:ext cx="78" cy="87"/>
              </a:xfrm>
              <a:custGeom>
                <a:avLst/>
                <a:gdLst>
                  <a:gd name="T0" fmla="+- 0 8215 8144"/>
                  <a:gd name="T1" fmla="*/ T0 w 78"/>
                  <a:gd name="T2" fmla="+- 0 3402 3331"/>
                  <a:gd name="T3" fmla="*/ 3402 h 87"/>
                  <a:gd name="T4" fmla="+- 0 8181 8144"/>
                  <a:gd name="T5" fmla="*/ T4 w 78"/>
                  <a:gd name="T6" fmla="+- 0 3402 3331"/>
                  <a:gd name="T7" fmla="*/ 3402 h 87"/>
                  <a:gd name="T8" fmla="+- 0 8194 8144"/>
                  <a:gd name="T9" fmla="*/ T8 w 78"/>
                  <a:gd name="T10" fmla="+- 0 3399 3331"/>
                  <a:gd name="T11" fmla="*/ 3399 h 87"/>
                  <a:gd name="T12" fmla="+- 0 8221 8144"/>
                  <a:gd name="T13" fmla="*/ T12 w 78"/>
                  <a:gd name="T14" fmla="+- 0 3388 3331"/>
                  <a:gd name="T15" fmla="*/ 3388 h 87"/>
                  <a:gd name="T16" fmla="+- 0 8215 8144"/>
                  <a:gd name="T17" fmla="*/ T16 w 78"/>
                  <a:gd name="T18" fmla="+- 0 3402 3331"/>
                  <a:gd name="T19" fmla="*/ 3402 h 8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87">
                    <a:moveTo>
                      <a:pt x="71" y="71"/>
                    </a:moveTo>
                    <a:lnTo>
                      <a:pt x="37" y="71"/>
                    </a:lnTo>
                    <a:lnTo>
                      <a:pt x="50" y="68"/>
                    </a:lnTo>
                    <a:lnTo>
                      <a:pt x="77" y="57"/>
                    </a:lnTo>
                    <a:lnTo>
                      <a:pt x="71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" name="Group 585"/>
            <p:cNvGrpSpPr>
              <a:grpSpLocks/>
            </p:cNvGrpSpPr>
            <p:nvPr/>
          </p:nvGrpSpPr>
          <p:grpSpPr bwMode="auto">
            <a:xfrm>
              <a:off x="8231" y="3329"/>
              <a:ext cx="86" cy="90"/>
              <a:chOff x="8231" y="3329"/>
              <a:chExt cx="86" cy="90"/>
            </a:xfrm>
          </p:grpSpPr>
          <p:sp>
            <p:nvSpPr>
              <p:cNvPr id="1872" name="Freeform 586"/>
              <p:cNvSpPr>
                <a:spLocks/>
              </p:cNvSpPr>
              <p:nvPr/>
            </p:nvSpPr>
            <p:spPr bwMode="auto">
              <a:xfrm>
                <a:off x="8231" y="3329"/>
                <a:ext cx="86" cy="90"/>
              </a:xfrm>
              <a:custGeom>
                <a:avLst/>
                <a:gdLst>
                  <a:gd name="T0" fmla="+- 0 8258 8231"/>
                  <a:gd name="T1" fmla="*/ T0 w 86"/>
                  <a:gd name="T2" fmla="+- 0 3356 3329"/>
                  <a:gd name="T3" fmla="*/ 3356 h 90"/>
                  <a:gd name="T4" fmla="+- 0 8235 8231"/>
                  <a:gd name="T5" fmla="*/ T4 w 86"/>
                  <a:gd name="T6" fmla="+- 0 3355 3329"/>
                  <a:gd name="T7" fmla="*/ 3355 h 90"/>
                  <a:gd name="T8" fmla="+- 0 8244 8231"/>
                  <a:gd name="T9" fmla="*/ T8 w 86"/>
                  <a:gd name="T10" fmla="+- 0 3337 3329"/>
                  <a:gd name="T11" fmla="*/ 3337 h 90"/>
                  <a:gd name="T12" fmla="+- 0 8264 8231"/>
                  <a:gd name="T13" fmla="*/ T12 w 86"/>
                  <a:gd name="T14" fmla="+- 0 3329 3329"/>
                  <a:gd name="T15" fmla="*/ 3329 h 90"/>
                  <a:gd name="T16" fmla="+- 0 8290 8231"/>
                  <a:gd name="T17" fmla="*/ T16 w 86"/>
                  <a:gd name="T18" fmla="+- 0 3334 3329"/>
                  <a:gd name="T19" fmla="*/ 3334 h 90"/>
                  <a:gd name="T20" fmla="+- 0 8299 8231"/>
                  <a:gd name="T21" fmla="*/ T20 w 86"/>
                  <a:gd name="T22" fmla="+- 0 3344 3329"/>
                  <a:gd name="T23" fmla="*/ 3344 h 90"/>
                  <a:gd name="T24" fmla="+- 0 8271 8231"/>
                  <a:gd name="T25" fmla="*/ T24 w 86"/>
                  <a:gd name="T26" fmla="+- 0 3344 3329"/>
                  <a:gd name="T27" fmla="*/ 3344 h 90"/>
                  <a:gd name="T28" fmla="+- 0 8262 8231"/>
                  <a:gd name="T29" fmla="*/ T28 w 86"/>
                  <a:gd name="T30" fmla="+- 0 3344 3329"/>
                  <a:gd name="T31" fmla="*/ 3344 h 90"/>
                  <a:gd name="T32" fmla="+- 0 8259 8231"/>
                  <a:gd name="T33" fmla="*/ T32 w 86"/>
                  <a:gd name="T34" fmla="+- 0 3348 3329"/>
                  <a:gd name="T35" fmla="*/ 3348 h 90"/>
                  <a:gd name="T36" fmla="+- 0 8258 8231"/>
                  <a:gd name="T37" fmla="*/ T36 w 86"/>
                  <a:gd name="T38" fmla="+- 0 3356 3329"/>
                  <a:gd name="T39" fmla="*/ 3356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6" h="90">
                    <a:moveTo>
                      <a:pt x="27" y="27"/>
                    </a:moveTo>
                    <a:lnTo>
                      <a:pt x="4" y="26"/>
                    </a:lnTo>
                    <a:lnTo>
                      <a:pt x="13" y="8"/>
                    </a:lnTo>
                    <a:lnTo>
                      <a:pt x="33" y="0"/>
                    </a:lnTo>
                    <a:lnTo>
                      <a:pt x="59" y="5"/>
                    </a:lnTo>
                    <a:lnTo>
                      <a:pt x="68" y="15"/>
                    </a:lnTo>
                    <a:lnTo>
                      <a:pt x="40" y="15"/>
                    </a:lnTo>
                    <a:lnTo>
                      <a:pt x="31" y="15"/>
                    </a:lnTo>
                    <a:lnTo>
                      <a:pt x="28" y="19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587"/>
              <p:cNvSpPr>
                <a:spLocks/>
              </p:cNvSpPr>
              <p:nvPr/>
            </p:nvSpPr>
            <p:spPr bwMode="auto">
              <a:xfrm>
                <a:off x="8231" y="3329"/>
                <a:ext cx="86" cy="90"/>
              </a:xfrm>
              <a:custGeom>
                <a:avLst/>
                <a:gdLst>
                  <a:gd name="T0" fmla="+- 0 8272 8231"/>
                  <a:gd name="T1" fmla="*/ T0 w 86"/>
                  <a:gd name="T2" fmla="+- 0 3419 3329"/>
                  <a:gd name="T3" fmla="*/ 3419 h 90"/>
                  <a:gd name="T4" fmla="+- 0 8240 8231"/>
                  <a:gd name="T5" fmla="*/ T4 w 86"/>
                  <a:gd name="T6" fmla="+- 0 3418 3329"/>
                  <a:gd name="T7" fmla="*/ 3418 h 90"/>
                  <a:gd name="T8" fmla="+- 0 8231 8231"/>
                  <a:gd name="T9" fmla="*/ T8 w 86"/>
                  <a:gd name="T10" fmla="+- 0 3409 3329"/>
                  <a:gd name="T11" fmla="*/ 3409 h 90"/>
                  <a:gd name="T12" fmla="+- 0 8231 8231"/>
                  <a:gd name="T13" fmla="*/ T12 w 86"/>
                  <a:gd name="T14" fmla="+- 0 3392 3329"/>
                  <a:gd name="T15" fmla="*/ 3392 h 90"/>
                  <a:gd name="T16" fmla="+- 0 8238 8231"/>
                  <a:gd name="T17" fmla="*/ T16 w 86"/>
                  <a:gd name="T18" fmla="+- 0 3373 3329"/>
                  <a:gd name="T19" fmla="*/ 3373 h 90"/>
                  <a:gd name="T20" fmla="+- 0 8257 8231"/>
                  <a:gd name="T21" fmla="*/ T20 w 86"/>
                  <a:gd name="T22" fmla="+- 0 3365 3329"/>
                  <a:gd name="T23" fmla="*/ 3365 h 90"/>
                  <a:gd name="T24" fmla="+- 0 8282 8231"/>
                  <a:gd name="T25" fmla="*/ T24 w 86"/>
                  <a:gd name="T26" fmla="+- 0 3365 3329"/>
                  <a:gd name="T27" fmla="*/ 3365 h 90"/>
                  <a:gd name="T28" fmla="+- 0 8284 8231"/>
                  <a:gd name="T29" fmla="*/ T28 w 86"/>
                  <a:gd name="T30" fmla="+- 0 3353 3329"/>
                  <a:gd name="T31" fmla="*/ 3353 h 90"/>
                  <a:gd name="T32" fmla="+- 0 8282 8231"/>
                  <a:gd name="T33" fmla="*/ T32 w 86"/>
                  <a:gd name="T34" fmla="+- 0 3344 3329"/>
                  <a:gd name="T35" fmla="*/ 3344 h 90"/>
                  <a:gd name="T36" fmla="+- 0 8299 8231"/>
                  <a:gd name="T37" fmla="*/ T36 w 86"/>
                  <a:gd name="T38" fmla="+- 0 3344 3329"/>
                  <a:gd name="T39" fmla="*/ 3344 h 90"/>
                  <a:gd name="T40" fmla="+- 0 8303 8231"/>
                  <a:gd name="T41" fmla="*/ T40 w 86"/>
                  <a:gd name="T42" fmla="+- 0 3348 3329"/>
                  <a:gd name="T43" fmla="*/ 3348 h 90"/>
                  <a:gd name="T44" fmla="+- 0 8305 8231"/>
                  <a:gd name="T45" fmla="*/ T44 w 86"/>
                  <a:gd name="T46" fmla="+- 0 3375 3329"/>
                  <a:gd name="T47" fmla="*/ 3375 h 90"/>
                  <a:gd name="T48" fmla="+- 0 8253 8231"/>
                  <a:gd name="T49" fmla="*/ T48 w 86"/>
                  <a:gd name="T50" fmla="+- 0 3375 3329"/>
                  <a:gd name="T51" fmla="*/ 3375 h 90"/>
                  <a:gd name="T52" fmla="+- 0 8254 8231"/>
                  <a:gd name="T53" fmla="*/ T52 w 86"/>
                  <a:gd name="T54" fmla="+- 0 3390 3329"/>
                  <a:gd name="T55" fmla="*/ 3390 h 90"/>
                  <a:gd name="T56" fmla="+- 0 8254 8231"/>
                  <a:gd name="T57" fmla="*/ T56 w 86"/>
                  <a:gd name="T58" fmla="+- 0 3398 3329"/>
                  <a:gd name="T59" fmla="*/ 3398 h 90"/>
                  <a:gd name="T60" fmla="+- 0 8257 8231"/>
                  <a:gd name="T61" fmla="*/ T60 w 86"/>
                  <a:gd name="T62" fmla="+- 0 3402 3329"/>
                  <a:gd name="T63" fmla="*/ 3402 h 90"/>
                  <a:gd name="T64" fmla="+- 0 8285 8231"/>
                  <a:gd name="T65" fmla="*/ T64 w 86"/>
                  <a:gd name="T66" fmla="+- 0 3402 3329"/>
                  <a:gd name="T67" fmla="*/ 3402 h 90"/>
                  <a:gd name="T68" fmla="+- 0 8279 8231"/>
                  <a:gd name="T69" fmla="*/ T68 w 86"/>
                  <a:gd name="T70" fmla="+- 0 3410 3329"/>
                  <a:gd name="T71" fmla="*/ 3410 h 90"/>
                  <a:gd name="T72" fmla="+- 0 8272 8231"/>
                  <a:gd name="T73" fmla="*/ T72 w 86"/>
                  <a:gd name="T74" fmla="+- 0 3419 3329"/>
                  <a:gd name="T75" fmla="*/ 3419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86" h="90">
                    <a:moveTo>
                      <a:pt x="41" y="90"/>
                    </a:moveTo>
                    <a:lnTo>
                      <a:pt x="9" y="89"/>
                    </a:lnTo>
                    <a:lnTo>
                      <a:pt x="0" y="80"/>
                    </a:lnTo>
                    <a:lnTo>
                      <a:pt x="0" y="63"/>
                    </a:lnTo>
                    <a:lnTo>
                      <a:pt x="7" y="44"/>
                    </a:lnTo>
                    <a:lnTo>
                      <a:pt x="26" y="36"/>
                    </a:lnTo>
                    <a:lnTo>
                      <a:pt x="51" y="36"/>
                    </a:lnTo>
                    <a:lnTo>
                      <a:pt x="53" y="24"/>
                    </a:lnTo>
                    <a:lnTo>
                      <a:pt x="51" y="15"/>
                    </a:lnTo>
                    <a:lnTo>
                      <a:pt x="68" y="15"/>
                    </a:lnTo>
                    <a:lnTo>
                      <a:pt x="72" y="19"/>
                    </a:lnTo>
                    <a:lnTo>
                      <a:pt x="74" y="46"/>
                    </a:lnTo>
                    <a:lnTo>
                      <a:pt x="22" y="46"/>
                    </a:lnTo>
                    <a:lnTo>
                      <a:pt x="23" y="61"/>
                    </a:lnTo>
                    <a:lnTo>
                      <a:pt x="23" y="69"/>
                    </a:lnTo>
                    <a:lnTo>
                      <a:pt x="26" y="73"/>
                    </a:lnTo>
                    <a:lnTo>
                      <a:pt x="54" y="73"/>
                    </a:lnTo>
                    <a:lnTo>
                      <a:pt x="48" y="81"/>
                    </a:lnTo>
                    <a:lnTo>
                      <a:pt x="41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588"/>
              <p:cNvSpPr>
                <a:spLocks/>
              </p:cNvSpPr>
              <p:nvPr/>
            </p:nvSpPr>
            <p:spPr bwMode="auto">
              <a:xfrm>
                <a:off x="8231" y="3329"/>
                <a:ext cx="86" cy="90"/>
              </a:xfrm>
              <a:custGeom>
                <a:avLst/>
                <a:gdLst>
                  <a:gd name="T0" fmla="+- 0 8285 8231"/>
                  <a:gd name="T1" fmla="*/ T0 w 86"/>
                  <a:gd name="T2" fmla="+- 0 3402 3329"/>
                  <a:gd name="T3" fmla="*/ 3402 h 90"/>
                  <a:gd name="T4" fmla="+- 0 8277 8231"/>
                  <a:gd name="T5" fmla="*/ T4 w 86"/>
                  <a:gd name="T6" fmla="+- 0 3402 3329"/>
                  <a:gd name="T7" fmla="*/ 3402 h 90"/>
                  <a:gd name="T8" fmla="+- 0 8284 8231"/>
                  <a:gd name="T9" fmla="*/ T8 w 86"/>
                  <a:gd name="T10" fmla="+- 0 3392 3329"/>
                  <a:gd name="T11" fmla="*/ 3392 h 90"/>
                  <a:gd name="T12" fmla="+- 0 8283 8231"/>
                  <a:gd name="T13" fmla="*/ T12 w 86"/>
                  <a:gd name="T14" fmla="+- 0 3377 3329"/>
                  <a:gd name="T15" fmla="*/ 3377 h 90"/>
                  <a:gd name="T16" fmla="+- 0 8269 8231"/>
                  <a:gd name="T17" fmla="*/ T16 w 86"/>
                  <a:gd name="T18" fmla="+- 0 3377 3329"/>
                  <a:gd name="T19" fmla="*/ 3377 h 90"/>
                  <a:gd name="T20" fmla="+- 0 8253 8231"/>
                  <a:gd name="T21" fmla="*/ T20 w 86"/>
                  <a:gd name="T22" fmla="+- 0 3375 3329"/>
                  <a:gd name="T23" fmla="*/ 3375 h 90"/>
                  <a:gd name="T24" fmla="+- 0 8305 8231"/>
                  <a:gd name="T25" fmla="*/ T24 w 86"/>
                  <a:gd name="T26" fmla="+- 0 3375 3329"/>
                  <a:gd name="T27" fmla="*/ 3375 h 90"/>
                  <a:gd name="T28" fmla="+- 0 8306 8231"/>
                  <a:gd name="T29" fmla="*/ T28 w 86"/>
                  <a:gd name="T30" fmla="+- 0 3397 3329"/>
                  <a:gd name="T31" fmla="*/ 3397 h 90"/>
                  <a:gd name="T32" fmla="+- 0 8305 8231"/>
                  <a:gd name="T33" fmla="*/ T32 w 86"/>
                  <a:gd name="T34" fmla="+- 0 3401 3329"/>
                  <a:gd name="T35" fmla="*/ 3401 h 90"/>
                  <a:gd name="T36" fmla="+- 0 8286 8231"/>
                  <a:gd name="T37" fmla="*/ T36 w 86"/>
                  <a:gd name="T38" fmla="+- 0 3401 3329"/>
                  <a:gd name="T39" fmla="*/ 3401 h 90"/>
                  <a:gd name="T40" fmla="+- 0 8285 8231"/>
                  <a:gd name="T41" fmla="*/ T40 w 86"/>
                  <a:gd name="T42" fmla="+- 0 3402 3329"/>
                  <a:gd name="T43" fmla="*/ 3402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6" h="90">
                    <a:moveTo>
                      <a:pt x="54" y="73"/>
                    </a:moveTo>
                    <a:lnTo>
                      <a:pt x="46" y="73"/>
                    </a:lnTo>
                    <a:lnTo>
                      <a:pt x="53" y="63"/>
                    </a:lnTo>
                    <a:lnTo>
                      <a:pt x="52" y="48"/>
                    </a:lnTo>
                    <a:lnTo>
                      <a:pt x="38" y="48"/>
                    </a:lnTo>
                    <a:lnTo>
                      <a:pt x="22" y="46"/>
                    </a:lnTo>
                    <a:lnTo>
                      <a:pt x="74" y="46"/>
                    </a:lnTo>
                    <a:lnTo>
                      <a:pt x="75" y="68"/>
                    </a:lnTo>
                    <a:lnTo>
                      <a:pt x="74" y="72"/>
                    </a:lnTo>
                    <a:lnTo>
                      <a:pt x="55" y="72"/>
                    </a:lnTo>
                    <a:lnTo>
                      <a:pt x="54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589"/>
              <p:cNvSpPr>
                <a:spLocks/>
              </p:cNvSpPr>
              <p:nvPr/>
            </p:nvSpPr>
            <p:spPr bwMode="auto">
              <a:xfrm>
                <a:off x="8231" y="3329"/>
                <a:ext cx="86" cy="90"/>
              </a:xfrm>
              <a:custGeom>
                <a:avLst/>
                <a:gdLst>
                  <a:gd name="T0" fmla="+- 0 8303 8231"/>
                  <a:gd name="T1" fmla="*/ T0 w 86"/>
                  <a:gd name="T2" fmla="+- 0 3419 3329"/>
                  <a:gd name="T3" fmla="*/ 3419 h 90"/>
                  <a:gd name="T4" fmla="+- 0 8285 8231"/>
                  <a:gd name="T5" fmla="*/ T4 w 86"/>
                  <a:gd name="T6" fmla="+- 0 3418 3329"/>
                  <a:gd name="T7" fmla="*/ 3418 h 90"/>
                  <a:gd name="T8" fmla="+- 0 8286 8231"/>
                  <a:gd name="T9" fmla="*/ T8 w 86"/>
                  <a:gd name="T10" fmla="+- 0 3401 3329"/>
                  <a:gd name="T11" fmla="*/ 3401 h 90"/>
                  <a:gd name="T12" fmla="+- 0 8305 8231"/>
                  <a:gd name="T13" fmla="*/ T12 w 86"/>
                  <a:gd name="T14" fmla="+- 0 3401 3329"/>
                  <a:gd name="T15" fmla="*/ 3401 h 90"/>
                  <a:gd name="T16" fmla="+- 0 8305 8231"/>
                  <a:gd name="T17" fmla="*/ T16 w 86"/>
                  <a:gd name="T18" fmla="+- 0 3403 3329"/>
                  <a:gd name="T19" fmla="*/ 3403 h 90"/>
                  <a:gd name="T20" fmla="+- 0 8311 8231"/>
                  <a:gd name="T21" fmla="*/ T20 w 86"/>
                  <a:gd name="T22" fmla="+- 0 3405 3329"/>
                  <a:gd name="T23" fmla="*/ 3405 h 90"/>
                  <a:gd name="T24" fmla="+- 0 8317 8231"/>
                  <a:gd name="T25" fmla="*/ T24 w 86"/>
                  <a:gd name="T26" fmla="+- 0 3405 3329"/>
                  <a:gd name="T27" fmla="*/ 3405 h 90"/>
                  <a:gd name="T28" fmla="+- 0 8317 8231"/>
                  <a:gd name="T29" fmla="*/ T28 w 86"/>
                  <a:gd name="T30" fmla="+- 0 3416 3329"/>
                  <a:gd name="T31" fmla="*/ 3416 h 90"/>
                  <a:gd name="T32" fmla="+- 0 8303 8231"/>
                  <a:gd name="T33" fmla="*/ T32 w 86"/>
                  <a:gd name="T34" fmla="+- 0 3419 3329"/>
                  <a:gd name="T35" fmla="*/ 3419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6" h="90">
                    <a:moveTo>
                      <a:pt x="72" y="90"/>
                    </a:moveTo>
                    <a:lnTo>
                      <a:pt x="54" y="89"/>
                    </a:lnTo>
                    <a:lnTo>
                      <a:pt x="55" y="72"/>
                    </a:lnTo>
                    <a:lnTo>
                      <a:pt x="74" y="72"/>
                    </a:lnTo>
                    <a:lnTo>
                      <a:pt x="74" y="74"/>
                    </a:lnTo>
                    <a:lnTo>
                      <a:pt x="80" y="76"/>
                    </a:lnTo>
                    <a:lnTo>
                      <a:pt x="86" y="76"/>
                    </a:lnTo>
                    <a:lnTo>
                      <a:pt x="86" y="87"/>
                    </a:lnTo>
                    <a:lnTo>
                      <a:pt x="7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590"/>
              <p:cNvSpPr>
                <a:spLocks/>
              </p:cNvSpPr>
              <p:nvPr/>
            </p:nvSpPr>
            <p:spPr bwMode="auto">
              <a:xfrm>
                <a:off x="8231" y="3329"/>
                <a:ext cx="86" cy="90"/>
              </a:xfrm>
              <a:custGeom>
                <a:avLst/>
                <a:gdLst>
                  <a:gd name="T0" fmla="+- 0 8317 8231"/>
                  <a:gd name="T1" fmla="*/ T0 w 86"/>
                  <a:gd name="T2" fmla="+- 0 3405 3329"/>
                  <a:gd name="T3" fmla="*/ 3405 h 90"/>
                  <a:gd name="T4" fmla="+- 0 8311 8231"/>
                  <a:gd name="T5" fmla="*/ T4 w 86"/>
                  <a:gd name="T6" fmla="+- 0 3405 3329"/>
                  <a:gd name="T7" fmla="*/ 3405 h 90"/>
                  <a:gd name="T8" fmla="+- 0 8317 8231"/>
                  <a:gd name="T9" fmla="*/ T8 w 86"/>
                  <a:gd name="T10" fmla="+- 0 3403 3329"/>
                  <a:gd name="T11" fmla="*/ 3403 h 90"/>
                  <a:gd name="T12" fmla="+- 0 8317 8231"/>
                  <a:gd name="T13" fmla="*/ T12 w 86"/>
                  <a:gd name="T14" fmla="+- 0 3405 3329"/>
                  <a:gd name="T15" fmla="*/ 3405 h 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6" h="90">
                    <a:moveTo>
                      <a:pt x="86" y="76"/>
                    </a:moveTo>
                    <a:lnTo>
                      <a:pt x="80" y="76"/>
                    </a:lnTo>
                    <a:lnTo>
                      <a:pt x="86" y="74"/>
                    </a:lnTo>
                    <a:lnTo>
                      <a:pt x="86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2" name="Group 591"/>
            <p:cNvGrpSpPr>
              <a:grpSpLocks/>
            </p:cNvGrpSpPr>
            <p:nvPr/>
          </p:nvGrpSpPr>
          <p:grpSpPr bwMode="auto">
            <a:xfrm>
              <a:off x="8318" y="3311"/>
              <a:ext cx="50" cy="107"/>
              <a:chOff x="8318" y="3311"/>
              <a:chExt cx="50" cy="107"/>
            </a:xfrm>
          </p:grpSpPr>
          <p:sp>
            <p:nvSpPr>
              <p:cNvPr id="1868" name="Freeform 592"/>
              <p:cNvSpPr>
                <a:spLocks/>
              </p:cNvSpPr>
              <p:nvPr/>
            </p:nvSpPr>
            <p:spPr bwMode="auto">
              <a:xfrm>
                <a:off x="8318" y="3311"/>
                <a:ext cx="50" cy="107"/>
              </a:xfrm>
              <a:custGeom>
                <a:avLst/>
                <a:gdLst>
                  <a:gd name="T0" fmla="+- 0 8351 8318"/>
                  <a:gd name="T1" fmla="*/ T0 w 50"/>
                  <a:gd name="T2" fmla="+- 0 3331 3311"/>
                  <a:gd name="T3" fmla="*/ 3331 h 107"/>
                  <a:gd name="T4" fmla="+- 0 8330 8318"/>
                  <a:gd name="T5" fmla="*/ T4 w 50"/>
                  <a:gd name="T6" fmla="+- 0 3331 3311"/>
                  <a:gd name="T7" fmla="*/ 3331 h 107"/>
                  <a:gd name="T8" fmla="+- 0 8337 8318"/>
                  <a:gd name="T9" fmla="*/ T8 w 50"/>
                  <a:gd name="T10" fmla="+- 0 3311 3311"/>
                  <a:gd name="T11" fmla="*/ 3311 h 107"/>
                  <a:gd name="T12" fmla="+- 0 8351 8318"/>
                  <a:gd name="T13" fmla="*/ T12 w 50"/>
                  <a:gd name="T14" fmla="+- 0 3311 3311"/>
                  <a:gd name="T15" fmla="*/ 3311 h 107"/>
                  <a:gd name="T16" fmla="+- 0 8351 8318"/>
                  <a:gd name="T17" fmla="*/ T16 w 50"/>
                  <a:gd name="T18" fmla="+- 0 3331 3311"/>
                  <a:gd name="T19" fmla="*/ 3331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" h="107">
                    <a:moveTo>
                      <a:pt x="33" y="20"/>
                    </a:moveTo>
                    <a:lnTo>
                      <a:pt x="12" y="20"/>
                    </a:lnTo>
                    <a:lnTo>
                      <a:pt x="19" y="0"/>
                    </a:lnTo>
                    <a:lnTo>
                      <a:pt x="33" y="0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593"/>
              <p:cNvSpPr>
                <a:spLocks/>
              </p:cNvSpPr>
              <p:nvPr/>
            </p:nvSpPr>
            <p:spPr bwMode="auto">
              <a:xfrm>
                <a:off x="8318" y="3311"/>
                <a:ext cx="50" cy="107"/>
              </a:xfrm>
              <a:custGeom>
                <a:avLst/>
                <a:gdLst>
                  <a:gd name="T0" fmla="+- 0 8367 8318"/>
                  <a:gd name="T1" fmla="*/ T0 w 50"/>
                  <a:gd name="T2" fmla="+- 0 3346 3311"/>
                  <a:gd name="T3" fmla="*/ 3346 h 107"/>
                  <a:gd name="T4" fmla="+- 0 8318 8318"/>
                  <a:gd name="T5" fmla="*/ T4 w 50"/>
                  <a:gd name="T6" fmla="+- 0 3346 3311"/>
                  <a:gd name="T7" fmla="*/ 3346 h 107"/>
                  <a:gd name="T8" fmla="+- 0 8318 8318"/>
                  <a:gd name="T9" fmla="*/ T8 w 50"/>
                  <a:gd name="T10" fmla="+- 0 3331 3311"/>
                  <a:gd name="T11" fmla="*/ 3331 h 107"/>
                  <a:gd name="T12" fmla="+- 0 8367 8318"/>
                  <a:gd name="T13" fmla="*/ T12 w 50"/>
                  <a:gd name="T14" fmla="+- 0 3331 3311"/>
                  <a:gd name="T15" fmla="*/ 3331 h 107"/>
                  <a:gd name="T16" fmla="+- 0 8367 8318"/>
                  <a:gd name="T17" fmla="*/ T16 w 50"/>
                  <a:gd name="T18" fmla="+- 0 3346 3311"/>
                  <a:gd name="T19" fmla="*/ 3346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0" h="107">
                    <a:moveTo>
                      <a:pt x="49" y="35"/>
                    </a:moveTo>
                    <a:lnTo>
                      <a:pt x="0" y="35"/>
                    </a:lnTo>
                    <a:lnTo>
                      <a:pt x="0" y="20"/>
                    </a:lnTo>
                    <a:lnTo>
                      <a:pt x="49" y="20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594"/>
              <p:cNvSpPr>
                <a:spLocks/>
              </p:cNvSpPr>
              <p:nvPr/>
            </p:nvSpPr>
            <p:spPr bwMode="auto">
              <a:xfrm>
                <a:off x="8318" y="3311"/>
                <a:ext cx="50" cy="107"/>
              </a:xfrm>
              <a:custGeom>
                <a:avLst/>
                <a:gdLst>
                  <a:gd name="T0" fmla="+- 0 8347 8318"/>
                  <a:gd name="T1" fmla="*/ T0 w 50"/>
                  <a:gd name="T2" fmla="+- 0 3417 3311"/>
                  <a:gd name="T3" fmla="*/ 3417 h 107"/>
                  <a:gd name="T4" fmla="+- 0 8331 8318"/>
                  <a:gd name="T5" fmla="*/ T4 w 50"/>
                  <a:gd name="T6" fmla="+- 0 3407 3311"/>
                  <a:gd name="T7" fmla="*/ 3407 h 107"/>
                  <a:gd name="T8" fmla="+- 0 8329 8318"/>
                  <a:gd name="T9" fmla="*/ T8 w 50"/>
                  <a:gd name="T10" fmla="+- 0 3346 3311"/>
                  <a:gd name="T11" fmla="*/ 3346 h 107"/>
                  <a:gd name="T12" fmla="+- 0 8351 8318"/>
                  <a:gd name="T13" fmla="*/ T12 w 50"/>
                  <a:gd name="T14" fmla="+- 0 3346 3311"/>
                  <a:gd name="T15" fmla="*/ 3346 h 107"/>
                  <a:gd name="T16" fmla="+- 0 8351 8318"/>
                  <a:gd name="T17" fmla="*/ T16 w 50"/>
                  <a:gd name="T18" fmla="+- 0 3390 3311"/>
                  <a:gd name="T19" fmla="*/ 3390 h 107"/>
                  <a:gd name="T20" fmla="+- 0 8350 8318"/>
                  <a:gd name="T21" fmla="*/ T20 w 50"/>
                  <a:gd name="T22" fmla="+- 0 3401 3311"/>
                  <a:gd name="T23" fmla="*/ 3401 h 107"/>
                  <a:gd name="T24" fmla="+- 0 8358 8318"/>
                  <a:gd name="T25" fmla="*/ T24 w 50"/>
                  <a:gd name="T26" fmla="+- 0 3404 3311"/>
                  <a:gd name="T27" fmla="*/ 3404 h 107"/>
                  <a:gd name="T28" fmla="+- 0 8368 8318"/>
                  <a:gd name="T29" fmla="*/ T28 w 50"/>
                  <a:gd name="T30" fmla="+- 0 3404 3311"/>
                  <a:gd name="T31" fmla="*/ 3404 h 107"/>
                  <a:gd name="T32" fmla="+- 0 8368 8318"/>
                  <a:gd name="T33" fmla="*/ T32 w 50"/>
                  <a:gd name="T34" fmla="+- 0 3415 3311"/>
                  <a:gd name="T35" fmla="*/ 3415 h 107"/>
                  <a:gd name="T36" fmla="+- 0 8347 8318"/>
                  <a:gd name="T37" fmla="*/ T36 w 50"/>
                  <a:gd name="T38" fmla="+- 0 3417 3311"/>
                  <a:gd name="T39" fmla="*/ 3417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0" h="107">
                    <a:moveTo>
                      <a:pt x="29" y="106"/>
                    </a:moveTo>
                    <a:lnTo>
                      <a:pt x="13" y="96"/>
                    </a:lnTo>
                    <a:lnTo>
                      <a:pt x="11" y="35"/>
                    </a:lnTo>
                    <a:lnTo>
                      <a:pt x="33" y="35"/>
                    </a:lnTo>
                    <a:lnTo>
                      <a:pt x="33" y="79"/>
                    </a:lnTo>
                    <a:lnTo>
                      <a:pt x="32" y="90"/>
                    </a:lnTo>
                    <a:lnTo>
                      <a:pt x="40" y="93"/>
                    </a:lnTo>
                    <a:lnTo>
                      <a:pt x="50" y="93"/>
                    </a:lnTo>
                    <a:lnTo>
                      <a:pt x="50" y="104"/>
                    </a:lnTo>
                    <a:lnTo>
                      <a:pt x="29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595"/>
              <p:cNvSpPr>
                <a:spLocks/>
              </p:cNvSpPr>
              <p:nvPr/>
            </p:nvSpPr>
            <p:spPr bwMode="auto">
              <a:xfrm>
                <a:off x="8318" y="3311"/>
                <a:ext cx="50" cy="107"/>
              </a:xfrm>
              <a:custGeom>
                <a:avLst/>
                <a:gdLst>
                  <a:gd name="T0" fmla="+- 0 8368 8318"/>
                  <a:gd name="T1" fmla="*/ T0 w 50"/>
                  <a:gd name="T2" fmla="+- 0 3404 3311"/>
                  <a:gd name="T3" fmla="*/ 3404 h 107"/>
                  <a:gd name="T4" fmla="+- 0 8358 8318"/>
                  <a:gd name="T5" fmla="*/ T4 w 50"/>
                  <a:gd name="T6" fmla="+- 0 3404 3311"/>
                  <a:gd name="T7" fmla="*/ 3404 h 107"/>
                  <a:gd name="T8" fmla="+- 0 8368 8318"/>
                  <a:gd name="T9" fmla="*/ T8 w 50"/>
                  <a:gd name="T10" fmla="+- 0 3402 3311"/>
                  <a:gd name="T11" fmla="*/ 3402 h 107"/>
                  <a:gd name="T12" fmla="+- 0 8368 8318"/>
                  <a:gd name="T13" fmla="*/ T12 w 50"/>
                  <a:gd name="T14" fmla="+- 0 3404 3311"/>
                  <a:gd name="T15" fmla="*/ 3404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0" h="107">
                    <a:moveTo>
                      <a:pt x="50" y="93"/>
                    </a:moveTo>
                    <a:lnTo>
                      <a:pt x="40" y="93"/>
                    </a:lnTo>
                    <a:lnTo>
                      <a:pt x="50" y="91"/>
                    </a:lnTo>
                    <a:lnTo>
                      <a:pt x="5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3" name="Group 596"/>
            <p:cNvGrpSpPr>
              <a:grpSpLocks/>
            </p:cNvGrpSpPr>
            <p:nvPr/>
          </p:nvGrpSpPr>
          <p:grpSpPr bwMode="auto">
            <a:xfrm>
              <a:off x="8381" y="3299"/>
              <a:ext cx="23" cy="118"/>
              <a:chOff x="8381" y="3299"/>
              <a:chExt cx="23" cy="118"/>
            </a:xfrm>
          </p:grpSpPr>
          <p:sp>
            <p:nvSpPr>
              <p:cNvPr id="1866" name="Freeform 597"/>
              <p:cNvSpPr>
                <a:spLocks/>
              </p:cNvSpPr>
              <p:nvPr/>
            </p:nvSpPr>
            <p:spPr bwMode="auto">
              <a:xfrm>
                <a:off x="8381" y="3299"/>
                <a:ext cx="23" cy="118"/>
              </a:xfrm>
              <a:custGeom>
                <a:avLst/>
                <a:gdLst>
                  <a:gd name="T0" fmla="+- 0 8403 8381"/>
                  <a:gd name="T1" fmla="*/ T0 w 23"/>
                  <a:gd name="T2" fmla="+- 0 3316 3299"/>
                  <a:gd name="T3" fmla="*/ 3316 h 118"/>
                  <a:gd name="T4" fmla="+- 0 8381 8381"/>
                  <a:gd name="T5" fmla="*/ T4 w 23"/>
                  <a:gd name="T6" fmla="+- 0 3316 3299"/>
                  <a:gd name="T7" fmla="*/ 3316 h 118"/>
                  <a:gd name="T8" fmla="+- 0 8381 8381"/>
                  <a:gd name="T9" fmla="*/ T8 w 23"/>
                  <a:gd name="T10" fmla="+- 0 3299 3299"/>
                  <a:gd name="T11" fmla="*/ 3299 h 118"/>
                  <a:gd name="T12" fmla="+- 0 8403 8381"/>
                  <a:gd name="T13" fmla="*/ T12 w 23"/>
                  <a:gd name="T14" fmla="+- 0 3299 3299"/>
                  <a:gd name="T15" fmla="*/ 3299 h 118"/>
                  <a:gd name="T16" fmla="+- 0 8403 8381"/>
                  <a:gd name="T17" fmla="*/ T16 w 23"/>
                  <a:gd name="T18" fmla="+- 0 3316 3299"/>
                  <a:gd name="T19" fmla="*/ 3316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" h="118">
                    <a:moveTo>
                      <a:pt x="22" y="1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598"/>
              <p:cNvSpPr>
                <a:spLocks/>
              </p:cNvSpPr>
              <p:nvPr/>
            </p:nvSpPr>
            <p:spPr bwMode="auto">
              <a:xfrm>
                <a:off x="8381" y="3299"/>
                <a:ext cx="23" cy="118"/>
              </a:xfrm>
              <a:custGeom>
                <a:avLst/>
                <a:gdLst>
                  <a:gd name="T0" fmla="+- 0 8403 8381"/>
                  <a:gd name="T1" fmla="*/ T0 w 23"/>
                  <a:gd name="T2" fmla="+- 0 3416 3299"/>
                  <a:gd name="T3" fmla="*/ 3416 h 118"/>
                  <a:gd name="T4" fmla="+- 0 8381 8381"/>
                  <a:gd name="T5" fmla="*/ T4 w 23"/>
                  <a:gd name="T6" fmla="+- 0 3416 3299"/>
                  <a:gd name="T7" fmla="*/ 3416 h 118"/>
                  <a:gd name="T8" fmla="+- 0 8381 8381"/>
                  <a:gd name="T9" fmla="*/ T8 w 23"/>
                  <a:gd name="T10" fmla="+- 0 3331 3299"/>
                  <a:gd name="T11" fmla="*/ 3331 h 118"/>
                  <a:gd name="T12" fmla="+- 0 8403 8381"/>
                  <a:gd name="T13" fmla="*/ T12 w 23"/>
                  <a:gd name="T14" fmla="+- 0 3331 3299"/>
                  <a:gd name="T15" fmla="*/ 3331 h 118"/>
                  <a:gd name="T16" fmla="+- 0 8403 8381"/>
                  <a:gd name="T17" fmla="*/ T16 w 23"/>
                  <a:gd name="T18" fmla="+- 0 3416 3299"/>
                  <a:gd name="T19" fmla="*/ 3416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" h="118">
                    <a:moveTo>
                      <a:pt x="22" y="117"/>
                    </a:moveTo>
                    <a:lnTo>
                      <a:pt x="0" y="117"/>
                    </a:lnTo>
                    <a:lnTo>
                      <a:pt x="0" y="32"/>
                    </a:lnTo>
                    <a:lnTo>
                      <a:pt x="22" y="32"/>
                    </a:lnTo>
                    <a:lnTo>
                      <a:pt x="22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4" name="Group 599"/>
            <p:cNvGrpSpPr>
              <a:grpSpLocks/>
            </p:cNvGrpSpPr>
            <p:nvPr/>
          </p:nvGrpSpPr>
          <p:grpSpPr bwMode="auto">
            <a:xfrm>
              <a:off x="8421" y="3329"/>
              <a:ext cx="86" cy="89"/>
              <a:chOff x="8421" y="3329"/>
              <a:chExt cx="86" cy="89"/>
            </a:xfrm>
          </p:grpSpPr>
          <p:sp>
            <p:nvSpPr>
              <p:cNvPr id="1864" name="Freeform 600"/>
              <p:cNvSpPr>
                <a:spLocks/>
              </p:cNvSpPr>
              <p:nvPr/>
            </p:nvSpPr>
            <p:spPr bwMode="auto">
              <a:xfrm>
                <a:off x="8421" y="3329"/>
                <a:ext cx="86" cy="89"/>
              </a:xfrm>
              <a:custGeom>
                <a:avLst/>
                <a:gdLst>
                  <a:gd name="T0" fmla="+- 0 8469 8421"/>
                  <a:gd name="T1" fmla="*/ T0 w 86"/>
                  <a:gd name="T2" fmla="+- 0 3418 3329"/>
                  <a:gd name="T3" fmla="*/ 3418 h 89"/>
                  <a:gd name="T4" fmla="+- 0 8444 8421"/>
                  <a:gd name="T5" fmla="*/ T4 w 86"/>
                  <a:gd name="T6" fmla="+- 0 3414 3329"/>
                  <a:gd name="T7" fmla="*/ 3414 h 89"/>
                  <a:gd name="T8" fmla="+- 0 8428 8421"/>
                  <a:gd name="T9" fmla="*/ T8 w 86"/>
                  <a:gd name="T10" fmla="+- 0 3401 3329"/>
                  <a:gd name="T11" fmla="*/ 3401 h 89"/>
                  <a:gd name="T12" fmla="+- 0 8421 8421"/>
                  <a:gd name="T13" fmla="*/ T12 w 86"/>
                  <a:gd name="T14" fmla="+- 0 3381 3329"/>
                  <a:gd name="T15" fmla="*/ 3381 h 89"/>
                  <a:gd name="T16" fmla="+- 0 8425 8421"/>
                  <a:gd name="T17" fmla="*/ T16 w 86"/>
                  <a:gd name="T18" fmla="+- 0 3355 3329"/>
                  <a:gd name="T19" fmla="*/ 3355 h 89"/>
                  <a:gd name="T20" fmla="+- 0 8436 8421"/>
                  <a:gd name="T21" fmla="*/ T20 w 86"/>
                  <a:gd name="T22" fmla="+- 0 3338 3329"/>
                  <a:gd name="T23" fmla="*/ 3338 h 89"/>
                  <a:gd name="T24" fmla="+- 0 8455 8421"/>
                  <a:gd name="T25" fmla="*/ T24 w 86"/>
                  <a:gd name="T26" fmla="+- 0 3330 3329"/>
                  <a:gd name="T27" fmla="*/ 3330 h 89"/>
                  <a:gd name="T28" fmla="+- 0 8464 8421"/>
                  <a:gd name="T29" fmla="*/ T28 w 86"/>
                  <a:gd name="T30" fmla="+- 0 3329 3329"/>
                  <a:gd name="T31" fmla="*/ 3329 h 89"/>
                  <a:gd name="T32" fmla="+- 0 8487 8421"/>
                  <a:gd name="T33" fmla="*/ T32 w 86"/>
                  <a:gd name="T34" fmla="+- 0 3334 3329"/>
                  <a:gd name="T35" fmla="*/ 3334 h 89"/>
                  <a:gd name="T36" fmla="+- 0 8498 8421"/>
                  <a:gd name="T37" fmla="*/ T36 w 86"/>
                  <a:gd name="T38" fmla="+- 0 3344 3329"/>
                  <a:gd name="T39" fmla="*/ 3344 h 89"/>
                  <a:gd name="T40" fmla="+- 0 8449 8421"/>
                  <a:gd name="T41" fmla="*/ T40 w 86"/>
                  <a:gd name="T42" fmla="+- 0 3344 3329"/>
                  <a:gd name="T43" fmla="*/ 3344 h 89"/>
                  <a:gd name="T44" fmla="+- 0 8444 8421"/>
                  <a:gd name="T45" fmla="*/ T44 w 86"/>
                  <a:gd name="T46" fmla="+- 0 3356 3329"/>
                  <a:gd name="T47" fmla="*/ 3356 h 89"/>
                  <a:gd name="T48" fmla="+- 0 8444 8421"/>
                  <a:gd name="T49" fmla="*/ T48 w 86"/>
                  <a:gd name="T50" fmla="+- 0 3390 3329"/>
                  <a:gd name="T51" fmla="*/ 3390 h 89"/>
                  <a:gd name="T52" fmla="+- 0 8449 8421"/>
                  <a:gd name="T53" fmla="*/ T52 w 86"/>
                  <a:gd name="T54" fmla="+- 0 3403 3329"/>
                  <a:gd name="T55" fmla="*/ 3403 h 89"/>
                  <a:gd name="T56" fmla="+- 0 8497 8421"/>
                  <a:gd name="T57" fmla="*/ T56 w 86"/>
                  <a:gd name="T58" fmla="+- 0 3403 3329"/>
                  <a:gd name="T59" fmla="*/ 3403 h 89"/>
                  <a:gd name="T60" fmla="+- 0 8490 8421"/>
                  <a:gd name="T61" fmla="*/ T60 w 86"/>
                  <a:gd name="T62" fmla="+- 0 3411 3329"/>
                  <a:gd name="T63" fmla="*/ 3411 h 89"/>
                  <a:gd name="T64" fmla="+- 0 8469 8421"/>
                  <a:gd name="T65" fmla="*/ T64 w 86"/>
                  <a:gd name="T66" fmla="+- 0 3418 3329"/>
                  <a:gd name="T67" fmla="*/ 3418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86" h="89">
                    <a:moveTo>
                      <a:pt x="48" y="89"/>
                    </a:moveTo>
                    <a:lnTo>
                      <a:pt x="23" y="85"/>
                    </a:lnTo>
                    <a:lnTo>
                      <a:pt x="7" y="72"/>
                    </a:lnTo>
                    <a:lnTo>
                      <a:pt x="0" y="52"/>
                    </a:lnTo>
                    <a:lnTo>
                      <a:pt x="4" y="26"/>
                    </a:lnTo>
                    <a:lnTo>
                      <a:pt x="15" y="9"/>
                    </a:lnTo>
                    <a:lnTo>
                      <a:pt x="34" y="1"/>
                    </a:lnTo>
                    <a:lnTo>
                      <a:pt x="43" y="0"/>
                    </a:lnTo>
                    <a:lnTo>
                      <a:pt x="66" y="5"/>
                    </a:lnTo>
                    <a:lnTo>
                      <a:pt x="77" y="15"/>
                    </a:lnTo>
                    <a:lnTo>
                      <a:pt x="28" y="15"/>
                    </a:lnTo>
                    <a:lnTo>
                      <a:pt x="23" y="27"/>
                    </a:lnTo>
                    <a:lnTo>
                      <a:pt x="23" y="61"/>
                    </a:lnTo>
                    <a:lnTo>
                      <a:pt x="28" y="74"/>
                    </a:lnTo>
                    <a:lnTo>
                      <a:pt x="76" y="74"/>
                    </a:lnTo>
                    <a:lnTo>
                      <a:pt x="69" y="82"/>
                    </a:lnTo>
                    <a:lnTo>
                      <a:pt x="48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601"/>
              <p:cNvSpPr>
                <a:spLocks/>
              </p:cNvSpPr>
              <p:nvPr/>
            </p:nvSpPr>
            <p:spPr bwMode="auto">
              <a:xfrm>
                <a:off x="8421" y="3329"/>
                <a:ext cx="86" cy="89"/>
              </a:xfrm>
              <a:custGeom>
                <a:avLst/>
                <a:gdLst>
                  <a:gd name="T0" fmla="+- 0 8497 8421"/>
                  <a:gd name="T1" fmla="*/ T0 w 86"/>
                  <a:gd name="T2" fmla="+- 0 3403 3329"/>
                  <a:gd name="T3" fmla="*/ 3403 h 89"/>
                  <a:gd name="T4" fmla="+- 0 8479 8421"/>
                  <a:gd name="T5" fmla="*/ T4 w 86"/>
                  <a:gd name="T6" fmla="+- 0 3403 3329"/>
                  <a:gd name="T7" fmla="*/ 3403 h 89"/>
                  <a:gd name="T8" fmla="+- 0 8484 8421"/>
                  <a:gd name="T9" fmla="*/ T8 w 86"/>
                  <a:gd name="T10" fmla="+- 0 3390 3329"/>
                  <a:gd name="T11" fmla="*/ 3390 h 89"/>
                  <a:gd name="T12" fmla="+- 0 8484 8421"/>
                  <a:gd name="T13" fmla="*/ T12 w 86"/>
                  <a:gd name="T14" fmla="+- 0 3356 3329"/>
                  <a:gd name="T15" fmla="*/ 3356 h 89"/>
                  <a:gd name="T16" fmla="+- 0 8479 8421"/>
                  <a:gd name="T17" fmla="*/ T16 w 86"/>
                  <a:gd name="T18" fmla="+- 0 3344 3329"/>
                  <a:gd name="T19" fmla="*/ 3344 h 89"/>
                  <a:gd name="T20" fmla="+- 0 8498 8421"/>
                  <a:gd name="T21" fmla="*/ T20 w 86"/>
                  <a:gd name="T22" fmla="+- 0 3344 3329"/>
                  <a:gd name="T23" fmla="*/ 3344 h 89"/>
                  <a:gd name="T24" fmla="+- 0 8502 8421"/>
                  <a:gd name="T25" fmla="*/ T24 w 86"/>
                  <a:gd name="T26" fmla="+- 0 3348 3329"/>
                  <a:gd name="T27" fmla="*/ 3348 h 89"/>
                  <a:gd name="T28" fmla="+- 0 8507 8421"/>
                  <a:gd name="T29" fmla="*/ T28 w 86"/>
                  <a:gd name="T30" fmla="+- 0 3371 3329"/>
                  <a:gd name="T31" fmla="*/ 3371 h 89"/>
                  <a:gd name="T32" fmla="+- 0 8503 8421"/>
                  <a:gd name="T33" fmla="*/ T32 w 86"/>
                  <a:gd name="T34" fmla="+- 0 3396 3329"/>
                  <a:gd name="T35" fmla="*/ 3396 h 89"/>
                  <a:gd name="T36" fmla="+- 0 8497 8421"/>
                  <a:gd name="T37" fmla="*/ T36 w 86"/>
                  <a:gd name="T38" fmla="+- 0 3403 3329"/>
                  <a:gd name="T39" fmla="*/ 3403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6" h="89">
                    <a:moveTo>
                      <a:pt x="76" y="74"/>
                    </a:moveTo>
                    <a:lnTo>
                      <a:pt x="58" y="74"/>
                    </a:lnTo>
                    <a:lnTo>
                      <a:pt x="63" y="61"/>
                    </a:lnTo>
                    <a:lnTo>
                      <a:pt x="63" y="27"/>
                    </a:lnTo>
                    <a:lnTo>
                      <a:pt x="58" y="15"/>
                    </a:lnTo>
                    <a:lnTo>
                      <a:pt x="77" y="15"/>
                    </a:lnTo>
                    <a:lnTo>
                      <a:pt x="81" y="19"/>
                    </a:lnTo>
                    <a:lnTo>
                      <a:pt x="86" y="42"/>
                    </a:lnTo>
                    <a:lnTo>
                      <a:pt x="82" y="67"/>
                    </a:lnTo>
                    <a:lnTo>
                      <a:pt x="76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5" name="Group 602"/>
            <p:cNvGrpSpPr>
              <a:grpSpLocks/>
            </p:cNvGrpSpPr>
            <p:nvPr/>
          </p:nvGrpSpPr>
          <p:grpSpPr bwMode="auto">
            <a:xfrm>
              <a:off x="8524" y="3329"/>
              <a:ext cx="79" cy="88"/>
              <a:chOff x="8524" y="3329"/>
              <a:chExt cx="79" cy="88"/>
            </a:xfrm>
          </p:grpSpPr>
          <p:sp>
            <p:nvSpPr>
              <p:cNvPr id="1861" name="Freeform 603"/>
              <p:cNvSpPr>
                <a:spLocks/>
              </p:cNvSpPr>
              <p:nvPr/>
            </p:nvSpPr>
            <p:spPr bwMode="auto">
              <a:xfrm>
                <a:off x="8524" y="3329"/>
                <a:ext cx="79" cy="88"/>
              </a:xfrm>
              <a:custGeom>
                <a:avLst/>
                <a:gdLst>
                  <a:gd name="T0" fmla="+- 0 8562 8524"/>
                  <a:gd name="T1" fmla="*/ T0 w 79"/>
                  <a:gd name="T2" fmla="+- 0 3348 3329"/>
                  <a:gd name="T3" fmla="*/ 3348 h 88"/>
                  <a:gd name="T4" fmla="+- 0 8546 8524"/>
                  <a:gd name="T5" fmla="*/ T4 w 79"/>
                  <a:gd name="T6" fmla="+- 0 3348 3329"/>
                  <a:gd name="T7" fmla="*/ 3348 h 88"/>
                  <a:gd name="T8" fmla="+- 0 8552 8524"/>
                  <a:gd name="T9" fmla="*/ T8 w 79"/>
                  <a:gd name="T10" fmla="+- 0 3336 3329"/>
                  <a:gd name="T11" fmla="*/ 3336 h 88"/>
                  <a:gd name="T12" fmla="+- 0 8559 8524"/>
                  <a:gd name="T13" fmla="*/ T12 w 79"/>
                  <a:gd name="T14" fmla="+- 0 3330 3329"/>
                  <a:gd name="T15" fmla="*/ 3330 h 88"/>
                  <a:gd name="T16" fmla="+- 0 8574 8524"/>
                  <a:gd name="T17" fmla="*/ T16 w 79"/>
                  <a:gd name="T18" fmla="+- 0 3329 3329"/>
                  <a:gd name="T19" fmla="*/ 3329 h 88"/>
                  <a:gd name="T20" fmla="+- 0 8591 8524"/>
                  <a:gd name="T21" fmla="*/ T20 w 79"/>
                  <a:gd name="T22" fmla="+- 0 3334 3329"/>
                  <a:gd name="T23" fmla="*/ 3334 h 88"/>
                  <a:gd name="T24" fmla="+- 0 8598 8524"/>
                  <a:gd name="T25" fmla="*/ T24 w 79"/>
                  <a:gd name="T26" fmla="+- 0 3346 3329"/>
                  <a:gd name="T27" fmla="*/ 3346 h 88"/>
                  <a:gd name="T28" fmla="+- 0 8566 8524"/>
                  <a:gd name="T29" fmla="*/ T28 w 79"/>
                  <a:gd name="T30" fmla="+- 0 3346 3329"/>
                  <a:gd name="T31" fmla="*/ 3346 h 88"/>
                  <a:gd name="T32" fmla="+- 0 8562 8524"/>
                  <a:gd name="T33" fmla="*/ T32 w 79"/>
                  <a:gd name="T34" fmla="+- 0 3348 3329"/>
                  <a:gd name="T35" fmla="*/ 3348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9" h="88">
                    <a:moveTo>
                      <a:pt x="38" y="19"/>
                    </a:moveTo>
                    <a:lnTo>
                      <a:pt x="22" y="19"/>
                    </a:lnTo>
                    <a:lnTo>
                      <a:pt x="28" y="7"/>
                    </a:lnTo>
                    <a:lnTo>
                      <a:pt x="35" y="1"/>
                    </a:lnTo>
                    <a:lnTo>
                      <a:pt x="50" y="0"/>
                    </a:lnTo>
                    <a:lnTo>
                      <a:pt x="67" y="5"/>
                    </a:lnTo>
                    <a:lnTo>
                      <a:pt x="74" y="17"/>
                    </a:lnTo>
                    <a:lnTo>
                      <a:pt x="42" y="17"/>
                    </a:lnTo>
                    <a:lnTo>
                      <a:pt x="3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604"/>
              <p:cNvSpPr>
                <a:spLocks/>
              </p:cNvSpPr>
              <p:nvPr/>
            </p:nvSpPr>
            <p:spPr bwMode="auto">
              <a:xfrm>
                <a:off x="8524" y="3329"/>
                <a:ext cx="79" cy="88"/>
              </a:xfrm>
              <a:custGeom>
                <a:avLst/>
                <a:gdLst>
                  <a:gd name="T0" fmla="+- 0 8524 8524"/>
                  <a:gd name="T1" fmla="*/ T0 w 79"/>
                  <a:gd name="T2" fmla="+- 0 3416 3329"/>
                  <a:gd name="T3" fmla="*/ 3416 h 88"/>
                  <a:gd name="T4" fmla="+- 0 8524 8524"/>
                  <a:gd name="T5" fmla="*/ T4 w 79"/>
                  <a:gd name="T6" fmla="+- 0 3331 3329"/>
                  <a:gd name="T7" fmla="*/ 3331 h 88"/>
                  <a:gd name="T8" fmla="+- 0 8545 8524"/>
                  <a:gd name="T9" fmla="*/ T8 w 79"/>
                  <a:gd name="T10" fmla="+- 0 3331 3329"/>
                  <a:gd name="T11" fmla="*/ 3331 h 88"/>
                  <a:gd name="T12" fmla="+- 0 8546 8524"/>
                  <a:gd name="T13" fmla="*/ T12 w 79"/>
                  <a:gd name="T14" fmla="+- 0 3336 3329"/>
                  <a:gd name="T15" fmla="*/ 3336 h 88"/>
                  <a:gd name="T16" fmla="+- 0 8545 8524"/>
                  <a:gd name="T17" fmla="*/ T16 w 79"/>
                  <a:gd name="T18" fmla="+- 0 3344 3329"/>
                  <a:gd name="T19" fmla="*/ 3344 h 88"/>
                  <a:gd name="T20" fmla="+- 0 8546 8524"/>
                  <a:gd name="T21" fmla="*/ T20 w 79"/>
                  <a:gd name="T22" fmla="+- 0 3348 3329"/>
                  <a:gd name="T23" fmla="*/ 3348 h 88"/>
                  <a:gd name="T24" fmla="+- 0 8562 8524"/>
                  <a:gd name="T25" fmla="*/ T24 w 79"/>
                  <a:gd name="T26" fmla="+- 0 3348 3329"/>
                  <a:gd name="T27" fmla="*/ 3348 h 88"/>
                  <a:gd name="T28" fmla="+- 0 8552 8524"/>
                  <a:gd name="T29" fmla="*/ T28 w 79"/>
                  <a:gd name="T30" fmla="+- 0 3353 3329"/>
                  <a:gd name="T31" fmla="*/ 3353 h 88"/>
                  <a:gd name="T32" fmla="+- 0 8547 8524"/>
                  <a:gd name="T33" fmla="*/ T32 w 79"/>
                  <a:gd name="T34" fmla="+- 0 3370 3329"/>
                  <a:gd name="T35" fmla="*/ 3370 h 88"/>
                  <a:gd name="T36" fmla="+- 0 8547 8524"/>
                  <a:gd name="T37" fmla="*/ T36 w 79"/>
                  <a:gd name="T38" fmla="+- 0 3392 3329"/>
                  <a:gd name="T39" fmla="*/ 3392 h 88"/>
                  <a:gd name="T40" fmla="+- 0 8547 8524"/>
                  <a:gd name="T41" fmla="*/ T40 w 79"/>
                  <a:gd name="T42" fmla="+- 0 3414 3329"/>
                  <a:gd name="T43" fmla="*/ 3414 h 88"/>
                  <a:gd name="T44" fmla="+- 0 8524 8524"/>
                  <a:gd name="T45" fmla="*/ T44 w 79"/>
                  <a:gd name="T46" fmla="+- 0 3416 3329"/>
                  <a:gd name="T47" fmla="*/ 3416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9" h="88">
                    <a:moveTo>
                      <a:pt x="0" y="87"/>
                    </a:moveTo>
                    <a:lnTo>
                      <a:pt x="0" y="2"/>
                    </a:lnTo>
                    <a:lnTo>
                      <a:pt x="21" y="2"/>
                    </a:lnTo>
                    <a:lnTo>
                      <a:pt x="22" y="7"/>
                    </a:lnTo>
                    <a:lnTo>
                      <a:pt x="21" y="15"/>
                    </a:lnTo>
                    <a:lnTo>
                      <a:pt x="22" y="19"/>
                    </a:lnTo>
                    <a:lnTo>
                      <a:pt x="38" y="19"/>
                    </a:lnTo>
                    <a:lnTo>
                      <a:pt x="28" y="24"/>
                    </a:lnTo>
                    <a:lnTo>
                      <a:pt x="23" y="41"/>
                    </a:lnTo>
                    <a:lnTo>
                      <a:pt x="23" y="63"/>
                    </a:lnTo>
                    <a:lnTo>
                      <a:pt x="23" y="8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605"/>
              <p:cNvSpPr>
                <a:spLocks/>
              </p:cNvSpPr>
              <p:nvPr/>
            </p:nvSpPr>
            <p:spPr bwMode="auto">
              <a:xfrm>
                <a:off x="8524" y="3329"/>
                <a:ext cx="79" cy="88"/>
              </a:xfrm>
              <a:custGeom>
                <a:avLst/>
                <a:gdLst>
                  <a:gd name="T0" fmla="+- 0 8580 8524"/>
                  <a:gd name="T1" fmla="*/ T0 w 79"/>
                  <a:gd name="T2" fmla="+- 0 3416 3329"/>
                  <a:gd name="T3" fmla="*/ 3416 h 88"/>
                  <a:gd name="T4" fmla="+- 0 8580 8524"/>
                  <a:gd name="T5" fmla="*/ T4 w 79"/>
                  <a:gd name="T6" fmla="+- 0 3395 3329"/>
                  <a:gd name="T7" fmla="*/ 3395 h 88"/>
                  <a:gd name="T8" fmla="+- 0 8581 8524"/>
                  <a:gd name="T9" fmla="*/ T8 w 79"/>
                  <a:gd name="T10" fmla="+- 0 3373 3329"/>
                  <a:gd name="T11" fmla="*/ 3373 h 88"/>
                  <a:gd name="T12" fmla="+- 0 8578 8524"/>
                  <a:gd name="T13" fmla="*/ T12 w 79"/>
                  <a:gd name="T14" fmla="+- 0 3354 3329"/>
                  <a:gd name="T15" fmla="*/ 3354 h 88"/>
                  <a:gd name="T16" fmla="+- 0 8566 8524"/>
                  <a:gd name="T17" fmla="*/ T16 w 79"/>
                  <a:gd name="T18" fmla="+- 0 3346 3329"/>
                  <a:gd name="T19" fmla="*/ 3346 h 88"/>
                  <a:gd name="T20" fmla="+- 0 8598 8524"/>
                  <a:gd name="T21" fmla="*/ T20 w 79"/>
                  <a:gd name="T22" fmla="+- 0 3346 3329"/>
                  <a:gd name="T23" fmla="*/ 3346 h 88"/>
                  <a:gd name="T24" fmla="+- 0 8600 8524"/>
                  <a:gd name="T25" fmla="*/ T24 w 79"/>
                  <a:gd name="T26" fmla="+- 0 3348 3329"/>
                  <a:gd name="T27" fmla="*/ 3348 h 88"/>
                  <a:gd name="T28" fmla="+- 0 8602 8524"/>
                  <a:gd name="T29" fmla="*/ T28 w 79"/>
                  <a:gd name="T30" fmla="+- 0 3367 3329"/>
                  <a:gd name="T31" fmla="*/ 3367 h 88"/>
                  <a:gd name="T32" fmla="+- 0 8602 8524"/>
                  <a:gd name="T33" fmla="*/ T32 w 79"/>
                  <a:gd name="T34" fmla="+- 0 3390 3329"/>
                  <a:gd name="T35" fmla="*/ 3390 h 88"/>
                  <a:gd name="T36" fmla="+- 0 8602 8524"/>
                  <a:gd name="T37" fmla="*/ T36 w 79"/>
                  <a:gd name="T38" fmla="+- 0 3412 3329"/>
                  <a:gd name="T39" fmla="*/ 3412 h 88"/>
                  <a:gd name="T40" fmla="+- 0 8580 8524"/>
                  <a:gd name="T41" fmla="*/ T40 w 79"/>
                  <a:gd name="T42" fmla="+- 0 3416 3329"/>
                  <a:gd name="T43" fmla="*/ 3416 h 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9" h="88">
                    <a:moveTo>
                      <a:pt x="56" y="87"/>
                    </a:moveTo>
                    <a:lnTo>
                      <a:pt x="56" y="66"/>
                    </a:lnTo>
                    <a:lnTo>
                      <a:pt x="57" y="44"/>
                    </a:lnTo>
                    <a:lnTo>
                      <a:pt x="54" y="25"/>
                    </a:lnTo>
                    <a:lnTo>
                      <a:pt x="42" y="17"/>
                    </a:lnTo>
                    <a:lnTo>
                      <a:pt x="74" y="17"/>
                    </a:lnTo>
                    <a:lnTo>
                      <a:pt x="76" y="19"/>
                    </a:lnTo>
                    <a:lnTo>
                      <a:pt x="78" y="38"/>
                    </a:lnTo>
                    <a:lnTo>
                      <a:pt x="78" y="61"/>
                    </a:lnTo>
                    <a:lnTo>
                      <a:pt x="78" y="83"/>
                    </a:lnTo>
                    <a:lnTo>
                      <a:pt x="56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30" name="Picture 606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8" y="3591"/>
                <a:ext cx="225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1" name="Picture 607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0" y="3604"/>
                <a:ext cx="225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2" name="Picture 608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5" y="6232"/>
                <a:ext cx="2439" cy="3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6" name="Group 609"/>
            <p:cNvGrpSpPr>
              <a:grpSpLocks/>
            </p:cNvGrpSpPr>
            <p:nvPr/>
          </p:nvGrpSpPr>
          <p:grpSpPr bwMode="auto">
            <a:xfrm>
              <a:off x="4477" y="3371"/>
              <a:ext cx="665" cy="4722"/>
              <a:chOff x="4477" y="3371"/>
              <a:chExt cx="665" cy="4722"/>
            </a:xfrm>
          </p:grpSpPr>
          <p:sp>
            <p:nvSpPr>
              <p:cNvPr id="1860" name="Freeform 610"/>
              <p:cNvSpPr>
                <a:spLocks/>
              </p:cNvSpPr>
              <p:nvPr/>
            </p:nvSpPr>
            <p:spPr bwMode="auto">
              <a:xfrm>
                <a:off x="4477" y="3371"/>
                <a:ext cx="665" cy="4722"/>
              </a:xfrm>
              <a:custGeom>
                <a:avLst/>
                <a:gdLst>
                  <a:gd name="T0" fmla="+- 0 5141 4477"/>
                  <a:gd name="T1" fmla="*/ T0 w 665"/>
                  <a:gd name="T2" fmla="+- 0 3691 3371"/>
                  <a:gd name="T3" fmla="*/ 3691 h 4722"/>
                  <a:gd name="T4" fmla="+- 0 5136 4477"/>
                  <a:gd name="T5" fmla="*/ T4 w 665"/>
                  <a:gd name="T6" fmla="+- 0 3702 3371"/>
                  <a:gd name="T7" fmla="*/ 3702 h 4722"/>
                  <a:gd name="T8" fmla="+- 0 5031 4477"/>
                  <a:gd name="T9" fmla="*/ T8 w 665"/>
                  <a:gd name="T10" fmla="+- 0 3706 3371"/>
                  <a:gd name="T11" fmla="*/ 3706 h 4722"/>
                  <a:gd name="T12" fmla="+- 0 5009 4477"/>
                  <a:gd name="T13" fmla="*/ T12 w 665"/>
                  <a:gd name="T14" fmla="+- 0 3712 3371"/>
                  <a:gd name="T15" fmla="*/ 3712 h 4722"/>
                  <a:gd name="T16" fmla="+- 0 4993 4477"/>
                  <a:gd name="T17" fmla="*/ T16 w 665"/>
                  <a:gd name="T18" fmla="+- 0 3726 3371"/>
                  <a:gd name="T19" fmla="*/ 3726 h 4722"/>
                  <a:gd name="T20" fmla="+- 0 4986 4477"/>
                  <a:gd name="T21" fmla="*/ T20 w 665"/>
                  <a:gd name="T22" fmla="+- 0 3747 3371"/>
                  <a:gd name="T23" fmla="*/ 3747 h 4722"/>
                  <a:gd name="T24" fmla="+- 0 4986 4477"/>
                  <a:gd name="T25" fmla="*/ T24 w 665"/>
                  <a:gd name="T26" fmla="+- 0 8047 3371"/>
                  <a:gd name="T27" fmla="*/ 8047 h 4722"/>
                  <a:gd name="T28" fmla="+- 0 4981 4477"/>
                  <a:gd name="T29" fmla="*/ T28 w 665"/>
                  <a:gd name="T30" fmla="+- 0 8069 3371"/>
                  <a:gd name="T31" fmla="*/ 8069 h 4722"/>
                  <a:gd name="T32" fmla="+- 0 4966 4477"/>
                  <a:gd name="T33" fmla="*/ T32 w 665"/>
                  <a:gd name="T34" fmla="+- 0 8084 3371"/>
                  <a:gd name="T35" fmla="*/ 8084 h 4722"/>
                  <a:gd name="T36" fmla="+- 0 4945 4477"/>
                  <a:gd name="T37" fmla="*/ T36 w 665"/>
                  <a:gd name="T38" fmla="+- 0 8092 3371"/>
                  <a:gd name="T39" fmla="*/ 8092 h 4722"/>
                  <a:gd name="T40" fmla="+- 0 4677 4477"/>
                  <a:gd name="T41" fmla="*/ T40 w 665"/>
                  <a:gd name="T42" fmla="+- 0 8092 3371"/>
                  <a:gd name="T43" fmla="*/ 8092 h 4722"/>
                  <a:gd name="T44" fmla="+- 0 4656 4477"/>
                  <a:gd name="T45" fmla="*/ T44 w 665"/>
                  <a:gd name="T46" fmla="+- 0 8086 3371"/>
                  <a:gd name="T47" fmla="*/ 8086 h 4722"/>
                  <a:gd name="T48" fmla="+- 0 4640 4477"/>
                  <a:gd name="T49" fmla="*/ T48 w 665"/>
                  <a:gd name="T50" fmla="+- 0 8072 3371"/>
                  <a:gd name="T51" fmla="*/ 8072 h 4722"/>
                  <a:gd name="T52" fmla="+- 0 4632 4477"/>
                  <a:gd name="T53" fmla="*/ T52 w 665"/>
                  <a:gd name="T54" fmla="+- 0 8051 3371"/>
                  <a:gd name="T55" fmla="*/ 8051 h 4722"/>
                  <a:gd name="T56" fmla="+- 0 4632 4477"/>
                  <a:gd name="T57" fmla="*/ T56 w 665"/>
                  <a:gd name="T58" fmla="+- 0 3751 3371"/>
                  <a:gd name="T59" fmla="*/ 3751 h 4722"/>
                  <a:gd name="T60" fmla="+- 0 4627 4477"/>
                  <a:gd name="T61" fmla="*/ T60 w 665"/>
                  <a:gd name="T62" fmla="+- 0 3729 3371"/>
                  <a:gd name="T63" fmla="*/ 3729 h 4722"/>
                  <a:gd name="T64" fmla="+- 0 4612 4477"/>
                  <a:gd name="T65" fmla="*/ T64 w 665"/>
                  <a:gd name="T66" fmla="+- 0 3714 3371"/>
                  <a:gd name="T67" fmla="*/ 3714 h 4722"/>
                  <a:gd name="T68" fmla="+- 0 4591 4477"/>
                  <a:gd name="T69" fmla="*/ T68 w 665"/>
                  <a:gd name="T70" fmla="+- 0 3706 3371"/>
                  <a:gd name="T71" fmla="*/ 3706 h 4722"/>
                  <a:gd name="T72" fmla="+- 0 4500 4477"/>
                  <a:gd name="T73" fmla="*/ T72 w 665"/>
                  <a:gd name="T74" fmla="+- 0 3706 3371"/>
                  <a:gd name="T75" fmla="*/ 3706 h 4722"/>
                  <a:gd name="T76" fmla="+- 0 4481 4477"/>
                  <a:gd name="T77" fmla="*/ T76 w 665"/>
                  <a:gd name="T78" fmla="+- 0 3701 3371"/>
                  <a:gd name="T79" fmla="*/ 3701 h 4722"/>
                  <a:gd name="T80" fmla="+- 0 4477 4477"/>
                  <a:gd name="T81" fmla="*/ T80 w 665"/>
                  <a:gd name="T82" fmla="+- 0 3689 3371"/>
                  <a:gd name="T83" fmla="*/ 3689 h 4722"/>
                  <a:gd name="T84" fmla="+- 0 4777 4477"/>
                  <a:gd name="T85" fmla="*/ T84 w 665"/>
                  <a:gd name="T86" fmla="+- 0 3384 3371"/>
                  <a:gd name="T87" fmla="*/ 3384 h 4722"/>
                  <a:gd name="T88" fmla="+- 0 4794 4477"/>
                  <a:gd name="T89" fmla="*/ T88 w 665"/>
                  <a:gd name="T90" fmla="+- 0 3373 3371"/>
                  <a:gd name="T91" fmla="*/ 3373 h 4722"/>
                  <a:gd name="T92" fmla="+- 0 4812 4477"/>
                  <a:gd name="T93" fmla="*/ T92 w 665"/>
                  <a:gd name="T94" fmla="+- 0 3371 3371"/>
                  <a:gd name="T95" fmla="*/ 3371 h 4722"/>
                  <a:gd name="T96" fmla="+- 0 4830 4477"/>
                  <a:gd name="T97" fmla="*/ T96 w 665"/>
                  <a:gd name="T98" fmla="+- 0 3376 3371"/>
                  <a:gd name="T99" fmla="*/ 3376 h 4722"/>
                  <a:gd name="T100" fmla="+- 0 5131 4477"/>
                  <a:gd name="T101" fmla="*/ T100 w 665"/>
                  <a:gd name="T102" fmla="+- 0 3674 3371"/>
                  <a:gd name="T103" fmla="*/ 3674 h 4722"/>
                  <a:gd name="T104" fmla="+- 0 5141 4477"/>
                  <a:gd name="T105" fmla="*/ T104 w 665"/>
                  <a:gd name="T106" fmla="+- 0 3691 3371"/>
                  <a:gd name="T107" fmla="*/ 3691 h 47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665" h="4722">
                    <a:moveTo>
                      <a:pt x="664" y="320"/>
                    </a:moveTo>
                    <a:lnTo>
                      <a:pt x="659" y="331"/>
                    </a:lnTo>
                    <a:lnTo>
                      <a:pt x="554" y="335"/>
                    </a:lnTo>
                    <a:lnTo>
                      <a:pt x="532" y="341"/>
                    </a:lnTo>
                    <a:lnTo>
                      <a:pt x="516" y="355"/>
                    </a:lnTo>
                    <a:lnTo>
                      <a:pt x="509" y="376"/>
                    </a:lnTo>
                    <a:lnTo>
                      <a:pt x="509" y="4676"/>
                    </a:lnTo>
                    <a:lnTo>
                      <a:pt x="504" y="4698"/>
                    </a:lnTo>
                    <a:lnTo>
                      <a:pt x="489" y="4713"/>
                    </a:lnTo>
                    <a:lnTo>
                      <a:pt x="468" y="4721"/>
                    </a:lnTo>
                    <a:lnTo>
                      <a:pt x="200" y="4721"/>
                    </a:lnTo>
                    <a:lnTo>
                      <a:pt x="179" y="4715"/>
                    </a:lnTo>
                    <a:lnTo>
                      <a:pt x="163" y="4701"/>
                    </a:lnTo>
                    <a:lnTo>
                      <a:pt x="155" y="4680"/>
                    </a:lnTo>
                    <a:lnTo>
                      <a:pt x="155" y="380"/>
                    </a:lnTo>
                    <a:lnTo>
                      <a:pt x="150" y="358"/>
                    </a:lnTo>
                    <a:lnTo>
                      <a:pt x="135" y="343"/>
                    </a:lnTo>
                    <a:lnTo>
                      <a:pt x="114" y="335"/>
                    </a:lnTo>
                    <a:lnTo>
                      <a:pt x="23" y="335"/>
                    </a:lnTo>
                    <a:lnTo>
                      <a:pt x="4" y="330"/>
                    </a:lnTo>
                    <a:lnTo>
                      <a:pt x="0" y="318"/>
                    </a:lnTo>
                    <a:lnTo>
                      <a:pt x="300" y="13"/>
                    </a:lnTo>
                    <a:lnTo>
                      <a:pt x="317" y="2"/>
                    </a:lnTo>
                    <a:lnTo>
                      <a:pt x="335" y="0"/>
                    </a:lnTo>
                    <a:lnTo>
                      <a:pt x="353" y="5"/>
                    </a:lnTo>
                    <a:lnTo>
                      <a:pt x="654" y="303"/>
                    </a:lnTo>
                    <a:lnTo>
                      <a:pt x="664" y="320"/>
                    </a:lnTo>
                    <a:close/>
                  </a:path>
                </a:pathLst>
              </a:custGeom>
              <a:solidFill>
                <a:srgbClr val="FFD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7" name="Group 611"/>
            <p:cNvGrpSpPr>
              <a:grpSpLocks/>
            </p:cNvGrpSpPr>
            <p:nvPr/>
          </p:nvGrpSpPr>
          <p:grpSpPr bwMode="auto">
            <a:xfrm>
              <a:off x="4477" y="3371"/>
              <a:ext cx="665" cy="4722"/>
              <a:chOff x="4477" y="3371"/>
              <a:chExt cx="665" cy="4722"/>
            </a:xfrm>
          </p:grpSpPr>
          <p:sp>
            <p:nvSpPr>
              <p:cNvPr id="1859" name="Freeform 612"/>
              <p:cNvSpPr>
                <a:spLocks/>
              </p:cNvSpPr>
              <p:nvPr/>
            </p:nvSpPr>
            <p:spPr bwMode="auto">
              <a:xfrm>
                <a:off x="4477" y="3371"/>
                <a:ext cx="665" cy="4722"/>
              </a:xfrm>
              <a:custGeom>
                <a:avLst/>
                <a:gdLst>
                  <a:gd name="T0" fmla="+- 0 4677 4477"/>
                  <a:gd name="T1" fmla="*/ T0 w 665"/>
                  <a:gd name="T2" fmla="+- 0 8092 3371"/>
                  <a:gd name="T3" fmla="*/ 8092 h 4722"/>
                  <a:gd name="T4" fmla="+- 0 4656 4477"/>
                  <a:gd name="T5" fmla="*/ T4 w 665"/>
                  <a:gd name="T6" fmla="+- 0 8086 3371"/>
                  <a:gd name="T7" fmla="*/ 8086 h 4722"/>
                  <a:gd name="T8" fmla="+- 0 4640 4477"/>
                  <a:gd name="T9" fmla="*/ T8 w 665"/>
                  <a:gd name="T10" fmla="+- 0 8072 3371"/>
                  <a:gd name="T11" fmla="*/ 8072 h 4722"/>
                  <a:gd name="T12" fmla="+- 0 4632 4477"/>
                  <a:gd name="T13" fmla="*/ T12 w 665"/>
                  <a:gd name="T14" fmla="+- 0 8051 3371"/>
                  <a:gd name="T15" fmla="*/ 8051 h 4722"/>
                  <a:gd name="T16" fmla="+- 0 4632 4477"/>
                  <a:gd name="T17" fmla="*/ T16 w 665"/>
                  <a:gd name="T18" fmla="+- 0 3751 3371"/>
                  <a:gd name="T19" fmla="*/ 3751 h 4722"/>
                  <a:gd name="T20" fmla="+- 0 4627 4477"/>
                  <a:gd name="T21" fmla="*/ T20 w 665"/>
                  <a:gd name="T22" fmla="+- 0 3729 3371"/>
                  <a:gd name="T23" fmla="*/ 3729 h 4722"/>
                  <a:gd name="T24" fmla="+- 0 4612 4477"/>
                  <a:gd name="T25" fmla="*/ T24 w 665"/>
                  <a:gd name="T26" fmla="+- 0 3714 3371"/>
                  <a:gd name="T27" fmla="*/ 3714 h 4722"/>
                  <a:gd name="T28" fmla="+- 0 4591 4477"/>
                  <a:gd name="T29" fmla="*/ T28 w 665"/>
                  <a:gd name="T30" fmla="+- 0 3706 3371"/>
                  <a:gd name="T31" fmla="*/ 3706 h 4722"/>
                  <a:gd name="T32" fmla="+- 0 4500 4477"/>
                  <a:gd name="T33" fmla="*/ T32 w 665"/>
                  <a:gd name="T34" fmla="+- 0 3706 3371"/>
                  <a:gd name="T35" fmla="*/ 3706 h 4722"/>
                  <a:gd name="T36" fmla="+- 0 4481 4477"/>
                  <a:gd name="T37" fmla="*/ T36 w 665"/>
                  <a:gd name="T38" fmla="+- 0 3701 3371"/>
                  <a:gd name="T39" fmla="*/ 3701 h 4722"/>
                  <a:gd name="T40" fmla="+- 0 4477 4477"/>
                  <a:gd name="T41" fmla="*/ T40 w 665"/>
                  <a:gd name="T42" fmla="+- 0 3689 3371"/>
                  <a:gd name="T43" fmla="*/ 3689 h 4722"/>
                  <a:gd name="T44" fmla="+- 0 4777 4477"/>
                  <a:gd name="T45" fmla="*/ T44 w 665"/>
                  <a:gd name="T46" fmla="+- 0 3384 3371"/>
                  <a:gd name="T47" fmla="*/ 3384 h 4722"/>
                  <a:gd name="T48" fmla="+- 0 4794 4477"/>
                  <a:gd name="T49" fmla="*/ T48 w 665"/>
                  <a:gd name="T50" fmla="+- 0 3373 3371"/>
                  <a:gd name="T51" fmla="*/ 3373 h 4722"/>
                  <a:gd name="T52" fmla="+- 0 4812 4477"/>
                  <a:gd name="T53" fmla="*/ T52 w 665"/>
                  <a:gd name="T54" fmla="+- 0 3371 3371"/>
                  <a:gd name="T55" fmla="*/ 3371 h 4722"/>
                  <a:gd name="T56" fmla="+- 0 4830 4477"/>
                  <a:gd name="T57" fmla="*/ T56 w 665"/>
                  <a:gd name="T58" fmla="+- 0 3376 3371"/>
                  <a:gd name="T59" fmla="*/ 3376 h 4722"/>
                  <a:gd name="T60" fmla="+- 0 5131 4477"/>
                  <a:gd name="T61" fmla="*/ T60 w 665"/>
                  <a:gd name="T62" fmla="+- 0 3674 3371"/>
                  <a:gd name="T63" fmla="*/ 3674 h 4722"/>
                  <a:gd name="T64" fmla="+- 0 5141 4477"/>
                  <a:gd name="T65" fmla="*/ T64 w 665"/>
                  <a:gd name="T66" fmla="+- 0 3691 3371"/>
                  <a:gd name="T67" fmla="*/ 3691 h 4722"/>
                  <a:gd name="T68" fmla="+- 0 5136 4477"/>
                  <a:gd name="T69" fmla="*/ T68 w 665"/>
                  <a:gd name="T70" fmla="+- 0 3702 3371"/>
                  <a:gd name="T71" fmla="*/ 3702 h 4722"/>
                  <a:gd name="T72" fmla="+- 0 5031 4477"/>
                  <a:gd name="T73" fmla="*/ T72 w 665"/>
                  <a:gd name="T74" fmla="+- 0 3706 3371"/>
                  <a:gd name="T75" fmla="*/ 3706 h 4722"/>
                  <a:gd name="T76" fmla="+- 0 5009 4477"/>
                  <a:gd name="T77" fmla="*/ T76 w 665"/>
                  <a:gd name="T78" fmla="+- 0 3712 3371"/>
                  <a:gd name="T79" fmla="*/ 3712 h 4722"/>
                  <a:gd name="T80" fmla="+- 0 4993 4477"/>
                  <a:gd name="T81" fmla="*/ T80 w 665"/>
                  <a:gd name="T82" fmla="+- 0 3726 3371"/>
                  <a:gd name="T83" fmla="*/ 3726 h 4722"/>
                  <a:gd name="T84" fmla="+- 0 4986 4477"/>
                  <a:gd name="T85" fmla="*/ T84 w 665"/>
                  <a:gd name="T86" fmla="+- 0 3747 3371"/>
                  <a:gd name="T87" fmla="*/ 3747 h 4722"/>
                  <a:gd name="T88" fmla="+- 0 4986 4477"/>
                  <a:gd name="T89" fmla="*/ T88 w 665"/>
                  <a:gd name="T90" fmla="+- 0 8047 3371"/>
                  <a:gd name="T91" fmla="*/ 8047 h 4722"/>
                  <a:gd name="T92" fmla="+- 0 4981 4477"/>
                  <a:gd name="T93" fmla="*/ T92 w 665"/>
                  <a:gd name="T94" fmla="+- 0 8069 3371"/>
                  <a:gd name="T95" fmla="*/ 8069 h 4722"/>
                  <a:gd name="T96" fmla="+- 0 4966 4477"/>
                  <a:gd name="T97" fmla="*/ T96 w 665"/>
                  <a:gd name="T98" fmla="+- 0 8084 3371"/>
                  <a:gd name="T99" fmla="*/ 8084 h 4722"/>
                  <a:gd name="T100" fmla="+- 0 4945 4477"/>
                  <a:gd name="T101" fmla="*/ T100 w 665"/>
                  <a:gd name="T102" fmla="+- 0 8092 3371"/>
                  <a:gd name="T103" fmla="*/ 8092 h 4722"/>
                  <a:gd name="T104" fmla="+- 0 4677 4477"/>
                  <a:gd name="T105" fmla="*/ T104 w 665"/>
                  <a:gd name="T106" fmla="+- 0 8092 3371"/>
                  <a:gd name="T107" fmla="*/ 8092 h 47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665" h="4722">
                    <a:moveTo>
                      <a:pt x="200" y="4721"/>
                    </a:moveTo>
                    <a:lnTo>
                      <a:pt x="179" y="4715"/>
                    </a:lnTo>
                    <a:lnTo>
                      <a:pt x="163" y="4701"/>
                    </a:lnTo>
                    <a:lnTo>
                      <a:pt x="155" y="4680"/>
                    </a:lnTo>
                    <a:lnTo>
                      <a:pt x="155" y="380"/>
                    </a:lnTo>
                    <a:lnTo>
                      <a:pt x="150" y="358"/>
                    </a:lnTo>
                    <a:lnTo>
                      <a:pt x="135" y="343"/>
                    </a:lnTo>
                    <a:lnTo>
                      <a:pt x="114" y="335"/>
                    </a:lnTo>
                    <a:lnTo>
                      <a:pt x="23" y="335"/>
                    </a:lnTo>
                    <a:lnTo>
                      <a:pt x="4" y="330"/>
                    </a:lnTo>
                    <a:lnTo>
                      <a:pt x="0" y="318"/>
                    </a:lnTo>
                    <a:lnTo>
                      <a:pt x="300" y="13"/>
                    </a:lnTo>
                    <a:lnTo>
                      <a:pt x="317" y="2"/>
                    </a:lnTo>
                    <a:lnTo>
                      <a:pt x="335" y="0"/>
                    </a:lnTo>
                    <a:lnTo>
                      <a:pt x="353" y="5"/>
                    </a:lnTo>
                    <a:lnTo>
                      <a:pt x="654" y="303"/>
                    </a:lnTo>
                    <a:lnTo>
                      <a:pt x="664" y="320"/>
                    </a:lnTo>
                    <a:lnTo>
                      <a:pt x="659" y="331"/>
                    </a:lnTo>
                    <a:lnTo>
                      <a:pt x="554" y="335"/>
                    </a:lnTo>
                    <a:lnTo>
                      <a:pt x="532" y="341"/>
                    </a:lnTo>
                    <a:lnTo>
                      <a:pt x="516" y="355"/>
                    </a:lnTo>
                    <a:lnTo>
                      <a:pt x="509" y="376"/>
                    </a:lnTo>
                    <a:lnTo>
                      <a:pt x="509" y="4676"/>
                    </a:lnTo>
                    <a:lnTo>
                      <a:pt x="504" y="4698"/>
                    </a:lnTo>
                    <a:lnTo>
                      <a:pt x="489" y="4713"/>
                    </a:lnTo>
                    <a:lnTo>
                      <a:pt x="468" y="4721"/>
                    </a:lnTo>
                    <a:lnTo>
                      <a:pt x="200" y="4721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37" name="Picture 61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2" y="3434"/>
                <a:ext cx="3888" cy="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8" name="Group 614"/>
            <p:cNvGrpSpPr>
              <a:grpSpLocks/>
            </p:cNvGrpSpPr>
            <p:nvPr/>
          </p:nvGrpSpPr>
          <p:grpSpPr bwMode="auto">
            <a:xfrm>
              <a:off x="5484" y="278"/>
              <a:ext cx="2" cy="160"/>
              <a:chOff x="5484" y="278"/>
              <a:chExt cx="2" cy="160"/>
            </a:xfrm>
          </p:grpSpPr>
          <p:sp>
            <p:nvSpPr>
              <p:cNvPr id="1858" name="Freeform 615"/>
              <p:cNvSpPr>
                <a:spLocks/>
              </p:cNvSpPr>
              <p:nvPr/>
            </p:nvSpPr>
            <p:spPr bwMode="auto">
              <a:xfrm>
                <a:off x="5484" y="278"/>
                <a:ext cx="2" cy="160"/>
              </a:xfrm>
              <a:custGeom>
                <a:avLst/>
                <a:gdLst>
                  <a:gd name="T0" fmla="+- 0 278 278"/>
                  <a:gd name="T1" fmla="*/ 278 h 160"/>
                  <a:gd name="T2" fmla="+- 0 438 278"/>
                  <a:gd name="T3" fmla="*/ 438 h 1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269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9" name="Group 616"/>
            <p:cNvGrpSpPr>
              <a:grpSpLocks/>
            </p:cNvGrpSpPr>
            <p:nvPr/>
          </p:nvGrpSpPr>
          <p:grpSpPr bwMode="auto">
            <a:xfrm>
              <a:off x="5464" y="454"/>
              <a:ext cx="144" cy="2"/>
              <a:chOff x="5464" y="454"/>
              <a:chExt cx="144" cy="2"/>
            </a:xfrm>
          </p:grpSpPr>
          <p:sp>
            <p:nvSpPr>
              <p:cNvPr id="1857" name="Freeform 617"/>
              <p:cNvSpPr>
                <a:spLocks/>
              </p:cNvSpPr>
              <p:nvPr/>
            </p:nvSpPr>
            <p:spPr bwMode="auto">
              <a:xfrm>
                <a:off x="5464" y="454"/>
                <a:ext cx="144" cy="2"/>
              </a:xfrm>
              <a:custGeom>
                <a:avLst/>
                <a:gdLst>
                  <a:gd name="T0" fmla="+- 0 5464 5464"/>
                  <a:gd name="T1" fmla="*/ T0 w 144"/>
                  <a:gd name="T2" fmla="+- 0 5608 5464"/>
                  <a:gd name="T3" fmla="*/ T2 w 14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4">
                    <a:moveTo>
                      <a:pt x="0" y="0"/>
                    </a:moveTo>
                    <a:lnTo>
                      <a:pt x="144" y="0"/>
                    </a:lnTo>
                  </a:path>
                </a:pathLst>
              </a:custGeom>
              <a:noFill/>
              <a:ln w="215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0" name="Group 618"/>
            <p:cNvGrpSpPr>
              <a:grpSpLocks/>
            </p:cNvGrpSpPr>
            <p:nvPr/>
          </p:nvGrpSpPr>
          <p:grpSpPr bwMode="auto">
            <a:xfrm>
              <a:off x="5634" y="277"/>
              <a:ext cx="171" cy="194"/>
              <a:chOff x="5634" y="277"/>
              <a:chExt cx="171" cy="194"/>
            </a:xfrm>
          </p:grpSpPr>
          <p:sp>
            <p:nvSpPr>
              <p:cNvPr id="1850" name="Freeform 619"/>
              <p:cNvSpPr>
                <a:spLocks/>
              </p:cNvSpPr>
              <p:nvPr/>
            </p:nvSpPr>
            <p:spPr bwMode="auto">
              <a:xfrm>
                <a:off x="5634" y="277"/>
                <a:ext cx="171" cy="194"/>
              </a:xfrm>
              <a:custGeom>
                <a:avLst/>
                <a:gdLst>
                  <a:gd name="T0" fmla="+- 0 5731 5634"/>
                  <a:gd name="T1" fmla="*/ T0 w 171"/>
                  <a:gd name="T2" fmla="+- 0 277 277"/>
                  <a:gd name="T3" fmla="*/ 277 h 194"/>
                  <a:gd name="T4" fmla="+- 0 5656 5634"/>
                  <a:gd name="T5" fmla="*/ T4 w 171"/>
                  <a:gd name="T6" fmla="+- 0 277 277"/>
                  <a:gd name="T7" fmla="*/ 277 h 194"/>
                  <a:gd name="T8" fmla="+- 0 5702 5634"/>
                  <a:gd name="T9" fmla="*/ T8 w 171"/>
                  <a:gd name="T10" fmla="+- 0 277 277"/>
                  <a:gd name="T11" fmla="*/ 277 h 194"/>
                  <a:gd name="T12" fmla="+- 0 5725 5634"/>
                  <a:gd name="T13" fmla="*/ T12 w 171"/>
                  <a:gd name="T14" fmla="+- 0 277 277"/>
                  <a:gd name="T15" fmla="*/ 277 h 194"/>
                  <a:gd name="T16" fmla="+- 0 5731 5634"/>
                  <a:gd name="T17" fmla="*/ T16 w 171"/>
                  <a:gd name="T18" fmla="+- 0 277 277"/>
                  <a:gd name="T19" fmla="*/ 277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1" h="194">
                    <a:moveTo>
                      <a:pt x="97" y="0"/>
                    </a:moveTo>
                    <a:lnTo>
                      <a:pt x="22" y="0"/>
                    </a:lnTo>
                    <a:lnTo>
                      <a:pt x="68" y="0"/>
                    </a:lnTo>
                    <a:lnTo>
                      <a:pt x="91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620"/>
              <p:cNvSpPr>
                <a:spLocks/>
              </p:cNvSpPr>
              <p:nvPr/>
            </p:nvSpPr>
            <p:spPr bwMode="auto">
              <a:xfrm>
                <a:off x="5634" y="277"/>
                <a:ext cx="171" cy="194"/>
              </a:xfrm>
              <a:custGeom>
                <a:avLst/>
                <a:gdLst>
                  <a:gd name="T0" fmla="+- 0 5635 5634"/>
                  <a:gd name="T1" fmla="*/ T0 w 171"/>
                  <a:gd name="T2" fmla="+- 0 470 277"/>
                  <a:gd name="T3" fmla="*/ 470 h 194"/>
                  <a:gd name="T4" fmla="+- 0 5634 5634"/>
                  <a:gd name="T5" fmla="*/ T4 w 171"/>
                  <a:gd name="T6" fmla="+- 0 277 277"/>
                  <a:gd name="T7" fmla="*/ 277 h 194"/>
                  <a:gd name="T8" fmla="+- 0 5656 5634"/>
                  <a:gd name="T9" fmla="*/ T8 w 171"/>
                  <a:gd name="T10" fmla="+- 0 277 277"/>
                  <a:gd name="T11" fmla="*/ 277 h 194"/>
                  <a:gd name="T12" fmla="+- 0 5731 5634"/>
                  <a:gd name="T13" fmla="*/ T12 w 171"/>
                  <a:gd name="T14" fmla="+- 0 277 277"/>
                  <a:gd name="T15" fmla="*/ 277 h 194"/>
                  <a:gd name="T16" fmla="+- 0 5788 5634"/>
                  <a:gd name="T17" fmla="*/ T16 w 171"/>
                  <a:gd name="T18" fmla="+- 0 304 277"/>
                  <a:gd name="T19" fmla="*/ 304 h 194"/>
                  <a:gd name="T20" fmla="+- 0 5789 5634"/>
                  <a:gd name="T21" fmla="*/ T20 w 171"/>
                  <a:gd name="T22" fmla="+- 0 307 277"/>
                  <a:gd name="T23" fmla="*/ 307 h 194"/>
                  <a:gd name="T24" fmla="+- 0 5675 5634"/>
                  <a:gd name="T25" fmla="*/ T24 w 171"/>
                  <a:gd name="T26" fmla="+- 0 307 277"/>
                  <a:gd name="T27" fmla="*/ 307 h 194"/>
                  <a:gd name="T28" fmla="+- 0 5674 5634"/>
                  <a:gd name="T29" fmla="*/ T28 w 171"/>
                  <a:gd name="T30" fmla="+- 0 355 277"/>
                  <a:gd name="T31" fmla="*/ 355 h 194"/>
                  <a:gd name="T32" fmla="+- 0 5699 5634"/>
                  <a:gd name="T33" fmla="*/ T32 w 171"/>
                  <a:gd name="T34" fmla="+- 0 355 277"/>
                  <a:gd name="T35" fmla="*/ 355 h 194"/>
                  <a:gd name="T36" fmla="+- 0 5719 5634"/>
                  <a:gd name="T37" fmla="*/ T36 w 171"/>
                  <a:gd name="T38" fmla="+- 0 355 277"/>
                  <a:gd name="T39" fmla="*/ 355 h 194"/>
                  <a:gd name="T40" fmla="+- 0 5781 5634"/>
                  <a:gd name="T41" fmla="*/ T40 w 171"/>
                  <a:gd name="T42" fmla="+- 0 355 277"/>
                  <a:gd name="T43" fmla="*/ 355 h 194"/>
                  <a:gd name="T44" fmla="+- 0 5776 5634"/>
                  <a:gd name="T45" fmla="*/ T44 w 171"/>
                  <a:gd name="T46" fmla="+- 0 361 277"/>
                  <a:gd name="T47" fmla="*/ 361 h 194"/>
                  <a:gd name="T48" fmla="+- 0 5757 5634"/>
                  <a:gd name="T49" fmla="*/ T48 w 171"/>
                  <a:gd name="T50" fmla="+- 0 369 277"/>
                  <a:gd name="T51" fmla="*/ 369 h 194"/>
                  <a:gd name="T52" fmla="+- 0 5780 5634"/>
                  <a:gd name="T53" fmla="*/ T52 w 171"/>
                  <a:gd name="T54" fmla="+- 0 375 277"/>
                  <a:gd name="T55" fmla="*/ 375 h 194"/>
                  <a:gd name="T56" fmla="+- 0 5793 5634"/>
                  <a:gd name="T57" fmla="*/ T56 w 171"/>
                  <a:gd name="T58" fmla="+- 0 384 277"/>
                  <a:gd name="T59" fmla="*/ 384 h 194"/>
                  <a:gd name="T60" fmla="+- 0 5705 5634"/>
                  <a:gd name="T61" fmla="*/ T60 w 171"/>
                  <a:gd name="T62" fmla="+- 0 384 277"/>
                  <a:gd name="T63" fmla="*/ 384 h 194"/>
                  <a:gd name="T64" fmla="+- 0 5682 5634"/>
                  <a:gd name="T65" fmla="*/ T64 w 171"/>
                  <a:gd name="T66" fmla="+- 0 385 277"/>
                  <a:gd name="T67" fmla="*/ 385 h 194"/>
                  <a:gd name="T68" fmla="+- 0 5674 5634"/>
                  <a:gd name="T69" fmla="*/ T68 w 171"/>
                  <a:gd name="T70" fmla="+- 0 440 277"/>
                  <a:gd name="T71" fmla="*/ 440 h 194"/>
                  <a:gd name="T72" fmla="+- 0 5703 5634"/>
                  <a:gd name="T73" fmla="*/ T72 w 171"/>
                  <a:gd name="T74" fmla="+- 0 440 277"/>
                  <a:gd name="T75" fmla="*/ 440 h 194"/>
                  <a:gd name="T76" fmla="+- 0 5720 5634"/>
                  <a:gd name="T77" fmla="*/ T76 w 171"/>
                  <a:gd name="T78" fmla="+- 0 441 277"/>
                  <a:gd name="T79" fmla="*/ 441 h 194"/>
                  <a:gd name="T80" fmla="+- 0 5796 5634"/>
                  <a:gd name="T81" fmla="*/ T80 w 171"/>
                  <a:gd name="T82" fmla="+- 0 441 277"/>
                  <a:gd name="T83" fmla="*/ 441 h 194"/>
                  <a:gd name="T84" fmla="+- 0 5794 5634"/>
                  <a:gd name="T85" fmla="*/ T84 w 171"/>
                  <a:gd name="T86" fmla="+- 0 444 277"/>
                  <a:gd name="T87" fmla="*/ 444 h 194"/>
                  <a:gd name="T88" fmla="+- 0 5782 5634"/>
                  <a:gd name="T89" fmla="*/ T88 w 171"/>
                  <a:gd name="T90" fmla="+- 0 455 277"/>
                  <a:gd name="T91" fmla="*/ 455 h 194"/>
                  <a:gd name="T92" fmla="+- 0 5766 5634"/>
                  <a:gd name="T93" fmla="*/ T92 w 171"/>
                  <a:gd name="T94" fmla="+- 0 463 277"/>
                  <a:gd name="T95" fmla="*/ 463 h 194"/>
                  <a:gd name="T96" fmla="+- 0 5747 5634"/>
                  <a:gd name="T97" fmla="*/ T96 w 171"/>
                  <a:gd name="T98" fmla="+- 0 467 277"/>
                  <a:gd name="T99" fmla="*/ 467 h 194"/>
                  <a:gd name="T100" fmla="+- 0 5726 5634"/>
                  <a:gd name="T101" fmla="*/ T100 w 171"/>
                  <a:gd name="T102" fmla="+- 0 469 277"/>
                  <a:gd name="T103" fmla="*/ 469 h 194"/>
                  <a:gd name="T104" fmla="+- 0 5657 5634"/>
                  <a:gd name="T105" fmla="*/ T104 w 171"/>
                  <a:gd name="T106" fmla="+- 0 469 277"/>
                  <a:gd name="T107" fmla="*/ 469 h 194"/>
                  <a:gd name="T108" fmla="+- 0 5635 5634"/>
                  <a:gd name="T109" fmla="*/ T108 w 171"/>
                  <a:gd name="T110" fmla="+- 0 470 277"/>
                  <a:gd name="T111" fmla="*/ 470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171" h="194">
                    <a:moveTo>
                      <a:pt x="1" y="193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97" y="0"/>
                    </a:lnTo>
                    <a:lnTo>
                      <a:pt x="154" y="27"/>
                    </a:lnTo>
                    <a:lnTo>
                      <a:pt x="155" y="30"/>
                    </a:lnTo>
                    <a:lnTo>
                      <a:pt x="41" y="30"/>
                    </a:lnTo>
                    <a:lnTo>
                      <a:pt x="40" y="78"/>
                    </a:lnTo>
                    <a:lnTo>
                      <a:pt x="65" y="78"/>
                    </a:lnTo>
                    <a:lnTo>
                      <a:pt x="85" y="78"/>
                    </a:lnTo>
                    <a:lnTo>
                      <a:pt x="147" y="78"/>
                    </a:lnTo>
                    <a:lnTo>
                      <a:pt x="142" y="84"/>
                    </a:lnTo>
                    <a:lnTo>
                      <a:pt x="123" y="92"/>
                    </a:lnTo>
                    <a:lnTo>
                      <a:pt x="146" y="98"/>
                    </a:lnTo>
                    <a:lnTo>
                      <a:pt x="159" y="107"/>
                    </a:lnTo>
                    <a:lnTo>
                      <a:pt x="71" y="107"/>
                    </a:lnTo>
                    <a:lnTo>
                      <a:pt x="48" y="108"/>
                    </a:lnTo>
                    <a:lnTo>
                      <a:pt x="40" y="163"/>
                    </a:lnTo>
                    <a:lnTo>
                      <a:pt x="69" y="163"/>
                    </a:lnTo>
                    <a:lnTo>
                      <a:pt x="86" y="164"/>
                    </a:lnTo>
                    <a:lnTo>
                      <a:pt x="162" y="164"/>
                    </a:lnTo>
                    <a:lnTo>
                      <a:pt x="160" y="167"/>
                    </a:lnTo>
                    <a:lnTo>
                      <a:pt x="148" y="178"/>
                    </a:lnTo>
                    <a:lnTo>
                      <a:pt x="132" y="186"/>
                    </a:lnTo>
                    <a:lnTo>
                      <a:pt x="113" y="190"/>
                    </a:lnTo>
                    <a:lnTo>
                      <a:pt x="92" y="192"/>
                    </a:lnTo>
                    <a:lnTo>
                      <a:pt x="23" y="192"/>
                    </a:lnTo>
                    <a:lnTo>
                      <a:pt x="1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621"/>
              <p:cNvSpPr>
                <a:spLocks/>
              </p:cNvSpPr>
              <p:nvPr/>
            </p:nvSpPr>
            <p:spPr bwMode="auto">
              <a:xfrm>
                <a:off x="5634" y="277"/>
                <a:ext cx="171" cy="194"/>
              </a:xfrm>
              <a:custGeom>
                <a:avLst/>
                <a:gdLst>
                  <a:gd name="T0" fmla="+- 0 5781 5634"/>
                  <a:gd name="T1" fmla="*/ T0 w 171"/>
                  <a:gd name="T2" fmla="+- 0 355 277"/>
                  <a:gd name="T3" fmla="*/ 355 h 194"/>
                  <a:gd name="T4" fmla="+- 0 5719 5634"/>
                  <a:gd name="T5" fmla="*/ T4 w 171"/>
                  <a:gd name="T6" fmla="+- 0 355 277"/>
                  <a:gd name="T7" fmla="*/ 355 h 194"/>
                  <a:gd name="T8" fmla="+- 0 5738 5634"/>
                  <a:gd name="T9" fmla="*/ T8 w 171"/>
                  <a:gd name="T10" fmla="+- 0 352 277"/>
                  <a:gd name="T11" fmla="*/ 352 h 194"/>
                  <a:gd name="T12" fmla="+- 0 5751 5634"/>
                  <a:gd name="T13" fmla="*/ T12 w 171"/>
                  <a:gd name="T14" fmla="+- 0 342 277"/>
                  <a:gd name="T15" fmla="*/ 342 h 194"/>
                  <a:gd name="T16" fmla="+- 0 5747 5634"/>
                  <a:gd name="T17" fmla="*/ T16 w 171"/>
                  <a:gd name="T18" fmla="+- 0 322 277"/>
                  <a:gd name="T19" fmla="*/ 322 h 194"/>
                  <a:gd name="T20" fmla="+- 0 5734 5634"/>
                  <a:gd name="T21" fmla="*/ T20 w 171"/>
                  <a:gd name="T22" fmla="+- 0 311 277"/>
                  <a:gd name="T23" fmla="*/ 311 h 194"/>
                  <a:gd name="T24" fmla="+- 0 5716 5634"/>
                  <a:gd name="T25" fmla="*/ T24 w 171"/>
                  <a:gd name="T26" fmla="+- 0 308 277"/>
                  <a:gd name="T27" fmla="*/ 308 h 194"/>
                  <a:gd name="T28" fmla="+- 0 5675 5634"/>
                  <a:gd name="T29" fmla="*/ T28 w 171"/>
                  <a:gd name="T30" fmla="+- 0 307 277"/>
                  <a:gd name="T31" fmla="*/ 307 h 194"/>
                  <a:gd name="T32" fmla="+- 0 5789 5634"/>
                  <a:gd name="T33" fmla="*/ T32 w 171"/>
                  <a:gd name="T34" fmla="+- 0 307 277"/>
                  <a:gd name="T35" fmla="*/ 307 h 194"/>
                  <a:gd name="T36" fmla="+- 0 5793 5634"/>
                  <a:gd name="T37" fmla="*/ T36 w 171"/>
                  <a:gd name="T38" fmla="+- 0 321 277"/>
                  <a:gd name="T39" fmla="*/ 321 h 194"/>
                  <a:gd name="T40" fmla="+- 0 5789 5634"/>
                  <a:gd name="T41" fmla="*/ T40 w 171"/>
                  <a:gd name="T42" fmla="+- 0 346 277"/>
                  <a:gd name="T43" fmla="*/ 346 h 194"/>
                  <a:gd name="T44" fmla="+- 0 5781 5634"/>
                  <a:gd name="T45" fmla="*/ T44 w 171"/>
                  <a:gd name="T46" fmla="+- 0 355 277"/>
                  <a:gd name="T47" fmla="*/ 355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71" h="194">
                    <a:moveTo>
                      <a:pt x="147" y="78"/>
                    </a:moveTo>
                    <a:lnTo>
                      <a:pt x="85" y="78"/>
                    </a:lnTo>
                    <a:lnTo>
                      <a:pt x="104" y="75"/>
                    </a:lnTo>
                    <a:lnTo>
                      <a:pt x="117" y="65"/>
                    </a:lnTo>
                    <a:lnTo>
                      <a:pt x="113" y="45"/>
                    </a:lnTo>
                    <a:lnTo>
                      <a:pt x="100" y="34"/>
                    </a:lnTo>
                    <a:lnTo>
                      <a:pt x="82" y="31"/>
                    </a:lnTo>
                    <a:lnTo>
                      <a:pt x="41" y="30"/>
                    </a:lnTo>
                    <a:lnTo>
                      <a:pt x="155" y="30"/>
                    </a:lnTo>
                    <a:lnTo>
                      <a:pt x="159" y="44"/>
                    </a:lnTo>
                    <a:lnTo>
                      <a:pt x="155" y="69"/>
                    </a:lnTo>
                    <a:lnTo>
                      <a:pt x="147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622"/>
              <p:cNvSpPr>
                <a:spLocks/>
              </p:cNvSpPr>
              <p:nvPr/>
            </p:nvSpPr>
            <p:spPr bwMode="auto">
              <a:xfrm>
                <a:off x="5634" y="277"/>
                <a:ext cx="171" cy="194"/>
              </a:xfrm>
              <a:custGeom>
                <a:avLst/>
                <a:gdLst>
                  <a:gd name="T0" fmla="+- 0 5699 5634"/>
                  <a:gd name="T1" fmla="*/ T0 w 171"/>
                  <a:gd name="T2" fmla="+- 0 355 277"/>
                  <a:gd name="T3" fmla="*/ 355 h 194"/>
                  <a:gd name="T4" fmla="+- 0 5674 5634"/>
                  <a:gd name="T5" fmla="*/ T4 w 171"/>
                  <a:gd name="T6" fmla="+- 0 355 277"/>
                  <a:gd name="T7" fmla="*/ 355 h 194"/>
                  <a:gd name="T8" fmla="+- 0 5696 5634"/>
                  <a:gd name="T9" fmla="*/ T8 w 171"/>
                  <a:gd name="T10" fmla="+- 0 355 277"/>
                  <a:gd name="T11" fmla="*/ 355 h 194"/>
                  <a:gd name="T12" fmla="+- 0 5699 5634"/>
                  <a:gd name="T13" fmla="*/ T12 w 171"/>
                  <a:gd name="T14" fmla="+- 0 355 277"/>
                  <a:gd name="T15" fmla="*/ 355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1" h="194">
                    <a:moveTo>
                      <a:pt x="65" y="78"/>
                    </a:moveTo>
                    <a:lnTo>
                      <a:pt x="40" y="78"/>
                    </a:lnTo>
                    <a:lnTo>
                      <a:pt x="62" y="78"/>
                    </a:lnTo>
                    <a:lnTo>
                      <a:pt x="6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623"/>
              <p:cNvSpPr>
                <a:spLocks/>
              </p:cNvSpPr>
              <p:nvPr/>
            </p:nvSpPr>
            <p:spPr bwMode="auto">
              <a:xfrm>
                <a:off x="5634" y="277"/>
                <a:ext cx="171" cy="194"/>
              </a:xfrm>
              <a:custGeom>
                <a:avLst/>
                <a:gdLst>
                  <a:gd name="T0" fmla="+- 0 5796 5634"/>
                  <a:gd name="T1" fmla="*/ T0 w 171"/>
                  <a:gd name="T2" fmla="+- 0 441 277"/>
                  <a:gd name="T3" fmla="*/ 441 h 194"/>
                  <a:gd name="T4" fmla="+- 0 5720 5634"/>
                  <a:gd name="T5" fmla="*/ T4 w 171"/>
                  <a:gd name="T6" fmla="+- 0 441 277"/>
                  <a:gd name="T7" fmla="*/ 441 h 194"/>
                  <a:gd name="T8" fmla="+- 0 5740 5634"/>
                  <a:gd name="T9" fmla="*/ T8 w 171"/>
                  <a:gd name="T10" fmla="+- 0 439 277"/>
                  <a:gd name="T11" fmla="*/ 439 h 194"/>
                  <a:gd name="T12" fmla="+- 0 5756 5634"/>
                  <a:gd name="T13" fmla="*/ T12 w 171"/>
                  <a:gd name="T14" fmla="+- 0 432 277"/>
                  <a:gd name="T15" fmla="*/ 432 h 194"/>
                  <a:gd name="T16" fmla="+- 0 5764 5634"/>
                  <a:gd name="T17" fmla="*/ T16 w 171"/>
                  <a:gd name="T18" fmla="+- 0 417 277"/>
                  <a:gd name="T19" fmla="*/ 417 h 194"/>
                  <a:gd name="T20" fmla="+- 0 5759 5634"/>
                  <a:gd name="T21" fmla="*/ T20 w 171"/>
                  <a:gd name="T22" fmla="+- 0 399 277"/>
                  <a:gd name="T23" fmla="*/ 399 h 194"/>
                  <a:gd name="T24" fmla="+- 0 5746 5634"/>
                  <a:gd name="T25" fmla="*/ T24 w 171"/>
                  <a:gd name="T26" fmla="+- 0 389 277"/>
                  <a:gd name="T27" fmla="*/ 389 h 194"/>
                  <a:gd name="T28" fmla="+- 0 5727 5634"/>
                  <a:gd name="T29" fmla="*/ T28 w 171"/>
                  <a:gd name="T30" fmla="+- 0 385 277"/>
                  <a:gd name="T31" fmla="*/ 385 h 194"/>
                  <a:gd name="T32" fmla="+- 0 5705 5634"/>
                  <a:gd name="T33" fmla="*/ T32 w 171"/>
                  <a:gd name="T34" fmla="+- 0 384 277"/>
                  <a:gd name="T35" fmla="*/ 384 h 194"/>
                  <a:gd name="T36" fmla="+- 0 5793 5634"/>
                  <a:gd name="T37" fmla="*/ T36 w 171"/>
                  <a:gd name="T38" fmla="+- 0 384 277"/>
                  <a:gd name="T39" fmla="*/ 384 h 194"/>
                  <a:gd name="T40" fmla="+- 0 5796 5634"/>
                  <a:gd name="T41" fmla="*/ T40 w 171"/>
                  <a:gd name="T42" fmla="+- 0 387 277"/>
                  <a:gd name="T43" fmla="*/ 387 h 194"/>
                  <a:gd name="T44" fmla="+- 0 5804 5634"/>
                  <a:gd name="T45" fmla="*/ T44 w 171"/>
                  <a:gd name="T46" fmla="+- 0 407 277"/>
                  <a:gd name="T47" fmla="*/ 407 h 194"/>
                  <a:gd name="T48" fmla="+- 0 5802 5634"/>
                  <a:gd name="T49" fmla="*/ T48 w 171"/>
                  <a:gd name="T50" fmla="+- 0 428 277"/>
                  <a:gd name="T51" fmla="*/ 428 h 194"/>
                  <a:gd name="T52" fmla="+- 0 5796 5634"/>
                  <a:gd name="T53" fmla="*/ T52 w 171"/>
                  <a:gd name="T54" fmla="+- 0 441 277"/>
                  <a:gd name="T55" fmla="*/ 441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71" h="194">
                    <a:moveTo>
                      <a:pt x="162" y="164"/>
                    </a:moveTo>
                    <a:lnTo>
                      <a:pt x="86" y="164"/>
                    </a:lnTo>
                    <a:lnTo>
                      <a:pt x="106" y="162"/>
                    </a:lnTo>
                    <a:lnTo>
                      <a:pt x="122" y="155"/>
                    </a:lnTo>
                    <a:lnTo>
                      <a:pt x="130" y="140"/>
                    </a:lnTo>
                    <a:lnTo>
                      <a:pt x="125" y="122"/>
                    </a:lnTo>
                    <a:lnTo>
                      <a:pt x="112" y="112"/>
                    </a:lnTo>
                    <a:lnTo>
                      <a:pt x="93" y="108"/>
                    </a:lnTo>
                    <a:lnTo>
                      <a:pt x="71" y="107"/>
                    </a:lnTo>
                    <a:lnTo>
                      <a:pt x="159" y="107"/>
                    </a:lnTo>
                    <a:lnTo>
                      <a:pt x="162" y="110"/>
                    </a:lnTo>
                    <a:lnTo>
                      <a:pt x="170" y="130"/>
                    </a:lnTo>
                    <a:lnTo>
                      <a:pt x="168" y="151"/>
                    </a:lnTo>
                    <a:lnTo>
                      <a:pt x="162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624"/>
              <p:cNvSpPr>
                <a:spLocks/>
              </p:cNvSpPr>
              <p:nvPr/>
            </p:nvSpPr>
            <p:spPr bwMode="auto">
              <a:xfrm>
                <a:off x="5634" y="277"/>
                <a:ext cx="171" cy="194"/>
              </a:xfrm>
              <a:custGeom>
                <a:avLst/>
                <a:gdLst>
                  <a:gd name="T0" fmla="+- 0 5703 5634"/>
                  <a:gd name="T1" fmla="*/ T0 w 171"/>
                  <a:gd name="T2" fmla="+- 0 440 277"/>
                  <a:gd name="T3" fmla="*/ 440 h 194"/>
                  <a:gd name="T4" fmla="+- 0 5674 5634"/>
                  <a:gd name="T5" fmla="*/ T4 w 171"/>
                  <a:gd name="T6" fmla="+- 0 440 277"/>
                  <a:gd name="T7" fmla="*/ 440 h 194"/>
                  <a:gd name="T8" fmla="+- 0 5697 5634"/>
                  <a:gd name="T9" fmla="*/ T8 w 171"/>
                  <a:gd name="T10" fmla="+- 0 440 277"/>
                  <a:gd name="T11" fmla="*/ 440 h 194"/>
                  <a:gd name="T12" fmla="+- 0 5703 5634"/>
                  <a:gd name="T13" fmla="*/ T12 w 171"/>
                  <a:gd name="T14" fmla="+- 0 440 277"/>
                  <a:gd name="T15" fmla="*/ 440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1" h="194">
                    <a:moveTo>
                      <a:pt x="69" y="163"/>
                    </a:moveTo>
                    <a:lnTo>
                      <a:pt x="40" y="163"/>
                    </a:lnTo>
                    <a:lnTo>
                      <a:pt x="63" y="163"/>
                    </a:lnTo>
                    <a:lnTo>
                      <a:pt x="69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625"/>
              <p:cNvSpPr>
                <a:spLocks/>
              </p:cNvSpPr>
              <p:nvPr/>
            </p:nvSpPr>
            <p:spPr bwMode="auto">
              <a:xfrm>
                <a:off x="5634" y="277"/>
                <a:ext cx="171" cy="194"/>
              </a:xfrm>
              <a:custGeom>
                <a:avLst/>
                <a:gdLst>
                  <a:gd name="T0" fmla="+- 0 5704 5634"/>
                  <a:gd name="T1" fmla="*/ T0 w 171"/>
                  <a:gd name="T2" fmla="+- 0 470 277"/>
                  <a:gd name="T3" fmla="*/ 470 h 194"/>
                  <a:gd name="T4" fmla="+- 0 5657 5634"/>
                  <a:gd name="T5" fmla="*/ T4 w 171"/>
                  <a:gd name="T6" fmla="+- 0 469 277"/>
                  <a:gd name="T7" fmla="*/ 469 h 194"/>
                  <a:gd name="T8" fmla="+- 0 5726 5634"/>
                  <a:gd name="T9" fmla="*/ T8 w 171"/>
                  <a:gd name="T10" fmla="+- 0 469 277"/>
                  <a:gd name="T11" fmla="*/ 469 h 194"/>
                  <a:gd name="T12" fmla="+- 0 5726 5634"/>
                  <a:gd name="T13" fmla="*/ T12 w 171"/>
                  <a:gd name="T14" fmla="+- 0 470 277"/>
                  <a:gd name="T15" fmla="*/ 470 h 194"/>
                  <a:gd name="T16" fmla="+- 0 5704 5634"/>
                  <a:gd name="T17" fmla="*/ T16 w 171"/>
                  <a:gd name="T18" fmla="+- 0 470 277"/>
                  <a:gd name="T19" fmla="*/ 470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1" h="194">
                    <a:moveTo>
                      <a:pt x="70" y="193"/>
                    </a:moveTo>
                    <a:lnTo>
                      <a:pt x="23" y="192"/>
                    </a:lnTo>
                    <a:lnTo>
                      <a:pt x="92" y="192"/>
                    </a:lnTo>
                    <a:lnTo>
                      <a:pt x="92" y="193"/>
                    </a:lnTo>
                    <a:lnTo>
                      <a:pt x="7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1" name="Group 626"/>
            <p:cNvGrpSpPr>
              <a:grpSpLocks/>
            </p:cNvGrpSpPr>
            <p:nvPr/>
          </p:nvGrpSpPr>
          <p:grpSpPr bwMode="auto">
            <a:xfrm>
              <a:off x="5828" y="274"/>
              <a:ext cx="183" cy="199"/>
              <a:chOff x="5828" y="274"/>
              <a:chExt cx="183" cy="199"/>
            </a:xfrm>
          </p:grpSpPr>
          <p:sp>
            <p:nvSpPr>
              <p:cNvPr id="1847" name="Freeform 627"/>
              <p:cNvSpPr>
                <a:spLocks/>
              </p:cNvSpPr>
              <p:nvPr/>
            </p:nvSpPr>
            <p:spPr bwMode="auto">
              <a:xfrm>
                <a:off x="5828" y="274"/>
                <a:ext cx="183" cy="199"/>
              </a:xfrm>
              <a:custGeom>
                <a:avLst/>
                <a:gdLst>
                  <a:gd name="T0" fmla="+- 0 5928 5828"/>
                  <a:gd name="T1" fmla="*/ T0 w 183"/>
                  <a:gd name="T2" fmla="+- 0 473 274"/>
                  <a:gd name="T3" fmla="*/ 473 h 199"/>
                  <a:gd name="T4" fmla="+- 0 5863 5828"/>
                  <a:gd name="T5" fmla="*/ T4 w 183"/>
                  <a:gd name="T6" fmla="+- 0 454 274"/>
                  <a:gd name="T7" fmla="*/ 454 h 199"/>
                  <a:gd name="T8" fmla="+- 0 5832 5828"/>
                  <a:gd name="T9" fmla="*/ T8 w 183"/>
                  <a:gd name="T10" fmla="+- 0 400 274"/>
                  <a:gd name="T11" fmla="*/ 400 h 199"/>
                  <a:gd name="T12" fmla="+- 0 5828 5828"/>
                  <a:gd name="T13" fmla="*/ T12 w 183"/>
                  <a:gd name="T14" fmla="+- 0 374 274"/>
                  <a:gd name="T15" fmla="*/ 374 h 199"/>
                  <a:gd name="T16" fmla="+- 0 5829 5828"/>
                  <a:gd name="T17" fmla="*/ T16 w 183"/>
                  <a:gd name="T18" fmla="+- 0 353 274"/>
                  <a:gd name="T19" fmla="*/ 353 h 199"/>
                  <a:gd name="T20" fmla="+- 0 5866 5828"/>
                  <a:gd name="T21" fmla="*/ T20 w 183"/>
                  <a:gd name="T22" fmla="+- 0 291 274"/>
                  <a:gd name="T23" fmla="*/ 291 h 199"/>
                  <a:gd name="T24" fmla="+- 0 5916 5828"/>
                  <a:gd name="T25" fmla="*/ T24 w 183"/>
                  <a:gd name="T26" fmla="+- 0 274 274"/>
                  <a:gd name="T27" fmla="*/ 274 h 199"/>
                  <a:gd name="T28" fmla="+- 0 5935 5828"/>
                  <a:gd name="T29" fmla="*/ T28 w 183"/>
                  <a:gd name="T30" fmla="+- 0 275 274"/>
                  <a:gd name="T31" fmla="*/ 275 h 199"/>
                  <a:gd name="T32" fmla="+- 0 5954 5828"/>
                  <a:gd name="T33" fmla="*/ T32 w 183"/>
                  <a:gd name="T34" fmla="+- 0 278 274"/>
                  <a:gd name="T35" fmla="*/ 278 h 199"/>
                  <a:gd name="T36" fmla="+- 0 5972 5828"/>
                  <a:gd name="T37" fmla="*/ T36 w 183"/>
                  <a:gd name="T38" fmla="+- 0 285 274"/>
                  <a:gd name="T39" fmla="*/ 285 h 199"/>
                  <a:gd name="T40" fmla="+- 0 5991 5828"/>
                  <a:gd name="T41" fmla="*/ T40 w 183"/>
                  <a:gd name="T42" fmla="+- 0 299 274"/>
                  <a:gd name="T43" fmla="*/ 299 h 199"/>
                  <a:gd name="T44" fmla="+- 0 5999 5828"/>
                  <a:gd name="T45" fmla="*/ T44 w 183"/>
                  <a:gd name="T46" fmla="+- 0 309 274"/>
                  <a:gd name="T47" fmla="*/ 309 h 199"/>
                  <a:gd name="T48" fmla="+- 0 5945 5828"/>
                  <a:gd name="T49" fmla="*/ T48 w 183"/>
                  <a:gd name="T50" fmla="+- 0 309 274"/>
                  <a:gd name="T51" fmla="*/ 309 h 199"/>
                  <a:gd name="T52" fmla="+- 0 5915 5828"/>
                  <a:gd name="T53" fmla="*/ T52 w 183"/>
                  <a:gd name="T54" fmla="+- 0 310 274"/>
                  <a:gd name="T55" fmla="*/ 310 h 199"/>
                  <a:gd name="T56" fmla="+- 0 5869 5828"/>
                  <a:gd name="T57" fmla="*/ T56 w 183"/>
                  <a:gd name="T58" fmla="+- 0 368 274"/>
                  <a:gd name="T59" fmla="*/ 368 h 199"/>
                  <a:gd name="T60" fmla="+- 0 5869 5828"/>
                  <a:gd name="T61" fmla="*/ T60 w 183"/>
                  <a:gd name="T62" fmla="+- 0 373 274"/>
                  <a:gd name="T63" fmla="*/ 373 h 199"/>
                  <a:gd name="T64" fmla="+- 0 5871 5828"/>
                  <a:gd name="T65" fmla="*/ T64 w 183"/>
                  <a:gd name="T66" fmla="+- 0 398 274"/>
                  <a:gd name="T67" fmla="*/ 398 h 199"/>
                  <a:gd name="T68" fmla="+- 0 5879 5828"/>
                  <a:gd name="T69" fmla="*/ T68 w 183"/>
                  <a:gd name="T70" fmla="+- 0 418 274"/>
                  <a:gd name="T71" fmla="*/ 418 h 199"/>
                  <a:gd name="T72" fmla="+- 0 5893 5828"/>
                  <a:gd name="T73" fmla="*/ T72 w 183"/>
                  <a:gd name="T74" fmla="+- 0 433 274"/>
                  <a:gd name="T75" fmla="*/ 433 h 199"/>
                  <a:gd name="T76" fmla="+- 0 5914 5828"/>
                  <a:gd name="T77" fmla="*/ T76 w 183"/>
                  <a:gd name="T78" fmla="+- 0 440 274"/>
                  <a:gd name="T79" fmla="*/ 440 h 199"/>
                  <a:gd name="T80" fmla="+- 0 5998 5828"/>
                  <a:gd name="T81" fmla="*/ T80 w 183"/>
                  <a:gd name="T82" fmla="+- 0 440 274"/>
                  <a:gd name="T83" fmla="*/ 440 h 199"/>
                  <a:gd name="T84" fmla="+- 0 5989 5828"/>
                  <a:gd name="T85" fmla="*/ T84 w 183"/>
                  <a:gd name="T86" fmla="+- 0 451 274"/>
                  <a:gd name="T87" fmla="*/ 451 h 199"/>
                  <a:gd name="T88" fmla="+- 0 5973 5828"/>
                  <a:gd name="T89" fmla="*/ T88 w 183"/>
                  <a:gd name="T90" fmla="+- 0 462 274"/>
                  <a:gd name="T91" fmla="*/ 462 h 199"/>
                  <a:gd name="T92" fmla="+- 0 5952 5828"/>
                  <a:gd name="T93" fmla="*/ T92 w 183"/>
                  <a:gd name="T94" fmla="+- 0 470 274"/>
                  <a:gd name="T95" fmla="*/ 470 h 199"/>
                  <a:gd name="T96" fmla="+- 0 5928 5828"/>
                  <a:gd name="T97" fmla="*/ T96 w 183"/>
                  <a:gd name="T98" fmla="+- 0 473 274"/>
                  <a:gd name="T99" fmla="*/ 473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83" h="199">
                    <a:moveTo>
                      <a:pt x="100" y="199"/>
                    </a:moveTo>
                    <a:lnTo>
                      <a:pt x="35" y="180"/>
                    </a:lnTo>
                    <a:lnTo>
                      <a:pt x="4" y="126"/>
                    </a:lnTo>
                    <a:lnTo>
                      <a:pt x="0" y="100"/>
                    </a:lnTo>
                    <a:lnTo>
                      <a:pt x="1" y="79"/>
                    </a:lnTo>
                    <a:lnTo>
                      <a:pt x="38" y="17"/>
                    </a:lnTo>
                    <a:lnTo>
                      <a:pt x="88" y="0"/>
                    </a:lnTo>
                    <a:lnTo>
                      <a:pt x="107" y="1"/>
                    </a:lnTo>
                    <a:lnTo>
                      <a:pt x="126" y="4"/>
                    </a:lnTo>
                    <a:lnTo>
                      <a:pt x="144" y="11"/>
                    </a:lnTo>
                    <a:lnTo>
                      <a:pt x="163" y="25"/>
                    </a:lnTo>
                    <a:lnTo>
                      <a:pt x="171" y="35"/>
                    </a:lnTo>
                    <a:lnTo>
                      <a:pt x="117" y="35"/>
                    </a:lnTo>
                    <a:lnTo>
                      <a:pt x="87" y="36"/>
                    </a:lnTo>
                    <a:lnTo>
                      <a:pt x="41" y="94"/>
                    </a:lnTo>
                    <a:lnTo>
                      <a:pt x="41" y="99"/>
                    </a:lnTo>
                    <a:lnTo>
                      <a:pt x="43" y="124"/>
                    </a:lnTo>
                    <a:lnTo>
                      <a:pt x="51" y="144"/>
                    </a:lnTo>
                    <a:lnTo>
                      <a:pt x="65" y="159"/>
                    </a:lnTo>
                    <a:lnTo>
                      <a:pt x="86" y="166"/>
                    </a:lnTo>
                    <a:lnTo>
                      <a:pt x="170" y="166"/>
                    </a:lnTo>
                    <a:lnTo>
                      <a:pt x="161" y="177"/>
                    </a:lnTo>
                    <a:lnTo>
                      <a:pt x="145" y="188"/>
                    </a:lnTo>
                    <a:lnTo>
                      <a:pt x="124" y="196"/>
                    </a:lnTo>
                    <a:lnTo>
                      <a:pt x="100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628"/>
              <p:cNvSpPr>
                <a:spLocks/>
              </p:cNvSpPr>
              <p:nvPr/>
            </p:nvSpPr>
            <p:spPr bwMode="auto">
              <a:xfrm>
                <a:off x="5828" y="274"/>
                <a:ext cx="183" cy="199"/>
              </a:xfrm>
              <a:custGeom>
                <a:avLst/>
                <a:gdLst>
                  <a:gd name="T0" fmla="+- 0 5973 5828"/>
                  <a:gd name="T1" fmla="*/ T0 w 183"/>
                  <a:gd name="T2" fmla="+- 0 338 274"/>
                  <a:gd name="T3" fmla="*/ 338 h 199"/>
                  <a:gd name="T4" fmla="+- 0 5963 5828"/>
                  <a:gd name="T5" fmla="*/ T4 w 183"/>
                  <a:gd name="T6" fmla="+- 0 320 274"/>
                  <a:gd name="T7" fmla="*/ 320 h 199"/>
                  <a:gd name="T8" fmla="+- 0 5945 5828"/>
                  <a:gd name="T9" fmla="*/ T8 w 183"/>
                  <a:gd name="T10" fmla="+- 0 309 274"/>
                  <a:gd name="T11" fmla="*/ 309 h 199"/>
                  <a:gd name="T12" fmla="+- 0 5999 5828"/>
                  <a:gd name="T13" fmla="*/ T12 w 183"/>
                  <a:gd name="T14" fmla="+- 0 309 274"/>
                  <a:gd name="T15" fmla="*/ 309 h 199"/>
                  <a:gd name="T16" fmla="+- 0 6003 5828"/>
                  <a:gd name="T17" fmla="*/ T16 w 183"/>
                  <a:gd name="T18" fmla="+- 0 314 274"/>
                  <a:gd name="T19" fmla="*/ 314 h 199"/>
                  <a:gd name="T20" fmla="+- 0 5973 5828"/>
                  <a:gd name="T21" fmla="*/ T20 w 183"/>
                  <a:gd name="T22" fmla="+- 0 338 274"/>
                  <a:gd name="T23" fmla="*/ 338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83" h="199">
                    <a:moveTo>
                      <a:pt x="145" y="64"/>
                    </a:moveTo>
                    <a:lnTo>
                      <a:pt x="135" y="46"/>
                    </a:lnTo>
                    <a:lnTo>
                      <a:pt x="117" y="35"/>
                    </a:lnTo>
                    <a:lnTo>
                      <a:pt x="171" y="35"/>
                    </a:lnTo>
                    <a:lnTo>
                      <a:pt x="175" y="40"/>
                    </a:lnTo>
                    <a:lnTo>
                      <a:pt x="145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629"/>
              <p:cNvSpPr>
                <a:spLocks/>
              </p:cNvSpPr>
              <p:nvPr/>
            </p:nvSpPr>
            <p:spPr bwMode="auto">
              <a:xfrm>
                <a:off x="5828" y="274"/>
                <a:ext cx="183" cy="199"/>
              </a:xfrm>
              <a:custGeom>
                <a:avLst/>
                <a:gdLst>
                  <a:gd name="T0" fmla="+- 0 5998 5828"/>
                  <a:gd name="T1" fmla="*/ T0 w 183"/>
                  <a:gd name="T2" fmla="+- 0 440 274"/>
                  <a:gd name="T3" fmla="*/ 440 h 199"/>
                  <a:gd name="T4" fmla="+- 0 5914 5828"/>
                  <a:gd name="T5" fmla="*/ T4 w 183"/>
                  <a:gd name="T6" fmla="+- 0 440 274"/>
                  <a:gd name="T7" fmla="*/ 440 h 199"/>
                  <a:gd name="T8" fmla="+- 0 5941 5828"/>
                  <a:gd name="T9" fmla="*/ T8 w 183"/>
                  <a:gd name="T10" fmla="+- 0 437 274"/>
                  <a:gd name="T11" fmla="*/ 437 h 199"/>
                  <a:gd name="T12" fmla="+- 0 5959 5828"/>
                  <a:gd name="T13" fmla="*/ T12 w 183"/>
                  <a:gd name="T14" fmla="+- 0 428 274"/>
                  <a:gd name="T15" fmla="*/ 428 h 199"/>
                  <a:gd name="T16" fmla="+- 0 5971 5828"/>
                  <a:gd name="T17" fmla="*/ T16 w 183"/>
                  <a:gd name="T18" fmla="+- 0 415 274"/>
                  <a:gd name="T19" fmla="*/ 415 h 199"/>
                  <a:gd name="T20" fmla="+- 0 6011 5828"/>
                  <a:gd name="T21" fmla="*/ T20 w 183"/>
                  <a:gd name="T22" fmla="+- 0 418 274"/>
                  <a:gd name="T23" fmla="*/ 418 h 199"/>
                  <a:gd name="T24" fmla="+- 0 6002 5828"/>
                  <a:gd name="T25" fmla="*/ T24 w 183"/>
                  <a:gd name="T26" fmla="+- 0 436 274"/>
                  <a:gd name="T27" fmla="*/ 436 h 199"/>
                  <a:gd name="T28" fmla="+- 0 5998 5828"/>
                  <a:gd name="T29" fmla="*/ T28 w 183"/>
                  <a:gd name="T30" fmla="+- 0 440 274"/>
                  <a:gd name="T31" fmla="*/ 440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83" h="199">
                    <a:moveTo>
                      <a:pt x="170" y="166"/>
                    </a:moveTo>
                    <a:lnTo>
                      <a:pt x="86" y="166"/>
                    </a:lnTo>
                    <a:lnTo>
                      <a:pt x="113" y="163"/>
                    </a:lnTo>
                    <a:lnTo>
                      <a:pt x="131" y="154"/>
                    </a:lnTo>
                    <a:lnTo>
                      <a:pt x="143" y="141"/>
                    </a:lnTo>
                    <a:lnTo>
                      <a:pt x="183" y="144"/>
                    </a:lnTo>
                    <a:lnTo>
                      <a:pt x="174" y="162"/>
                    </a:lnTo>
                    <a:lnTo>
                      <a:pt x="17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2" name="Group 630"/>
            <p:cNvGrpSpPr>
              <a:grpSpLocks/>
            </p:cNvGrpSpPr>
            <p:nvPr/>
          </p:nvGrpSpPr>
          <p:grpSpPr bwMode="auto">
            <a:xfrm>
              <a:off x="6030" y="274"/>
              <a:ext cx="183" cy="199"/>
              <a:chOff x="6030" y="274"/>
              <a:chExt cx="183" cy="199"/>
            </a:xfrm>
          </p:grpSpPr>
          <p:sp>
            <p:nvSpPr>
              <p:cNvPr id="1844" name="Freeform 631"/>
              <p:cNvSpPr>
                <a:spLocks/>
              </p:cNvSpPr>
              <p:nvPr/>
            </p:nvSpPr>
            <p:spPr bwMode="auto">
              <a:xfrm>
                <a:off x="6030" y="274"/>
                <a:ext cx="183" cy="199"/>
              </a:xfrm>
              <a:custGeom>
                <a:avLst/>
                <a:gdLst>
                  <a:gd name="T0" fmla="+- 0 6129 6030"/>
                  <a:gd name="T1" fmla="*/ T0 w 183"/>
                  <a:gd name="T2" fmla="+- 0 473 274"/>
                  <a:gd name="T3" fmla="*/ 473 h 199"/>
                  <a:gd name="T4" fmla="+- 0 6064 6030"/>
                  <a:gd name="T5" fmla="*/ T4 w 183"/>
                  <a:gd name="T6" fmla="+- 0 454 274"/>
                  <a:gd name="T7" fmla="*/ 454 h 199"/>
                  <a:gd name="T8" fmla="+- 0 6033 6030"/>
                  <a:gd name="T9" fmla="*/ T8 w 183"/>
                  <a:gd name="T10" fmla="+- 0 400 274"/>
                  <a:gd name="T11" fmla="*/ 400 h 199"/>
                  <a:gd name="T12" fmla="+- 0 6030 6030"/>
                  <a:gd name="T13" fmla="*/ T12 w 183"/>
                  <a:gd name="T14" fmla="+- 0 374 274"/>
                  <a:gd name="T15" fmla="*/ 374 h 199"/>
                  <a:gd name="T16" fmla="+- 0 6031 6030"/>
                  <a:gd name="T17" fmla="*/ T16 w 183"/>
                  <a:gd name="T18" fmla="+- 0 353 274"/>
                  <a:gd name="T19" fmla="*/ 353 h 199"/>
                  <a:gd name="T20" fmla="+- 0 6067 6030"/>
                  <a:gd name="T21" fmla="*/ T20 w 183"/>
                  <a:gd name="T22" fmla="+- 0 291 274"/>
                  <a:gd name="T23" fmla="*/ 291 h 199"/>
                  <a:gd name="T24" fmla="+- 0 6118 6030"/>
                  <a:gd name="T25" fmla="*/ T24 w 183"/>
                  <a:gd name="T26" fmla="+- 0 274 274"/>
                  <a:gd name="T27" fmla="*/ 274 h 199"/>
                  <a:gd name="T28" fmla="+- 0 6136 6030"/>
                  <a:gd name="T29" fmla="*/ T28 w 183"/>
                  <a:gd name="T30" fmla="+- 0 275 274"/>
                  <a:gd name="T31" fmla="*/ 275 h 199"/>
                  <a:gd name="T32" fmla="+- 0 6155 6030"/>
                  <a:gd name="T33" fmla="*/ T32 w 183"/>
                  <a:gd name="T34" fmla="+- 0 278 274"/>
                  <a:gd name="T35" fmla="*/ 278 h 199"/>
                  <a:gd name="T36" fmla="+- 0 6174 6030"/>
                  <a:gd name="T37" fmla="*/ T36 w 183"/>
                  <a:gd name="T38" fmla="+- 0 285 274"/>
                  <a:gd name="T39" fmla="*/ 285 h 199"/>
                  <a:gd name="T40" fmla="+- 0 6193 6030"/>
                  <a:gd name="T41" fmla="*/ T40 w 183"/>
                  <a:gd name="T42" fmla="+- 0 299 274"/>
                  <a:gd name="T43" fmla="*/ 299 h 199"/>
                  <a:gd name="T44" fmla="+- 0 6200 6030"/>
                  <a:gd name="T45" fmla="*/ T44 w 183"/>
                  <a:gd name="T46" fmla="+- 0 309 274"/>
                  <a:gd name="T47" fmla="*/ 309 h 199"/>
                  <a:gd name="T48" fmla="+- 0 6147 6030"/>
                  <a:gd name="T49" fmla="*/ T48 w 183"/>
                  <a:gd name="T50" fmla="+- 0 309 274"/>
                  <a:gd name="T51" fmla="*/ 309 h 199"/>
                  <a:gd name="T52" fmla="+- 0 6117 6030"/>
                  <a:gd name="T53" fmla="*/ T52 w 183"/>
                  <a:gd name="T54" fmla="+- 0 310 274"/>
                  <a:gd name="T55" fmla="*/ 310 h 199"/>
                  <a:gd name="T56" fmla="+- 0 6070 6030"/>
                  <a:gd name="T57" fmla="*/ T56 w 183"/>
                  <a:gd name="T58" fmla="+- 0 368 274"/>
                  <a:gd name="T59" fmla="*/ 368 h 199"/>
                  <a:gd name="T60" fmla="+- 0 6070 6030"/>
                  <a:gd name="T61" fmla="*/ T60 w 183"/>
                  <a:gd name="T62" fmla="+- 0 373 274"/>
                  <a:gd name="T63" fmla="*/ 373 h 199"/>
                  <a:gd name="T64" fmla="+- 0 6073 6030"/>
                  <a:gd name="T65" fmla="*/ T64 w 183"/>
                  <a:gd name="T66" fmla="+- 0 398 274"/>
                  <a:gd name="T67" fmla="*/ 398 h 199"/>
                  <a:gd name="T68" fmla="+- 0 6081 6030"/>
                  <a:gd name="T69" fmla="*/ T68 w 183"/>
                  <a:gd name="T70" fmla="+- 0 418 274"/>
                  <a:gd name="T71" fmla="*/ 418 h 199"/>
                  <a:gd name="T72" fmla="+- 0 6095 6030"/>
                  <a:gd name="T73" fmla="*/ T72 w 183"/>
                  <a:gd name="T74" fmla="+- 0 433 274"/>
                  <a:gd name="T75" fmla="*/ 433 h 199"/>
                  <a:gd name="T76" fmla="+- 0 6116 6030"/>
                  <a:gd name="T77" fmla="*/ T76 w 183"/>
                  <a:gd name="T78" fmla="+- 0 440 274"/>
                  <a:gd name="T79" fmla="*/ 440 h 199"/>
                  <a:gd name="T80" fmla="+- 0 6199 6030"/>
                  <a:gd name="T81" fmla="*/ T80 w 183"/>
                  <a:gd name="T82" fmla="+- 0 440 274"/>
                  <a:gd name="T83" fmla="*/ 440 h 199"/>
                  <a:gd name="T84" fmla="+- 0 6190 6030"/>
                  <a:gd name="T85" fmla="*/ T84 w 183"/>
                  <a:gd name="T86" fmla="+- 0 451 274"/>
                  <a:gd name="T87" fmla="*/ 451 h 199"/>
                  <a:gd name="T88" fmla="+- 0 6174 6030"/>
                  <a:gd name="T89" fmla="*/ T88 w 183"/>
                  <a:gd name="T90" fmla="+- 0 462 274"/>
                  <a:gd name="T91" fmla="*/ 462 h 199"/>
                  <a:gd name="T92" fmla="+- 0 6154 6030"/>
                  <a:gd name="T93" fmla="*/ T92 w 183"/>
                  <a:gd name="T94" fmla="+- 0 470 274"/>
                  <a:gd name="T95" fmla="*/ 470 h 199"/>
                  <a:gd name="T96" fmla="+- 0 6129 6030"/>
                  <a:gd name="T97" fmla="*/ T96 w 183"/>
                  <a:gd name="T98" fmla="+- 0 473 274"/>
                  <a:gd name="T99" fmla="*/ 473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83" h="199">
                    <a:moveTo>
                      <a:pt x="99" y="199"/>
                    </a:moveTo>
                    <a:lnTo>
                      <a:pt x="34" y="180"/>
                    </a:lnTo>
                    <a:lnTo>
                      <a:pt x="3" y="126"/>
                    </a:lnTo>
                    <a:lnTo>
                      <a:pt x="0" y="100"/>
                    </a:lnTo>
                    <a:lnTo>
                      <a:pt x="1" y="79"/>
                    </a:lnTo>
                    <a:lnTo>
                      <a:pt x="37" y="17"/>
                    </a:lnTo>
                    <a:lnTo>
                      <a:pt x="88" y="0"/>
                    </a:lnTo>
                    <a:lnTo>
                      <a:pt x="106" y="1"/>
                    </a:lnTo>
                    <a:lnTo>
                      <a:pt x="125" y="4"/>
                    </a:lnTo>
                    <a:lnTo>
                      <a:pt x="144" y="11"/>
                    </a:lnTo>
                    <a:lnTo>
                      <a:pt x="163" y="25"/>
                    </a:lnTo>
                    <a:lnTo>
                      <a:pt x="170" y="35"/>
                    </a:lnTo>
                    <a:lnTo>
                      <a:pt x="117" y="35"/>
                    </a:lnTo>
                    <a:lnTo>
                      <a:pt x="87" y="36"/>
                    </a:lnTo>
                    <a:lnTo>
                      <a:pt x="40" y="94"/>
                    </a:lnTo>
                    <a:lnTo>
                      <a:pt x="40" y="99"/>
                    </a:lnTo>
                    <a:lnTo>
                      <a:pt x="43" y="124"/>
                    </a:lnTo>
                    <a:lnTo>
                      <a:pt x="51" y="144"/>
                    </a:lnTo>
                    <a:lnTo>
                      <a:pt x="65" y="159"/>
                    </a:lnTo>
                    <a:lnTo>
                      <a:pt x="86" y="166"/>
                    </a:lnTo>
                    <a:lnTo>
                      <a:pt x="169" y="166"/>
                    </a:lnTo>
                    <a:lnTo>
                      <a:pt x="160" y="177"/>
                    </a:lnTo>
                    <a:lnTo>
                      <a:pt x="144" y="188"/>
                    </a:lnTo>
                    <a:lnTo>
                      <a:pt x="124" y="196"/>
                    </a:lnTo>
                    <a:lnTo>
                      <a:pt x="99" y="1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632"/>
              <p:cNvSpPr>
                <a:spLocks/>
              </p:cNvSpPr>
              <p:nvPr/>
            </p:nvSpPr>
            <p:spPr bwMode="auto">
              <a:xfrm>
                <a:off x="6030" y="274"/>
                <a:ext cx="183" cy="199"/>
              </a:xfrm>
              <a:custGeom>
                <a:avLst/>
                <a:gdLst>
                  <a:gd name="T0" fmla="+- 0 6174 6030"/>
                  <a:gd name="T1" fmla="*/ T0 w 183"/>
                  <a:gd name="T2" fmla="+- 0 338 274"/>
                  <a:gd name="T3" fmla="*/ 338 h 199"/>
                  <a:gd name="T4" fmla="+- 0 6164 6030"/>
                  <a:gd name="T5" fmla="*/ T4 w 183"/>
                  <a:gd name="T6" fmla="+- 0 320 274"/>
                  <a:gd name="T7" fmla="*/ 320 h 199"/>
                  <a:gd name="T8" fmla="+- 0 6147 6030"/>
                  <a:gd name="T9" fmla="*/ T8 w 183"/>
                  <a:gd name="T10" fmla="+- 0 309 274"/>
                  <a:gd name="T11" fmla="*/ 309 h 199"/>
                  <a:gd name="T12" fmla="+- 0 6200 6030"/>
                  <a:gd name="T13" fmla="*/ T12 w 183"/>
                  <a:gd name="T14" fmla="+- 0 309 274"/>
                  <a:gd name="T15" fmla="*/ 309 h 199"/>
                  <a:gd name="T16" fmla="+- 0 6204 6030"/>
                  <a:gd name="T17" fmla="*/ T16 w 183"/>
                  <a:gd name="T18" fmla="+- 0 314 274"/>
                  <a:gd name="T19" fmla="*/ 314 h 199"/>
                  <a:gd name="T20" fmla="+- 0 6174 6030"/>
                  <a:gd name="T21" fmla="*/ T20 w 183"/>
                  <a:gd name="T22" fmla="+- 0 338 274"/>
                  <a:gd name="T23" fmla="*/ 338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83" h="199">
                    <a:moveTo>
                      <a:pt x="144" y="64"/>
                    </a:moveTo>
                    <a:lnTo>
                      <a:pt x="134" y="46"/>
                    </a:lnTo>
                    <a:lnTo>
                      <a:pt x="117" y="35"/>
                    </a:lnTo>
                    <a:lnTo>
                      <a:pt x="170" y="35"/>
                    </a:lnTo>
                    <a:lnTo>
                      <a:pt x="174" y="40"/>
                    </a:lnTo>
                    <a:lnTo>
                      <a:pt x="144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633"/>
              <p:cNvSpPr>
                <a:spLocks/>
              </p:cNvSpPr>
              <p:nvPr/>
            </p:nvSpPr>
            <p:spPr bwMode="auto">
              <a:xfrm>
                <a:off x="6030" y="274"/>
                <a:ext cx="183" cy="199"/>
              </a:xfrm>
              <a:custGeom>
                <a:avLst/>
                <a:gdLst>
                  <a:gd name="T0" fmla="+- 0 6199 6030"/>
                  <a:gd name="T1" fmla="*/ T0 w 183"/>
                  <a:gd name="T2" fmla="+- 0 440 274"/>
                  <a:gd name="T3" fmla="*/ 440 h 199"/>
                  <a:gd name="T4" fmla="+- 0 6116 6030"/>
                  <a:gd name="T5" fmla="*/ T4 w 183"/>
                  <a:gd name="T6" fmla="+- 0 440 274"/>
                  <a:gd name="T7" fmla="*/ 440 h 199"/>
                  <a:gd name="T8" fmla="+- 0 6143 6030"/>
                  <a:gd name="T9" fmla="*/ T8 w 183"/>
                  <a:gd name="T10" fmla="+- 0 437 274"/>
                  <a:gd name="T11" fmla="*/ 437 h 199"/>
                  <a:gd name="T12" fmla="+- 0 6161 6030"/>
                  <a:gd name="T13" fmla="*/ T12 w 183"/>
                  <a:gd name="T14" fmla="+- 0 428 274"/>
                  <a:gd name="T15" fmla="*/ 428 h 199"/>
                  <a:gd name="T16" fmla="+- 0 6172 6030"/>
                  <a:gd name="T17" fmla="*/ T16 w 183"/>
                  <a:gd name="T18" fmla="+- 0 415 274"/>
                  <a:gd name="T19" fmla="*/ 415 h 199"/>
                  <a:gd name="T20" fmla="+- 0 6212 6030"/>
                  <a:gd name="T21" fmla="*/ T20 w 183"/>
                  <a:gd name="T22" fmla="+- 0 418 274"/>
                  <a:gd name="T23" fmla="*/ 418 h 199"/>
                  <a:gd name="T24" fmla="+- 0 6203 6030"/>
                  <a:gd name="T25" fmla="*/ T24 w 183"/>
                  <a:gd name="T26" fmla="+- 0 436 274"/>
                  <a:gd name="T27" fmla="*/ 436 h 199"/>
                  <a:gd name="T28" fmla="+- 0 6199 6030"/>
                  <a:gd name="T29" fmla="*/ T28 w 183"/>
                  <a:gd name="T30" fmla="+- 0 440 274"/>
                  <a:gd name="T31" fmla="*/ 440 h 1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83" h="199">
                    <a:moveTo>
                      <a:pt x="169" y="166"/>
                    </a:moveTo>
                    <a:lnTo>
                      <a:pt x="86" y="166"/>
                    </a:lnTo>
                    <a:lnTo>
                      <a:pt x="113" y="163"/>
                    </a:lnTo>
                    <a:lnTo>
                      <a:pt x="131" y="154"/>
                    </a:lnTo>
                    <a:lnTo>
                      <a:pt x="142" y="141"/>
                    </a:lnTo>
                    <a:lnTo>
                      <a:pt x="182" y="144"/>
                    </a:lnTo>
                    <a:lnTo>
                      <a:pt x="173" y="162"/>
                    </a:lnTo>
                    <a:lnTo>
                      <a:pt x="169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634"/>
            <p:cNvGrpSpPr>
              <a:grpSpLocks/>
            </p:cNvGrpSpPr>
            <p:nvPr/>
          </p:nvGrpSpPr>
          <p:grpSpPr bwMode="auto">
            <a:xfrm>
              <a:off x="6247" y="328"/>
              <a:ext cx="39" cy="39"/>
              <a:chOff x="6247" y="328"/>
              <a:chExt cx="39" cy="39"/>
            </a:xfrm>
          </p:grpSpPr>
          <p:sp>
            <p:nvSpPr>
              <p:cNvPr id="1843" name="Freeform 635"/>
              <p:cNvSpPr>
                <a:spLocks/>
              </p:cNvSpPr>
              <p:nvPr/>
            </p:nvSpPr>
            <p:spPr bwMode="auto">
              <a:xfrm>
                <a:off x="6247" y="328"/>
                <a:ext cx="39" cy="39"/>
              </a:xfrm>
              <a:custGeom>
                <a:avLst/>
                <a:gdLst>
                  <a:gd name="T0" fmla="+- 0 6247 6247"/>
                  <a:gd name="T1" fmla="*/ T0 w 39"/>
                  <a:gd name="T2" fmla="+- 0 348 328"/>
                  <a:gd name="T3" fmla="*/ 348 h 39"/>
                  <a:gd name="T4" fmla="+- 0 6286 6247"/>
                  <a:gd name="T5" fmla="*/ T4 w 39"/>
                  <a:gd name="T6" fmla="+- 0 348 328"/>
                  <a:gd name="T7" fmla="*/ 348 h 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lnTo>
                      <a:pt x="39" y="20"/>
                    </a:lnTo>
                  </a:path>
                </a:pathLst>
              </a:custGeom>
              <a:noFill/>
              <a:ln w="2595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4" name="Group 636"/>
            <p:cNvGrpSpPr>
              <a:grpSpLocks/>
            </p:cNvGrpSpPr>
            <p:nvPr/>
          </p:nvGrpSpPr>
          <p:grpSpPr bwMode="auto">
            <a:xfrm>
              <a:off x="6247" y="432"/>
              <a:ext cx="39" cy="39"/>
              <a:chOff x="6247" y="432"/>
              <a:chExt cx="39" cy="39"/>
            </a:xfrm>
          </p:grpSpPr>
          <p:sp>
            <p:nvSpPr>
              <p:cNvPr id="1842" name="Freeform 637"/>
              <p:cNvSpPr>
                <a:spLocks/>
              </p:cNvSpPr>
              <p:nvPr/>
            </p:nvSpPr>
            <p:spPr bwMode="auto">
              <a:xfrm>
                <a:off x="6247" y="432"/>
                <a:ext cx="39" cy="39"/>
              </a:xfrm>
              <a:custGeom>
                <a:avLst/>
                <a:gdLst>
                  <a:gd name="T0" fmla="+- 0 6247 6247"/>
                  <a:gd name="T1" fmla="*/ T0 w 39"/>
                  <a:gd name="T2" fmla="+- 0 451 432"/>
                  <a:gd name="T3" fmla="*/ 451 h 39"/>
                  <a:gd name="T4" fmla="+- 0 6286 6247"/>
                  <a:gd name="T5" fmla="*/ T4 w 39"/>
                  <a:gd name="T6" fmla="+- 0 451 432"/>
                  <a:gd name="T7" fmla="*/ 451 h 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lnTo>
                      <a:pt x="39" y="19"/>
                    </a:lnTo>
                  </a:path>
                </a:pathLst>
              </a:custGeom>
              <a:noFill/>
              <a:ln w="2546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5" name="Group 638"/>
            <p:cNvGrpSpPr>
              <a:grpSpLocks/>
            </p:cNvGrpSpPr>
            <p:nvPr/>
          </p:nvGrpSpPr>
          <p:grpSpPr bwMode="auto">
            <a:xfrm>
              <a:off x="6429" y="278"/>
              <a:ext cx="2" cy="160"/>
              <a:chOff x="6429" y="278"/>
              <a:chExt cx="2" cy="160"/>
            </a:xfrm>
          </p:grpSpPr>
          <p:sp>
            <p:nvSpPr>
              <p:cNvPr id="1841" name="Freeform 639"/>
              <p:cNvSpPr>
                <a:spLocks/>
              </p:cNvSpPr>
              <p:nvPr/>
            </p:nvSpPr>
            <p:spPr bwMode="auto">
              <a:xfrm>
                <a:off x="6429" y="278"/>
                <a:ext cx="2" cy="160"/>
              </a:xfrm>
              <a:custGeom>
                <a:avLst/>
                <a:gdLst>
                  <a:gd name="T0" fmla="+- 0 278 278"/>
                  <a:gd name="T1" fmla="*/ 278 h 160"/>
                  <a:gd name="T2" fmla="+- 0 438 278"/>
                  <a:gd name="T3" fmla="*/ 438 h 1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269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" name="Group 640"/>
            <p:cNvGrpSpPr>
              <a:grpSpLocks/>
            </p:cNvGrpSpPr>
            <p:nvPr/>
          </p:nvGrpSpPr>
          <p:grpSpPr bwMode="auto">
            <a:xfrm>
              <a:off x="6409" y="454"/>
              <a:ext cx="144" cy="2"/>
              <a:chOff x="6409" y="454"/>
              <a:chExt cx="144" cy="2"/>
            </a:xfrm>
          </p:grpSpPr>
          <p:sp>
            <p:nvSpPr>
              <p:cNvPr id="1840" name="Freeform 641"/>
              <p:cNvSpPr>
                <a:spLocks/>
              </p:cNvSpPr>
              <p:nvPr/>
            </p:nvSpPr>
            <p:spPr bwMode="auto">
              <a:xfrm>
                <a:off x="6409" y="454"/>
                <a:ext cx="144" cy="2"/>
              </a:xfrm>
              <a:custGeom>
                <a:avLst/>
                <a:gdLst>
                  <a:gd name="T0" fmla="+- 0 6409 6409"/>
                  <a:gd name="T1" fmla="*/ T0 w 144"/>
                  <a:gd name="T2" fmla="+- 0 6553 6409"/>
                  <a:gd name="T3" fmla="*/ T2 w 14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44">
                    <a:moveTo>
                      <a:pt x="0" y="0"/>
                    </a:moveTo>
                    <a:lnTo>
                      <a:pt x="144" y="0"/>
                    </a:lnTo>
                  </a:path>
                </a:pathLst>
              </a:custGeom>
              <a:noFill/>
              <a:ln w="215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" name="Group 642"/>
            <p:cNvGrpSpPr>
              <a:grpSpLocks/>
            </p:cNvGrpSpPr>
            <p:nvPr/>
          </p:nvGrpSpPr>
          <p:grpSpPr bwMode="auto">
            <a:xfrm>
              <a:off x="6579" y="277"/>
              <a:ext cx="171" cy="194"/>
              <a:chOff x="6579" y="277"/>
              <a:chExt cx="171" cy="194"/>
            </a:xfrm>
          </p:grpSpPr>
          <p:sp>
            <p:nvSpPr>
              <p:cNvPr id="1833" name="Freeform 643"/>
              <p:cNvSpPr>
                <a:spLocks/>
              </p:cNvSpPr>
              <p:nvPr/>
            </p:nvSpPr>
            <p:spPr bwMode="auto">
              <a:xfrm>
                <a:off x="6579" y="277"/>
                <a:ext cx="171" cy="194"/>
              </a:xfrm>
              <a:custGeom>
                <a:avLst/>
                <a:gdLst>
                  <a:gd name="T0" fmla="+- 0 6676 6579"/>
                  <a:gd name="T1" fmla="*/ T0 w 171"/>
                  <a:gd name="T2" fmla="+- 0 277 277"/>
                  <a:gd name="T3" fmla="*/ 277 h 194"/>
                  <a:gd name="T4" fmla="+- 0 6601 6579"/>
                  <a:gd name="T5" fmla="*/ T4 w 171"/>
                  <a:gd name="T6" fmla="+- 0 277 277"/>
                  <a:gd name="T7" fmla="*/ 277 h 194"/>
                  <a:gd name="T8" fmla="+- 0 6647 6579"/>
                  <a:gd name="T9" fmla="*/ T8 w 171"/>
                  <a:gd name="T10" fmla="+- 0 277 277"/>
                  <a:gd name="T11" fmla="*/ 277 h 194"/>
                  <a:gd name="T12" fmla="+- 0 6670 6579"/>
                  <a:gd name="T13" fmla="*/ T12 w 171"/>
                  <a:gd name="T14" fmla="+- 0 277 277"/>
                  <a:gd name="T15" fmla="*/ 277 h 194"/>
                  <a:gd name="T16" fmla="+- 0 6676 6579"/>
                  <a:gd name="T17" fmla="*/ T16 w 171"/>
                  <a:gd name="T18" fmla="+- 0 277 277"/>
                  <a:gd name="T19" fmla="*/ 277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1" h="194">
                    <a:moveTo>
                      <a:pt x="97" y="0"/>
                    </a:moveTo>
                    <a:lnTo>
                      <a:pt x="22" y="0"/>
                    </a:lnTo>
                    <a:lnTo>
                      <a:pt x="68" y="0"/>
                    </a:lnTo>
                    <a:lnTo>
                      <a:pt x="91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644"/>
              <p:cNvSpPr>
                <a:spLocks/>
              </p:cNvSpPr>
              <p:nvPr/>
            </p:nvSpPr>
            <p:spPr bwMode="auto">
              <a:xfrm>
                <a:off x="6579" y="277"/>
                <a:ext cx="171" cy="194"/>
              </a:xfrm>
              <a:custGeom>
                <a:avLst/>
                <a:gdLst>
                  <a:gd name="T0" fmla="+- 0 6580 6579"/>
                  <a:gd name="T1" fmla="*/ T0 w 171"/>
                  <a:gd name="T2" fmla="+- 0 470 277"/>
                  <a:gd name="T3" fmla="*/ 470 h 194"/>
                  <a:gd name="T4" fmla="+- 0 6579 6579"/>
                  <a:gd name="T5" fmla="*/ T4 w 171"/>
                  <a:gd name="T6" fmla="+- 0 277 277"/>
                  <a:gd name="T7" fmla="*/ 277 h 194"/>
                  <a:gd name="T8" fmla="+- 0 6601 6579"/>
                  <a:gd name="T9" fmla="*/ T8 w 171"/>
                  <a:gd name="T10" fmla="+- 0 277 277"/>
                  <a:gd name="T11" fmla="*/ 277 h 194"/>
                  <a:gd name="T12" fmla="+- 0 6676 6579"/>
                  <a:gd name="T13" fmla="*/ T12 w 171"/>
                  <a:gd name="T14" fmla="+- 0 277 277"/>
                  <a:gd name="T15" fmla="*/ 277 h 194"/>
                  <a:gd name="T16" fmla="+- 0 6733 6579"/>
                  <a:gd name="T17" fmla="*/ T16 w 171"/>
                  <a:gd name="T18" fmla="+- 0 304 277"/>
                  <a:gd name="T19" fmla="*/ 304 h 194"/>
                  <a:gd name="T20" fmla="+- 0 6734 6579"/>
                  <a:gd name="T21" fmla="*/ T20 w 171"/>
                  <a:gd name="T22" fmla="+- 0 307 277"/>
                  <a:gd name="T23" fmla="*/ 307 h 194"/>
                  <a:gd name="T24" fmla="+- 0 6620 6579"/>
                  <a:gd name="T25" fmla="*/ T24 w 171"/>
                  <a:gd name="T26" fmla="+- 0 307 277"/>
                  <a:gd name="T27" fmla="*/ 307 h 194"/>
                  <a:gd name="T28" fmla="+- 0 6619 6579"/>
                  <a:gd name="T29" fmla="*/ T28 w 171"/>
                  <a:gd name="T30" fmla="+- 0 355 277"/>
                  <a:gd name="T31" fmla="*/ 355 h 194"/>
                  <a:gd name="T32" fmla="+- 0 6644 6579"/>
                  <a:gd name="T33" fmla="*/ T32 w 171"/>
                  <a:gd name="T34" fmla="+- 0 355 277"/>
                  <a:gd name="T35" fmla="*/ 355 h 194"/>
                  <a:gd name="T36" fmla="+- 0 6664 6579"/>
                  <a:gd name="T37" fmla="*/ T36 w 171"/>
                  <a:gd name="T38" fmla="+- 0 355 277"/>
                  <a:gd name="T39" fmla="*/ 355 h 194"/>
                  <a:gd name="T40" fmla="+- 0 6726 6579"/>
                  <a:gd name="T41" fmla="*/ T40 w 171"/>
                  <a:gd name="T42" fmla="+- 0 355 277"/>
                  <a:gd name="T43" fmla="*/ 355 h 194"/>
                  <a:gd name="T44" fmla="+- 0 6721 6579"/>
                  <a:gd name="T45" fmla="*/ T44 w 171"/>
                  <a:gd name="T46" fmla="+- 0 361 277"/>
                  <a:gd name="T47" fmla="*/ 361 h 194"/>
                  <a:gd name="T48" fmla="+- 0 6702 6579"/>
                  <a:gd name="T49" fmla="*/ T48 w 171"/>
                  <a:gd name="T50" fmla="+- 0 369 277"/>
                  <a:gd name="T51" fmla="*/ 369 h 194"/>
                  <a:gd name="T52" fmla="+- 0 6725 6579"/>
                  <a:gd name="T53" fmla="*/ T52 w 171"/>
                  <a:gd name="T54" fmla="+- 0 375 277"/>
                  <a:gd name="T55" fmla="*/ 375 h 194"/>
                  <a:gd name="T56" fmla="+- 0 6738 6579"/>
                  <a:gd name="T57" fmla="*/ T56 w 171"/>
                  <a:gd name="T58" fmla="+- 0 384 277"/>
                  <a:gd name="T59" fmla="*/ 384 h 194"/>
                  <a:gd name="T60" fmla="+- 0 6650 6579"/>
                  <a:gd name="T61" fmla="*/ T60 w 171"/>
                  <a:gd name="T62" fmla="+- 0 384 277"/>
                  <a:gd name="T63" fmla="*/ 384 h 194"/>
                  <a:gd name="T64" fmla="+- 0 6627 6579"/>
                  <a:gd name="T65" fmla="*/ T64 w 171"/>
                  <a:gd name="T66" fmla="+- 0 385 277"/>
                  <a:gd name="T67" fmla="*/ 385 h 194"/>
                  <a:gd name="T68" fmla="+- 0 6619 6579"/>
                  <a:gd name="T69" fmla="*/ T68 w 171"/>
                  <a:gd name="T70" fmla="+- 0 440 277"/>
                  <a:gd name="T71" fmla="*/ 440 h 194"/>
                  <a:gd name="T72" fmla="+- 0 6648 6579"/>
                  <a:gd name="T73" fmla="*/ T72 w 171"/>
                  <a:gd name="T74" fmla="+- 0 440 277"/>
                  <a:gd name="T75" fmla="*/ 440 h 194"/>
                  <a:gd name="T76" fmla="+- 0 6665 6579"/>
                  <a:gd name="T77" fmla="*/ T76 w 171"/>
                  <a:gd name="T78" fmla="+- 0 441 277"/>
                  <a:gd name="T79" fmla="*/ 441 h 194"/>
                  <a:gd name="T80" fmla="+- 0 6741 6579"/>
                  <a:gd name="T81" fmla="*/ T80 w 171"/>
                  <a:gd name="T82" fmla="+- 0 441 277"/>
                  <a:gd name="T83" fmla="*/ 441 h 194"/>
                  <a:gd name="T84" fmla="+- 0 6739 6579"/>
                  <a:gd name="T85" fmla="*/ T84 w 171"/>
                  <a:gd name="T86" fmla="+- 0 444 277"/>
                  <a:gd name="T87" fmla="*/ 444 h 194"/>
                  <a:gd name="T88" fmla="+- 0 6727 6579"/>
                  <a:gd name="T89" fmla="*/ T88 w 171"/>
                  <a:gd name="T90" fmla="+- 0 455 277"/>
                  <a:gd name="T91" fmla="*/ 455 h 194"/>
                  <a:gd name="T92" fmla="+- 0 6711 6579"/>
                  <a:gd name="T93" fmla="*/ T92 w 171"/>
                  <a:gd name="T94" fmla="+- 0 463 277"/>
                  <a:gd name="T95" fmla="*/ 463 h 194"/>
                  <a:gd name="T96" fmla="+- 0 6692 6579"/>
                  <a:gd name="T97" fmla="*/ T96 w 171"/>
                  <a:gd name="T98" fmla="+- 0 467 277"/>
                  <a:gd name="T99" fmla="*/ 467 h 194"/>
                  <a:gd name="T100" fmla="+- 0 6671 6579"/>
                  <a:gd name="T101" fmla="*/ T100 w 171"/>
                  <a:gd name="T102" fmla="+- 0 469 277"/>
                  <a:gd name="T103" fmla="*/ 469 h 194"/>
                  <a:gd name="T104" fmla="+- 0 6602 6579"/>
                  <a:gd name="T105" fmla="*/ T104 w 171"/>
                  <a:gd name="T106" fmla="+- 0 469 277"/>
                  <a:gd name="T107" fmla="*/ 469 h 194"/>
                  <a:gd name="T108" fmla="+- 0 6580 6579"/>
                  <a:gd name="T109" fmla="*/ T108 w 171"/>
                  <a:gd name="T110" fmla="+- 0 470 277"/>
                  <a:gd name="T111" fmla="*/ 470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171" h="194">
                    <a:moveTo>
                      <a:pt x="1" y="193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97" y="0"/>
                    </a:lnTo>
                    <a:lnTo>
                      <a:pt x="154" y="27"/>
                    </a:lnTo>
                    <a:lnTo>
                      <a:pt x="155" y="30"/>
                    </a:lnTo>
                    <a:lnTo>
                      <a:pt x="41" y="30"/>
                    </a:lnTo>
                    <a:lnTo>
                      <a:pt x="40" y="78"/>
                    </a:lnTo>
                    <a:lnTo>
                      <a:pt x="65" y="78"/>
                    </a:lnTo>
                    <a:lnTo>
                      <a:pt x="85" y="78"/>
                    </a:lnTo>
                    <a:lnTo>
                      <a:pt x="147" y="78"/>
                    </a:lnTo>
                    <a:lnTo>
                      <a:pt x="142" y="84"/>
                    </a:lnTo>
                    <a:lnTo>
                      <a:pt x="123" y="92"/>
                    </a:lnTo>
                    <a:lnTo>
                      <a:pt x="146" y="98"/>
                    </a:lnTo>
                    <a:lnTo>
                      <a:pt x="159" y="107"/>
                    </a:lnTo>
                    <a:lnTo>
                      <a:pt x="71" y="107"/>
                    </a:lnTo>
                    <a:lnTo>
                      <a:pt x="48" y="108"/>
                    </a:lnTo>
                    <a:lnTo>
                      <a:pt x="40" y="163"/>
                    </a:lnTo>
                    <a:lnTo>
                      <a:pt x="69" y="163"/>
                    </a:lnTo>
                    <a:lnTo>
                      <a:pt x="86" y="164"/>
                    </a:lnTo>
                    <a:lnTo>
                      <a:pt x="162" y="164"/>
                    </a:lnTo>
                    <a:lnTo>
                      <a:pt x="160" y="167"/>
                    </a:lnTo>
                    <a:lnTo>
                      <a:pt x="148" y="178"/>
                    </a:lnTo>
                    <a:lnTo>
                      <a:pt x="132" y="186"/>
                    </a:lnTo>
                    <a:lnTo>
                      <a:pt x="113" y="190"/>
                    </a:lnTo>
                    <a:lnTo>
                      <a:pt x="92" y="192"/>
                    </a:lnTo>
                    <a:lnTo>
                      <a:pt x="23" y="192"/>
                    </a:lnTo>
                    <a:lnTo>
                      <a:pt x="1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645"/>
              <p:cNvSpPr>
                <a:spLocks/>
              </p:cNvSpPr>
              <p:nvPr/>
            </p:nvSpPr>
            <p:spPr bwMode="auto">
              <a:xfrm>
                <a:off x="6579" y="277"/>
                <a:ext cx="171" cy="194"/>
              </a:xfrm>
              <a:custGeom>
                <a:avLst/>
                <a:gdLst>
                  <a:gd name="T0" fmla="+- 0 6726 6579"/>
                  <a:gd name="T1" fmla="*/ T0 w 171"/>
                  <a:gd name="T2" fmla="+- 0 355 277"/>
                  <a:gd name="T3" fmla="*/ 355 h 194"/>
                  <a:gd name="T4" fmla="+- 0 6664 6579"/>
                  <a:gd name="T5" fmla="*/ T4 w 171"/>
                  <a:gd name="T6" fmla="+- 0 355 277"/>
                  <a:gd name="T7" fmla="*/ 355 h 194"/>
                  <a:gd name="T8" fmla="+- 0 6683 6579"/>
                  <a:gd name="T9" fmla="*/ T8 w 171"/>
                  <a:gd name="T10" fmla="+- 0 352 277"/>
                  <a:gd name="T11" fmla="*/ 352 h 194"/>
                  <a:gd name="T12" fmla="+- 0 6696 6579"/>
                  <a:gd name="T13" fmla="*/ T12 w 171"/>
                  <a:gd name="T14" fmla="+- 0 342 277"/>
                  <a:gd name="T15" fmla="*/ 342 h 194"/>
                  <a:gd name="T16" fmla="+- 0 6692 6579"/>
                  <a:gd name="T17" fmla="*/ T16 w 171"/>
                  <a:gd name="T18" fmla="+- 0 322 277"/>
                  <a:gd name="T19" fmla="*/ 322 h 194"/>
                  <a:gd name="T20" fmla="+- 0 6679 6579"/>
                  <a:gd name="T21" fmla="*/ T20 w 171"/>
                  <a:gd name="T22" fmla="+- 0 311 277"/>
                  <a:gd name="T23" fmla="*/ 311 h 194"/>
                  <a:gd name="T24" fmla="+- 0 6661 6579"/>
                  <a:gd name="T25" fmla="*/ T24 w 171"/>
                  <a:gd name="T26" fmla="+- 0 308 277"/>
                  <a:gd name="T27" fmla="*/ 308 h 194"/>
                  <a:gd name="T28" fmla="+- 0 6620 6579"/>
                  <a:gd name="T29" fmla="*/ T28 w 171"/>
                  <a:gd name="T30" fmla="+- 0 307 277"/>
                  <a:gd name="T31" fmla="*/ 307 h 194"/>
                  <a:gd name="T32" fmla="+- 0 6734 6579"/>
                  <a:gd name="T33" fmla="*/ T32 w 171"/>
                  <a:gd name="T34" fmla="+- 0 307 277"/>
                  <a:gd name="T35" fmla="*/ 307 h 194"/>
                  <a:gd name="T36" fmla="+- 0 6738 6579"/>
                  <a:gd name="T37" fmla="*/ T36 w 171"/>
                  <a:gd name="T38" fmla="+- 0 321 277"/>
                  <a:gd name="T39" fmla="*/ 321 h 194"/>
                  <a:gd name="T40" fmla="+- 0 6734 6579"/>
                  <a:gd name="T41" fmla="*/ T40 w 171"/>
                  <a:gd name="T42" fmla="+- 0 346 277"/>
                  <a:gd name="T43" fmla="*/ 346 h 194"/>
                  <a:gd name="T44" fmla="+- 0 6726 6579"/>
                  <a:gd name="T45" fmla="*/ T44 w 171"/>
                  <a:gd name="T46" fmla="+- 0 355 277"/>
                  <a:gd name="T47" fmla="*/ 355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71" h="194">
                    <a:moveTo>
                      <a:pt x="147" y="78"/>
                    </a:moveTo>
                    <a:lnTo>
                      <a:pt x="85" y="78"/>
                    </a:lnTo>
                    <a:lnTo>
                      <a:pt x="104" y="75"/>
                    </a:lnTo>
                    <a:lnTo>
                      <a:pt x="117" y="65"/>
                    </a:lnTo>
                    <a:lnTo>
                      <a:pt x="113" y="45"/>
                    </a:lnTo>
                    <a:lnTo>
                      <a:pt x="100" y="34"/>
                    </a:lnTo>
                    <a:lnTo>
                      <a:pt x="82" y="31"/>
                    </a:lnTo>
                    <a:lnTo>
                      <a:pt x="41" y="30"/>
                    </a:lnTo>
                    <a:lnTo>
                      <a:pt x="155" y="30"/>
                    </a:lnTo>
                    <a:lnTo>
                      <a:pt x="159" y="44"/>
                    </a:lnTo>
                    <a:lnTo>
                      <a:pt x="155" y="69"/>
                    </a:lnTo>
                    <a:lnTo>
                      <a:pt x="147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646"/>
              <p:cNvSpPr>
                <a:spLocks/>
              </p:cNvSpPr>
              <p:nvPr/>
            </p:nvSpPr>
            <p:spPr bwMode="auto">
              <a:xfrm>
                <a:off x="6579" y="277"/>
                <a:ext cx="171" cy="194"/>
              </a:xfrm>
              <a:custGeom>
                <a:avLst/>
                <a:gdLst>
                  <a:gd name="T0" fmla="+- 0 6644 6579"/>
                  <a:gd name="T1" fmla="*/ T0 w 171"/>
                  <a:gd name="T2" fmla="+- 0 355 277"/>
                  <a:gd name="T3" fmla="*/ 355 h 194"/>
                  <a:gd name="T4" fmla="+- 0 6619 6579"/>
                  <a:gd name="T5" fmla="*/ T4 w 171"/>
                  <a:gd name="T6" fmla="+- 0 355 277"/>
                  <a:gd name="T7" fmla="*/ 355 h 194"/>
                  <a:gd name="T8" fmla="+- 0 6641 6579"/>
                  <a:gd name="T9" fmla="*/ T8 w 171"/>
                  <a:gd name="T10" fmla="+- 0 355 277"/>
                  <a:gd name="T11" fmla="*/ 355 h 194"/>
                  <a:gd name="T12" fmla="+- 0 6644 6579"/>
                  <a:gd name="T13" fmla="*/ T12 w 171"/>
                  <a:gd name="T14" fmla="+- 0 355 277"/>
                  <a:gd name="T15" fmla="*/ 355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1" h="194">
                    <a:moveTo>
                      <a:pt x="65" y="78"/>
                    </a:moveTo>
                    <a:lnTo>
                      <a:pt x="40" y="78"/>
                    </a:lnTo>
                    <a:lnTo>
                      <a:pt x="62" y="78"/>
                    </a:lnTo>
                    <a:lnTo>
                      <a:pt x="6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647"/>
              <p:cNvSpPr>
                <a:spLocks/>
              </p:cNvSpPr>
              <p:nvPr/>
            </p:nvSpPr>
            <p:spPr bwMode="auto">
              <a:xfrm>
                <a:off x="6579" y="277"/>
                <a:ext cx="171" cy="194"/>
              </a:xfrm>
              <a:custGeom>
                <a:avLst/>
                <a:gdLst>
                  <a:gd name="T0" fmla="+- 0 6741 6579"/>
                  <a:gd name="T1" fmla="*/ T0 w 171"/>
                  <a:gd name="T2" fmla="+- 0 441 277"/>
                  <a:gd name="T3" fmla="*/ 441 h 194"/>
                  <a:gd name="T4" fmla="+- 0 6665 6579"/>
                  <a:gd name="T5" fmla="*/ T4 w 171"/>
                  <a:gd name="T6" fmla="+- 0 441 277"/>
                  <a:gd name="T7" fmla="*/ 441 h 194"/>
                  <a:gd name="T8" fmla="+- 0 6685 6579"/>
                  <a:gd name="T9" fmla="*/ T8 w 171"/>
                  <a:gd name="T10" fmla="+- 0 439 277"/>
                  <a:gd name="T11" fmla="*/ 439 h 194"/>
                  <a:gd name="T12" fmla="+- 0 6701 6579"/>
                  <a:gd name="T13" fmla="*/ T12 w 171"/>
                  <a:gd name="T14" fmla="+- 0 432 277"/>
                  <a:gd name="T15" fmla="*/ 432 h 194"/>
                  <a:gd name="T16" fmla="+- 0 6709 6579"/>
                  <a:gd name="T17" fmla="*/ T16 w 171"/>
                  <a:gd name="T18" fmla="+- 0 417 277"/>
                  <a:gd name="T19" fmla="*/ 417 h 194"/>
                  <a:gd name="T20" fmla="+- 0 6704 6579"/>
                  <a:gd name="T21" fmla="*/ T20 w 171"/>
                  <a:gd name="T22" fmla="+- 0 399 277"/>
                  <a:gd name="T23" fmla="*/ 399 h 194"/>
                  <a:gd name="T24" fmla="+- 0 6691 6579"/>
                  <a:gd name="T25" fmla="*/ T24 w 171"/>
                  <a:gd name="T26" fmla="+- 0 389 277"/>
                  <a:gd name="T27" fmla="*/ 389 h 194"/>
                  <a:gd name="T28" fmla="+- 0 6672 6579"/>
                  <a:gd name="T29" fmla="*/ T28 w 171"/>
                  <a:gd name="T30" fmla="+- 0 385 277"/>
                  <a:gd name="T31" fmla="*/ 385 h 194"/>
                  <a:gd name="T32" fmla="+- 0 6650 6579"/>
                  <a:gd name="T33" fmla="*/ T32 w 171"/>
                  <a:gd name="T34" fmla="+- 0 384 277"/>
                  <a:gd name="T35" fmla="*/ 384 h 194"/>
                  <a:gd name="T36" fmla="+- 0 6738 6579"/>
                  <a:gd name="T37" fmla="*/ T36 w 171"/>
                  <a:gd name="T38" fmla="+- 0 384 277"/>
                  <a:gd name="T39" fmla="*/ 384 h 194"/>
                  <a:gd name="T40" fmla="+- 0 6741 6579"/>
                  <a:gd name="T41" fmla="*/ T40 w 171"/>
                  <a:gd name="T42" fmla="+- 0 387 277"/>
                  <a:gd name="T43" fmla="*/ 387 h 194"/>
                  <a:gd name="T44" fmla="+- 0 6749 6579"/>
                  <a:gd name="T45" fmla="*/ T44 w 171"/>
                  <a:gd name="T46" fmla="+- 0 407 277"/>
                  <a:gd name="T47" fmla="*/ 407 h 194"/>
                  <a:gd name="T48" fmla="+- 0 6747 6579"/>
                  <a:gd name="T49" fmla="*/ T48 w 171"/>
                  <a:gd name="T50" fmla="+- 0 428 277"/>
                  <a:gd name="T51" fmla="*/ 428 h 194"/>
                  <a:gd name="T52" fmla="+- 0 6741 6579"/>
                  <a:gd name="T53" fmla="*/ T52 w 171"/>
                  <a:gd name="T54" fmla="+- 0 441 277"/>
                  <a:gd name="T55" fmla="*/ 441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71" h="194">
                    <a:moveTo>
                      <a:pt x="162" y="164"/>
                    </a:moveTo>
                    <a:lnTo>
                      <a:pt x="86" y="164"/>
                    </a:lnTo>
                    <a:lnTo>
                      <a:pt x="106" y="162"/>
                    </a:lnTo>
                    <a:lnTo>
                      <a:pt x="122" y="155"/>
                    </a:lnTo>
                    <a:lnTo>
                      <a:pt x="130" y="140"/>
                    </a:lnTo>
                    <a:lnTo>
                      <a:pt x="125" y="122"/>
                    </a:lnTo>
                    <a:lnTo>
                      <a:pt x="112" y="112"/>
                    </a:lnTo>
                    <a:lnTo>
                      <a:pt x="93" y="108"/>
                    </a:lnTo>
                    <a:lnTo>
                      <a:pt x="71" y="107"/>
                    </a:lnTo>
                    <a:lnTo>
                      <a:pt x="159" y="107"/>
                    </a:lnTo>
                    <a:lnTo>
                      <a:pt x="162" y="110"/>
                    </a:lnTo>
                    <a:lnTo>
                      <a:pt x="170" y="130"/>
                    </a:lnTo>
                    <a:lnTo>
                      <a:pt x="168" y="151"/>
                    </a:lnTo>
                    <a:lnTo>
                      <a:pt x="162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648"/>
              <p:cNvSpPr>
                <a:spLocks/>
              </p:cNvSpPr>
              <p:nvPr/>
            </p:nvSpPr>
            <p:spPr bwMode="auto">
              <a:xfrm>
                <a:off x="6579" y="277"/>
                <a:ext cx="171" cy="194"/>
              </a:xfrm>
              <a:custGeom>
                <a:avLst/>
                <a:gdLst>
                  <a:gd name="T0" fmla="+- 0 6648 6579"/>
                  <a:gd name="T1" fmla="*/ T0 w 171"/>
                  <a:gd name="T2" fmla="+- 0 440 277"/>
                  <a:gd name="T3" fmla="*/ 440 h 194"/>
                  <a:gd name="T4" fmla="+- 0 6619 6579"/>
                  <a:gd name="T5" fmla="*/ T4 w 171"/>
                  <a:gd name="T6" fmla="+- 0 440 277"/>
                  <a:gd name="T7" fmla="*/ 440 h 194"/>
                  <a:gd name="T8" fmla="+- 0 6642 6579"/>
                  <a:gd name="T9" fmla="*/ T8 w 171"/>
                  <a:gd name="T10" fmla="+- 0 440 277"/>
                  <a:gd name="T11" fmla="*/ 440 h 194"/>
                  <a:gd name="T12" fmla="+- 0 6648 6579"/>
                  <a:gd name="T13" fmla="*/ T12 w 171"/>
                  <a:gd name="T14" fmla="+- 0 440 277"/>
                  <a:gd name="T15" fmla="*/ 440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71" h="194">
                    <a:moveTo>
                      <a:pt x="69" y="163"/>
                    </a:moveTo>
                    <a:lnTo>
                      <a:pt x="40" y="163"/>
                    </a:lnTo>
                    <a:lnTo>
                      <a:pt x="63" y="163"/>
                    </a:lnTo>
                    <a:lnTo>
                      <a:pt x="69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649"/>
              <p:cNvSpPr>
                <a:spLocks/>
              </p:cNvSpPr>
              <p:nvPr/>
            </p:nvSpPr>
            <p:spPr bwMode="auto">
              <a:xfrm>
                <a:off x="6579" y="277"/>
                <a:ext cx="171" cy="194"/>
              </a:xfrm>
              <a:custGeom>
                <a:avLst/>
                <a:gdLst>
                  <a:gd name="T0" fmla="+- 0 6649 6579"/>
                  <a:gd name="T1" fmla="*/ T0 w 171"/>
                  <a:gd name="T2" fmla="+- 0 470 277"/>
                  <a:gd name="T3" fmla="*/ 470 h 194"/>
                  <a:gd name="T4" fmla="+- 0 6602 6579"/>
                  <a:gd name="T5" fmla="*/ T4 w 171"/>
                  <a:gd name="T6" fmla="+- 0 469 277"/>
                  <a:gd name="T7" fmla="*/ 469 h 194"/>
                  <a:gd name="T8" fmla="+- 0 6671 6579"/>
                  <a:gd name="T9" fmla="*/ T8 w 171"/>
                  <a:gd name="T10" fmla="+- 0 469 277"/>
                  <a:gd name="T11" fmla="*/ 469 h 194"/>
                  <a:gd name="T12" fmla="+- 0 6671 6579"/>
                  <a:gd name="T13" fmla="*/ T12 w 171"/>
                  <a:gd name="T14" fmla="+- 0 470 277"/>
                  <a:gd name="T15" fmla="*/ 470 h 194"/>
                  <a:gd name="T16" fmla="+- 0 6649 6579"/>
                  <a:gd name="T17" fmla="*/ T16 w 171"/>
                  <a:gd name="T18" fmla="+- 0 470 277"/>
                  <a:gd name="T19" fmla="*/ 470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1" h="194">
                    <a:moveTo>
                      <a:pt x="70" y="193"/>
                    </a:moveTo>
                    <a:lnTo>
                      <a:pt x="23" y="192"/>
                    </a:lnTo>
                    <a:lnTo>
                      <a:pt x="92" y="192"/>
                    </a:lnTo>
                    <a:lnTo>
                      <a:pt x="92" y="193"/>
                    </a:lnTo>
                    <a:lnTo>
                      <a:pt x="7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" name="Group 650"/>
            <p:cNvGrpSpPr>
              <a:grpSpLocks/>
            </p:cNvGrpSpPr>
            <p:nvPr/>
          </p:nvGrpSpPr>
          <p:grpSpPr bwMode="auto">
            <a:xfrm>
              <a:off x="6846" y="277"/>
              <a:ext cx="188" cy="193"/>
              <a:chOff x="6846" y="277"/>
              <a:chExt cx="188" cy="193"/>
            </a:xfrm>
          </p:grpSpPr>
          <p:sp>
            <p:nvSpPr>
              <p:cNvPr id="1830" name="Freeform 651"/>
              <p:cNvSpPr>
                <a:spLocks/>
              </p:cNvSpPr>
              <p:nvPr/>
            </p:nvSpPr>
            <p:spPr bwMode="auto">
              <a:xfrm>
                <a:off x="6846" y="277"/>
                <a:ext cx="188" cy="193"/>
              </a:xfrm>
              <a:custGeom>
                <a:avLst/>
                <a:gdLst>
                  <a:gd name="T0" fmla="+- 0 6887 6846"/>
                  <a:gd name="T1" fmla="*/ T0 w 188"/>
                  <a:gd name="T2" fmla="+- 0 470 277"/>
                  <a:gd name="T3" fmla="*/ 470 h 193"/>
                  <a:gd name="T4" fmla="+- 0 6846 6846"/>
                  <a:gd name="T5" fmla="*/ T4 w 188"/>
                  <a:gd name="T6" fmla="+- 0 470 277"/>
                  <a:gd name="T7" fmla="*/ 470 h 193"/>
                  <a:gd name="T8" fmla="+- 0 6916 6846"/>
                  <a:gd name="T9" fmla="*/ T8 w 188"/>
                  <a:gd name="T10" fmla="+- 0 277 277"/>
                  <a:gd name="T11" fmla="*/ 277 h 193"/>
                  <a:gd name="T12" fmla="+- 0 6964 6846"/>
                  <a:gd name="T13" fmla="*/ T12 w 188"/>
                  <a:gd name="T14" fmla="+- 0 277 277"/>
                  <a:gd name="T15" fmla="*/ 277 h 193"/>
                  <a:gd name="T16" fmla="+- 0 6974 6846"/>
                  <a:gd name="T17" fmla="*/ T16 w 188"/>
                  <a:gd name="T18" fmla="+- 0 307 277"/>
                  <a:gd name="T19" fmla="*/ 307 h 193"/>
                  <a:gd name="T20" fmla="+- 0 6940 6846"/>
                  <a:gd name="T21" fmla="*/ T20 w 188"/>
                  <a:gd name="T22" fmla="+- 0 307 277"/>
                  <a:gd name="T23" fmla="*/ 307 h 193"/>
                  <a:gd name="T24" fmla="+- 0 6934 6846"/>
                  <a:gd name="T25" fmla="*/ T24 w 188"/>
                  <a:gd name="T26" fmla="+- 0 326 277"/>
                  <a:gd name="T27" fmla="*/ 326 h 193"/>
                  <a:gd name="T28" fmla="+- 0 6928 6846"/>
                  <a:gd name="T29" fmla="*/ T28 w 188"/>
                  <a:gd name="T30" fmla="+- 0 345 277"/>
                  <a:gd name="T31" fmla="*/ 345 h 193"/>
                  <a:gd name="T32" fmla="+- 0 6915 6846"/>
                  <a:gd name="T33" fmla="*/ T32 w 188"/>
                  <a:gd name="T34" fmla="+- 0 382 277"/>
                  <a:gd name="T35" fmla="*/ 382 h 193"/>
                  <a:gd name="T36" fmla="+- 0 6968 6846"/>
                  <a:gd name="T37" fmla="*/ T36 w 188"/>
                  <a:gd name="T38" fmla="+- 0 390 277"/>
                  <a:gd name="T39" fmla="*/ 390 h 193"/>
                  <a:gd name="T40" fmla="+- 0 7005 6846"/>
                  <a:gd name="T41" fmla="*/ T40 w 188"/>
                  <a:gd name="T42" fmla="+- 0 390 277"/>
                  <a:gd name="T43" fmla="*/ 390 h 193"/>
                  <a:gd name="T44" fmla="+- 0 7016 6846"/>
                  <a:gd name="T45" fmla="*/ T44 w 188"/>
                  <a:gd name="T46" fmla="+- 0 421 277"/>
                  <a:gd name="T47" fmla="*/ 421 h 193"/>
                  <a:gd name="T48" fmla="+- 0 6904 6846"/>
                  <a:gd name="T49" fmla="*/ T48 w 188"/>
                  <a:gd name="T50" fmla="+- 0 421 277"/>
                  <a:gd name="T51" fmla="*/ 421 h 193"/>
                  <a:gd name="T52" fmla="+- 0 6887 6846"/>
                  <a:gd name="T53" fmla="*/ T52 w 188"/>
                  <a:gd name="T54" fmla="+- 0 470 277"/>
                  <a:gd name="T55" fmla="*/ 470 h 1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88" h="193">
                    <a:moveTo>
                      <a:pt x="41" y="193"/>
                    </a:moveTo>
                    <a:lnTo>
                      <a:pt x="0" y="193"/>
                    </a:lnTo>
                    <a:lnTo>
                      <a:pt x="70" y="0"/>
                    </a:lnTo>
                    <a:lnTo>
                      <a:pt x="118" y="0"/>
                    </a:lnTo>
                    <a:lnTo>
                      <a:pt x="128" y="30"/>
                    </a:lnTo>
                    <a:lnTo>
                      <a:pt x="94" y="30"/>
                    </a:lnTo>
                    <a:lnTo>
                      <a:pt x="88" y="49"/>
                    </a:lnTo>
                    <a:lnTo>
                      <a:pt x="82" y="68"/>
                    </a:lnTo>
                    <a:lnTo>
                      <a:pt x="69" y="105"/>
                    </a:lnTo>
                    <a:lnTo>
                      <a:pt x="122" y="113"/>
                    </a:lnTo>
                    <a:lnTo>
                      <a:pt x="159" y="113"/>
                    </a:lnTo>
                    <a:lnTo>
                      <a:pt x="170" y="144"/>
                    </a:lnTo>
                    <a:lnTo>
                      <a:pt x="58" y="144"/>
                    </a:lnTo>
                    <a:lnTo>
                      <a:pt x="41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652"/>
              <p:cNvSpPr>
                <a:spLocks/>
              </p:cNvSpPr>
              <p:nvPr/>
            </p:nvSpPr>
            <p:spPr bwMode="auto">
              <a:xfrm>
                <a:off x="6846" y="277"/>
                <a:ext cx="188" cy="193"/>
              </a:xfrm>
              <a:custGeom>
                <a:avLst/>
                <a:gdLst>
                  <a:gd name="T0" fmla="+- 0 7005 6846"/>
                  <a:gd name="T1" fmla="*/ T0 w 188"/>
                  <a:gd name="T2" fmla="+- 0 390 277"/>
                  <a:gd name="T3" fmla="*/ 390 h 193"/>
                  <a:gd name="T4" fmla="+- 0 6968 6846"/>
                  <a:gd name="T5" fmla="*/ T4 w 188"/>
                  <a:gd name="T6" fmla="+- 0 390 277"/>
                  <a:gd name="T7" fmla="*/ 390 h 193"/>
                  <a:gd name="T8" fmla="+- 0 6940 6846"/>
                  <a:gd name="T9" fmla="*/ T8 w 188"/>
                  <a:gd name="T10" fmla="+- 0 307 277"/>
                  <a:gd name="T11" fmla="*/ 307 h 193"/>
                  <a:gd name="T12" fmla="+- 0 6974 6846"/>
                  <a:gd name="T13" fmla="*/ T12 w 188"/>
                  <a:gd name="T14" fmla="+- 0 307 277"/>
                  <a:gd name="T15" fmla="*/ 307 h 193"/>
                  <a:gd name="T16" fmla="+- 0 7005 6846"/>
                  <a:gd name="T17" fmla="*/ T16 w 188"/>
                  <a:gd name="T18" fmla="+- 0 390 277"/>
                  <a:gd name="T19" fmla="*/ 390 h 1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8" h="193">
                    <a:moveTo>
                      <a:pt x="159" y="113"/>
                    </a:moveTo>
                    <a:lnTo>
                      <a:pt x="122" y="113"/>
                    </a:lnTo>
                    <a:lnTo>
                      <a:pt x="94" y="30"/>
                    </a:lnTo>
                    <a:lnTo>
                      <a:pt x="128" y="30"/>
                    </a:lnTo>
                    <a:lnTo>
                      <a:pt x="15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653"/>
              <p:cNvSpPr>
                <a:spLocks/>
              </p:cNvSpPr>
              <p:nvPr/>
            </p:nvSpPr>
            <p:spPr bwMode="auto">
              <a:xfrm>
                <a:off x="6846" y="277"/>
                <a:ext cx="188" cy="193"/>
              </a:xfrm>
              <a:custGeom>
                <a:avLst/>
                <a:gdLst>
                  <a:gd name="T0" fmla="+- 0 7033 6846"/>
                  <a:gd name="T1" fmla="*/ T0 w 188"/>
                  <a:gd name="T2" fmla="+- 0 470 277"/>
                  <a:gd name="T3" fmla="*/ 470 h 193"/>
                  <a:gd name="T4" fmla="+- 0 6994 6846"/>
                  <a:gd name="T5" fmla="*/ T4 w 188"/>
                  <a:gd name="T6" fmla="+- 0 470 277"/>
                  <a:gd name="T7" fmla="*/ 470 h 193"/>
                  <a:gd name="T8" fmla="+- 0 6977 6846"/>
                  <a:gd name="T9" fmla="*/ T8 w 188"/>
                  <a:gd name="T10" fmla="+- 0 421 277"/>
                  <a:gd name="T11" fmla="*/ 421 h 193"/>
                  <a:gd name="T12" fmla="+- 0 7016 6846"/>
                  <a:gd name="T13" fmla="*/ T12 w 188"/>
                  <a:gd name="T14" fmla="+- 0 421 277"/>
                  <a:gd name="T15" fmla="*/ 421 h 193"/>
                  <a:gd name="T16" fmla="+- 0 7033 6846"/>
                  <a:gd name="T17" fmla="*/ T16 w 188"/>
                  <a:gd name="T18" fmla="+- 0 470 277"/>
                  <a:gd name="T19" fmla="*/ 470 h 1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8" h="193">
                    <a:moveTo>
                      <a:pt x="187" y="193"/>
                    </a:moveTo>
                    <a:lnTo>
                      <a:pt x="148" y="193"/>
                    </a:lnTo>
                    <a:lnTo>
                      <a:pt x="131" y="144"/>
                    </a:lnTo>
                    <a:lnTo>
                      <a:pt x="170" y="144"/>
                    </a:lnTo>
                    <a:lnTo>
                      <a:pt x="18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" name="Group 654"/>
            <p:cNvGrpSpPr>
              <a:grpSpLocks/>
            </p:cNvGrpSpPr>
            <p:nvPr/>
          </p:nvGrpSpPr>
          <p:grpSpPr bwMode="auto">
            <a:xfrm>
              <a:off x="7079" y="267"/>
              <a:ext cx="2" cy="203"/>
              <a:chOff x="7079" y="267"/>
              <a:chExt cx="2" cy="203"/>
            </a:xfrm>
          </p:grpSpPr>
          <p:sp>
            <p:nvSpPr>
              <p:cNvPr id="1829" name="Freeform 655"/>
              <p:cNvSpPr>
                <a:spLocks/>
              </p:cNvSpPr>
              <p:nvPr/>
            </p:nvSpPr>
            <p:spPr bwMode="auto">
              <a:xfrm>
                <a:off x="7079" y="267"/>
                <a:ext cx="2" cy="203"/>
              </a:xfrm>
              <a:custGeom>
                <a:avLst/>
                <a:gdLst>
                  <a:gd name="T0" fmla="+- 0 267 267"/>
                  <a:gd name="T1" fmla="*/ 267 h 203"/>
                  <a:gd name="T2" fmla="+- 0 470 267"/>
                  <a:gd name="T3" fmla="*/ 470 h 20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3">
                    <a:moveTo>
                      <a:pt x="0" y="0"/>
                    </a:moveTo>
                    <a:lnTo>
                      <a:pt x="0" y="203"/>
                    </a:lnTo>
                  </a:path>
                </a:pathLst>
              </a:custGeom>
              <a:noFill/>
              <a:ln w="2595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" name="Group 656"/>
            <p:cNvGrpSpPr>
              <a:grpSpLocks/>
            </p:cNvGrpSpPr>
            <p:nvPr/>
          </p:nvGrpSpPr>
          <p:grpSpPr bwMode="auto">
            <a:xfrm>
              <a:off x="7157" y="267"/>
              <a:ext cx="2" cy="203"/>
              <a:chOff x="7157" y="267"/>
              <a:chExt cx="2" cy="203"/>
            </a:xfrm>
          </p:grpSpPr>
          <p:sp>
            <p:nvSpPr>
              <p:cNvPr id="1828" name="Freeform 657"/>
              <p:cNvSpPr>
                <a:spLocks/>
              </p:cNvSpPr>
              <p:nvPr/>
            </p:nvSpPr>
            <p:spPr bwMode="auto">
              <a:xfrm>
                <a:off x="7157" y="267"/>
                <a:ext cx="2" cy="203"/>
              </a:xfrm>
              <a:custGeom>
                <a:avLst/>
                <a:gdLst>
                  <a:gd name="T0" fmla="+- 0 267 267"/>
                  <a:gd name="T1" fmla="*/ 267 h 203"/>
                  <a:gd name="T2" fmla="+- 0 470 267"/>
                  <a:gd name="T3" fmla="*/ 470 h 20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3">
                    <a:moveTo>
                      <a:pt x="0" y="0"/>
                    </a:moveTo>
                    <a:lnTo>
                      <a:pt x="0" y="203"/>
                    </a:lnTo>
                  </a:path>
                </a:pathLst>
              </a:custGeom>
              <a:noFill/>
              <a:ln w="2595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" name="Group 658"/>
            <p:cNvGrpSpPr>
              <a:grpSpLocks/>
            </p:cNvGrpSpPr>
            <p:nvPr/>
          </p:nvGrpSpPr>
          <p:grpSpPr bwMode="auto">
            <a:xfrm>
              <a:off x="7235" y="247"/>
              <a:ext cx="2" cy="223"/>
              <a:chOff x="7235" y="247"/>
              <a:chExt cx="2" cy="223"/>
            </a:xfrm>
          </p:grpSpPr>
          <p:sp>
            <p:nvSpPr>
              <p:cNvPr id="1827" name="Freeform 659"/>
              <p:cNvSpPr>
                <a:spLocks/>
              </p:cNvSpPr>
              <p:nvPr/>
            </p:nvSpPr>
            <p:spPr bwMode="auto">
              <a:xfrm>
                <a:off x="7235" y="247"/>
                <a:ext cx="2" cy="223"/>
              </a:xfrm>
              <a:custGeom>
                <a:avLst/>
                <a:gdLst>
                  <a:gd name="T0" fmla="+- 0 247 247"/>
                  <a:gd name="T1" fmla="*/ 247 h 223"/>
                  <a:gd name="T2" fmla="+- 0 470 247"/>
                  <a:gd name="T3" fmla="*/ 470 h 22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23">
                    <a:moveTo>
                      <a:pt x="0" y="0"/>
                    </a:moveTo>
                    <a:lnTo>
                      <a:pt x="0" y="223"/>
                    </a:lnTo>
                  </a:path>
                </a:pathLst>
              </a:custGeom>
              <a:noFill/>
              <a:ln w="2595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" name="Group 660"/>
            <p:cNvGrpSpPr>
              <a:grpSpLocks/>
            </p:cNvGrpSpPr>
            <p:nvPr/>
          </p:nvGrpSpPr>
          <p:grpSpPr bwMode="auto">
            <a:xfrm>
              <a:off x="7286" y="319"/>
              <a:ext cx="134" cy="153"/>
              <a:chOff x="7286" y="319"/>
              <a:chExt cx="134" cy="153"/>
            </a:xfrm>
          </p:grpSpPr>
          <p:sp>
            <p:nvSpPr>
              <p:cNvPr id="1824" name="Freeform 661"/>
              <p:cNvSpPr>
                <a:spLocks/>
              </p:cNvSpPr>
              <p:nvPr/>
            </p:nvSpPr>
            <p:spPr bwMode="auto">
              <a:xfrm>
                <a:off x="7286" y="319"/>
                <a:ext cx="134" cy="153"/>
              </a:xfrm>
              <a:custGeom>
                <a:avLst/>
                <a:gdLst>
                  <a:gd name="T0" fmla="+- 0 7374 7286"/>
                  <a:gd name="T1" fmla="*/ T0 w 134"/>
                  <a:gd name="T2" fmla="+- 0 471 319"/>
                  <a:gd name="T3" fmla="*/ 471 h 153"/>
                  <a:gd name="T4" fmla="+- 0 7304 7286"/>
                  <a:gd name="T5" fmla="*/ T4 w 134"/>
                  <a:gd name="T6" fmla="+- 0 451 319"/>
                  <a:gd name="T7" fmla="*/ 451 h 153"/>
                  <a:gd name="T8" fmla="+- 0 7286 7286"/>
                  <a:gd name="T9" fmla="*/ T8 w 134"/>
                  <a:gd name="T10" fmla="+- 0 416 319"/>
                  <a:gd name="T11" fmla="*/ 416 h 153"/>
                  <a:gd name="T12" fmla="+- 0 7288 7286"/>
                  <a:gd name="T13" fmla="*/ T12 w 134"/>
                  <a:gd name="T14" fmla="+- 0 385 319"/>
                  <a:gd name="T15" fmla="*/ 385 h 153"/>
                  <a:gd name="T16" fmla="+- 0 7316 7286"/>
                  <a:gd name="T17" fmla="*/ T16 w 134"/>
                  <a:gd name="T18" fmla="+- 0 329 319"/>
                  <a:gd name="T19" fmla="*/ 329 h 153"/>
                  <a:gd name="T20" fmla="+- 0 7354 7286"/>
                  <a:gd name="T21" fmla="*/ T20 w 134"/>
                  <a:gd name="T22" fmla="+- 0 319 319"/>
                  <a:gd name="T23" fmla="*/ 319 h 153"/>
                  <a:gd name="T24" fmla="+- 0 7378 7286"/>
                  <a:gd name="T25" fmla="*/ T24 w 134"/>
                  <a:gd name="T26" fmla="+- 0 322 319"/>
                  <a:gd name="T27" fmla="*/ 322 h 153"/>
                  <a:gd name="T28" fmla="+- 0 7396 7286"/>
                  <a:gd name="T29" fmla="*/ T28 w 134"/>
                  <a:gd name="T30" fmla="+- 0 333 319"/>
                  <a:gd name="T31" fmla="*/ 333 h 153"/>
                  <a:gd name="T32" fmla="+- 0 7405 7286"/>
                  <a:gd name="T33" fmla="*/ T32 w 134"/>
                  <a:gd name="T34" fmla="+- 0 344 319"/>
                  <a:gd name="T35" fmla="*/ 344 h 153"/>
                  <a:gd name="T36" fmla="+- 0 7354 7286"/>
                  <a:gd name="T37" fmla="*/ T36 w 134"/>
                  <a:gd name="T38" fmla="+- 0 344 319"/>
                  <a:gd name="T39" fmla="*/ 344 h 153"/>
                  <a:gd name="T40" fmla="+- 0 7339 7286"/>
                  <a:gd name="T41" fmla="*/ T40 w 134"/>
                  <a:gd name="T42" fmla="+- 0 347 319"/>
                  <a:gd name="T43" fmla="*/ 347 h 153"/>
                  <a:gd name="T44" fmla="+- 0 7329 7286"/>
                  <a:gd name="T45" fmla="*/ T44 w 134"/>
                  <a:gd name="T46" fmla="+- 0 360 319"/>
                  <a:gd name="T47" fmla="*/ 360 h 153"/>
                  <a:gd name="T48" fmla="+- 0 7327 7286"/>
                  <a:gd name="T49" fmla="*/ T48 w 134"/>
                  <a:gd name="T50" fmla="+- 0 367 319"/>
                  <a:gd name="T51" fmla="*/ 367 h 153"/>
                  <a:gd name="T52" fmla="+- 0 7325 7286"/>
                  <a:gd name="T53" fmla="*/ T52 w 134"/>
                  <a:gd name="T54" fmla="+- 0 373 319"/>
                  <a:gd name="T55" fmla="*/ 373 h 153"/>
                  <a:gd name="T56" fmla="+- 0 7325 7286"/>
                  <a:gd name="T57" fmla="*/ T56 w 134"/>
                  <a:gd name="T58" fmla="+- 0 379 319"/>
                  <a:gd name="T59" fmla="*/ 379 h 153"/>
                  <a:gd name="T60" fmla="+- 0 7418 7286"/>
                  <a:gd name="T61" fmla="*/ T60 w 134"/>
                  <a:gd name="T62" fmla="+- 0 379 319"/>
                  <a:gd name="T63" fmla="*/ 379 h 153"/>
                  <a:gd name="T64" fmla="+- 0 7420 7286"/>
                  <a:gd name="T65" fmla="*/ T64 w 134"/>
                  <a:gd name="T66" fmla="+- 0 394 319"/>
                  <a:gd name="T67" fmla="*/ 394 h 153"/>
                  <a:gd name="T68" fmla="+- 0 7325 7286"/>
                  <a:gd name="T69" fmla="*/ T68 w 134"/>
                  <a:gd name="T70" fmla="+- 0 403 319"/>
                  <a:gd name="T71" fmla="*/ 403 h 153"/>
                  <a:gd name="T72" fmla="+- 0 7328 7286"/>
                  <a:gd name="T73" fmla="*/ T72 w 134"/>
                  <a:gd name="T74" fmla="+- 0 427 319"/>
                  <a:gd name="T75" fmla="*/ 427 h 153"/>
                  <a:gd name="T76" fmla="+- 0 7341 7286"/>
                  <a:gd name="T77" fmla="*/ T76 w 134"/>
                  <a:gd name="T78" fmla="+- 0 443 319"/>
                  <a:gd name="T79" fmla="*/ 443 h 153"/>
                  <a:gd name="T80" fmla="+- 0 7412 7286"/>
                  <a:gd name="T81" fmla="*/ T80 w 134"/>
                  <a:gd name="T82" fmla="+- 0 443 319"/>
                  <a:gd name="T83" fmla="*/ 443 h 153"/>
                  <a:gd name="T84" fmla="+- 0 7408 7286"/>
                  <a:gd name="T85" fmla="*/ T84 w 134"/>
                  <a:gd name="T86" fmla="+- 0 449 319"/>
                  <a:gd name="T87" fmla="*/ 449 h 153"/>
                  <a:gd name="T88" fmla="+- 0 7394 7286"/>
                  <a:gd name="T89" fmla="*/ T88 w 134"/>
                  <a:gd name="T90" fmla="+- 0 463 319"/>
                  <a:gd name="T91" fmla="*/ 463 h 153"/>
                  <a:gd name="T92" fmla="+- 0 7374 7286"/>
                  <a:gd name="T93" fmla="*/ T92 w 134"/>
                  <a:gd name="T94" fmla="+- 0 471 319"/>
                  <a:gd name="T95" fmla="*/ 471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34" h="153">
                    <a:moveTo>
                      <a:pt x="88" y="152"/>
                    </a:moveTo>
                    <a:lnTo>
                      <a:pt x="18" y="132"/>
                    </a:lnTo>
                    <a:lnTo>
                      <a:pt x="0" y="97"/>
                    </a:lnTo>
                    <a:lnTo>
                      <a:pt x="2" y="66"/>
                    </a:lnTo>
                    <a:lnTo>
                      <a:pt x="30" y="10"/>
                    </a:lnTo>
                    <a:lnTo>
                      <a:pt x="68" y="0"/>
                    </a:lnTo>
                    <a:lnTo>
                      <a:pt x="92" y="3"/>
                    </a:lnTo>
                    <a:lnTo>
                      <a:pt x="110" y="14"/>
                    </a:lnTo>
                    <a:lnTo>
                      <a:pt x="119" y="25"/>
                    </a:lnTo>
                    <a:lnTo>
                      <a:pt x="68" y="25"/>
                    </a:lnTo>
                    <a:lnTo>
                      <a:pt x="53" y="28"/>
                    </a:lnTo>
                    <a:lnTo>
                      <a:pt x="43" y="41"/>
                    </a:lnTo>
                    <a:lnTo>
                      <a:pt x="41" y="48"/>
                    </a:lnTo>
                    <a:lnTo>
                      <a:pt x="39" y="54"/>
                    </a:lnTo>
                    <a:lnTo>
                      <a:pt x="39" y="60"/>
                    </a:lnTo>
                    <a:lnTo>
                      <a:pt x="132" y="60"/>
                    </a:lnTo>
                    <a:lnTo>
                      <a:pt x="134" y="75"/>
                    </a:lnTo>
                    <a:lnTo>
                      <a:pt x="39" y="84"/>
                    </a:lnTo>
                    <a:lnTo>
                      <a:pt x="42" y="108"/>
                    </a:lnTo>
                    <a:lnTo>
                      <a:pt x="55" y="124"/>
                    </a:lnTo>
                    <a:lnTo>
                      <a:pt x="126" y="124"/>
                    </a:lnTo>
                    <a:lnTo>
                      <a:pt x="122" y="130"/>
                    </a:lnTo>
                    <a:lnTo>
                      <a:pt x="108" y="144"/>
                    </a:lnTo>
                    <a:lnTo>
                      <a:pt x="88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662"/>
              <p:cNvSpPr>
                <a:spLocks/>
              </p:cNvSpPr>
              <p:nvPr/>
            </p:nvSpPr>
            <p:spPr bwMode="auto">
              <a:xfrm>
                <a:off x="7286" y="319"/>
                <a:ext cx="134" cy="153"/>
              </a:xfrm>
              <a:custGeom>
                <a:avLst/>
                <a:gdLst>
                  <a:gd name="T0" fmla="+- 0 7418 7286"/>
                  <a:gd name="T1" fmla="*/ T0 w 134"/>
                  <a:gd name="T2" fmla="+- 0 379 319"/>
                  <a:gd name="T3" fmla="*/ 379 h 153"/>
                  <a:gd name="T4" fmla="+- 0 7383 7286"/>
                  <a:gd name="T5" fmla="*/ T4 w 134"/>
                  <a:gd name="T6" fmla="+- 0 379 319"/>
                  <a:gd name="T7" fmla="*/ 379 h 153"/>
                  <a:gd name="T8" fmla="+- 0 7380 7286"/>
                  <a:gd name="T9" fmla="*/ T8 w 134"/>
                  <a:gd name="T10" fmla="+- 0 361 319"/>
                  <a:gd name="T11" fmla="*/ 361 h 153"/>
                  <a:gd name="T12" fmla="+- 0 7369 7286"/>
                  <a:gd name="T13" fmla="*/ T12 w 134"/>
                  <a:gd name="T14" fmla="+- 0 349 319"/>
                  <a:gd name="T15" fmla="*/ 349 h 153"/>
                  <a:gd name="T16" fmla="+- 0 7354 7286"/>
                  <a:gd name="T17" fmla="*/ T16 w 134"/>
                  <a:gd name="T18" fmla="+- 0 344 319"/>
                  <a:gd name="T19" fmla="*/ 344 h 153"/>
                  <a:gd name="T20" fmla="+- 0 7405 7286"/>
                  <a:gd name="T21" fmla="*/ T20 w 134"/>
                  <a:gd name="T22" fmla="+- 0 344 319"/>
                  <a:gd name="T23" fmla="*/ 344 h 153"/>
                  <a:gd name="T24" fmla="+- 0 7409 7286"/>
                  <a:gd name="T25" fmla="*/ T24 w 134"/>
                  <a:gd name="T26" fmla="+- 0 348 319"/>
                  <a:gd name="T27" fmla="*/ 348 h 153"/>
                  <a:gd name="T28" fmla="+- 0 7416 7286"/>
                  <a:gd name="T29" fmla="*/ T28 w 134"/>
                  <a:gd name="T30" fmla="+- 0 369 319"/>
                  <a:gd name="T31" fmla="*/ 369 h 153"/>
                  <a:gd name="T32" fmla="+- 0 7418 7286"/>
                  <a:gd name="T33" fmla="*/ T32 w 134"/>
                  <a:gd name="T34" fmla="+- 0 379 319"/>
                  <a:gd name="T35" fmla="*/ 379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34" h="153">
                    <a:moveTo>
                      <a:pt x="132" y="60"/>
                    </a:moveTo>
                    <a:lnTo>
                      <a:pt x="97" y="60"/>
                    </a:lnTo>
                    <a:lnTo>
                      <a:pt x="94" y="42"/>
                    </a:lnTo>
                    <a:lnTo>
                      <a:pt x="83" y="30"/>
                    </a:lnTo>
                    <a:lnTo>
                      <a:pt x="68" y="25"/>
                    </a:lnTo>
                    <a:lnTo>
                      <a:pt x="119" y="25"/>
                    </a:lnTo>
                    <a:lnTo>
                      <a:pt x="123" y="29"/>
                    </a:lnTo>
                    <a:lnTo>
                      <a:pt x="130" y="50"/>
                    </a:lnTo>
                    <a:lnTo>
                      <a:pt x="13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663"/>
              <p:cNvSpPr>
                <a:spLocks/>
              </p:cNvSpPr>
              <p:nvPr/>
            </p:nvSpPr>
            <p:spPr bwMode="auto">
              <a:xfrm>
                <a:off x="7286" y="319"/>
                <a:ext cx="134" cy="153"/>
              </a:xfrm>
              <a:custGeom>
                <a:avLst/>
                <a:gdLst>
                  <a:gd name="T0" fmla="+- 0 7412 7286"/>
                  <a:gd name="T1" fmla="*/ T0 w 134"/>
                  <a:gd name="T2" fmla="+- 0 443 319"/>
                  <a:gd name="T3" fmla="*/ 443 h 153"/>
                  <a:gd name="T4" fmla="+- 0 7341 7286"/>
                  <a:gd name="T5" fmla="*/ T4 w 134"/>
                  <a:gd name="T6" fmla="+- 0 443 319"/>
                  <a:gd name="T7" fmla="*/ 443 h 153"/>
                  <a:gd name="T8" fmla="+- 0 7368 7286"/>
                  <a:gd name="T9" fmla="*/ T8 w 134"/>
                  <a:gd name="T10" fmla="+- 0 443 319"/>
                  <a:gd name="T11" fmla="*/ 443 h 153"/>
                  <a:gd name="T12" fmla="+- 0 7380 7286"/>
                  <a:gd name="T13" fmla="*/ T12 w 134"/>
                  <a:gd name="T14" fmla="+- 0 434 319"/>
                  <a:gd name="T15" fmla="*/ 434 h 153"/>
                  <a:gd name="T16" fmla="+- 0 7418 7286"/>
                  <a:gd name="T17" fmla="*/ T16 w 134"/>
                  <a:gd name="T18" fmla="+- 0 432 319"/>
                  <a:gd name="T19" fmla="*/ 432 h 153"/>
                  <a:gd name="T20" fmla="+- 0 7412 7286"/>
                  <a:gd name="T21" fmla="*/ T20 w 134"/>
                  <a:gd name="T22" fmla="+- 0 443 319"/>
                  <a:gd name="T23" fmla="*/ 443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4" h="153">
                    <a:moveTo>
                      <a:pt x="126" y="124"/>
                    </a:moveTo>
                    <a:lnTo>
                      <a:pt x="55" y="124"/>
                    </a:lnTo>
                    <a:lnTo>
                      <a:pt x="82" y="124"/>
                    </a:lnTo>
                    <a:lnTo>
                      <a:pt x="94" y="115"/>
                    </a:lnTo>
                    <a:lnTo>
                      <a:pt x="132" y="113"/>
                    </a:lnTo>
                    <a:lnTo>
                      <a:pt x="126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" name="Group 664"/>
            <p:cNvGrpSpPr>
              <a:grpSpLocks/>
            </p:cNvGrpSpPr>
            <p:nvPr/>
          </p:nvGrpSpPr>
          <p:grpSpPr bwMode="auto">
            <a:xfrm>
              <a:off x="7441" y="267"/>
              <a:ext cx="141" cy="205"/>
              <a:chOff x="7441" y="267"/>
              <a:chExt cx="141" cy="205"/>
            </a:xfrm>
          </p:grpSpPr>
          <p:sp>
            <p:nvSpPr>
              <p:cNvPr id="1788" name="Freeform 665"/>
              <p:cNvSpPr>
                <a:spLocks/>
              </p:cNvSpPr>
              <p:nvPr/>
            </p:nvSpPr>
            <p:spPr bwMode="auto">
              <a:xfrm>
                <a:off x="7441" y="267"/>
                <a:ext cx="141" cy="205"/>
              </a:xfrm>
              <a:custGeom>
                <a:avLst/>
                <a:gdLst>
                  <a:gd name="T0" fmla="+- 0 7581 7441"/>
                  <a:gd name="T1" fmla="*/ T0 w 141"/>
                  <a:gd name="T2" fmla="+- 0 335 267"/>
                  <a:gd name="T3" fmla="*/ 335 h 205"/>
                  <a:gd name="T4" fmla="+- 0 7535 7441"/>
                  <a:gd name="T5" fmla="*/ T4 w 141"/>
                  <a:gd name="T6" fmla="+- 0 335 267"/>
                  <a:gd name="T7" fmla="*/ 335 h 205"/>
                  <a:gd name="T8" fmla="+- 0 7542 7441"/>
                  <a:gd name="T9" fmla="*/ T8 w 141"/>
                  <a:gd name="T10" fmla="+- 0 267 267"/>
                  <a:gd name="T11" fmla="*/ 267 h 205"/>
                  <a:gd name="T12" fmla="+- 0 7581 7441"/>
                  <a:gd name="T13" fmla="*/ T12 w 141"/>
                  <a:gd name="T14" fmla="+- 0 267 267"/>
                  <a:gd name="T15" fmla="*/ 267 h 205"/>
                  <a:gd name="T16" fmla="+- 0 7581 7441"/>
                  <a:gd name="T17" fmla="*/ T16 w 141"/>
                  <a:gd name="T18" fmla="+- 0 335 267"/>
                  <a:gd name="T19" fmla="*/ 335 h 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1" h="205">
                    <a:moveTo>
                      <a:pt x="140" y="68"/>
                    </a:moveTo>
                    <a:lnTo>
                      <a:pt x="94" y="68"/>
                    </a:lnTo>
                    <a:lnTo>
                      <a:pt x="101" y="0"/>
                    </a:lnTo>
                    <a:lnTo>
                      <a:pt x="140" y="0"/>
                    </a:lnTo>
                    <a:lnTo>
                      <a:pt x="14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666"/>
              <p:cNvSpPr>
                <a:spLocks/>
              </p:cNvSpPr>
              <p:nvPr/>
            </p:nvSpPr>
            <p:spPr bwMode="auto">
              <a:xfrm>
                <a:off x="7441" y="267"/>
                <a:ext cx="141" cy="205"/>
              </a:xfrm>
              <a:custGeom>
                <a:avLst/>
                <a:gdLst>
                  <a:gd name="T0" fmla="+- 0 7512 7441"/>
                  <a:gd name="T1" fmla="*/ T0 w 141"/>
                  <a:gd name="T2" fmla="+- 0 471 267"/>
                  <a:gd name="T3" fmla="*/ 471 h 205"/>
                  <a:gd name="T4" fmla="+- 0 7451 7441"/>
                  <a:gd name="T5" fmla="*/ T4 w 141"/>
                  <a:gd name="T6" fmla="+- 0 444 267"/>
                  <a:gd name="T7" fmla="*/ 444 h 205"/>
                  <a:gd name="T8" fmla="+- 0 7441 7441"/>
                  <a:gd name="T9" fmla="*/ T8 w 141"/>
                  <a:gd name="T10" fmla="+- 0 404 267"/>
                  <a:gd name="T11" fmla="*/ 404 h 205"/>
                  <a:gd name="T12" fmla="+- 0 7443 7441"/>
                  <a:gd name="T13" fmla="*/ T12 w 141"/>
                  <a:gd name="T14" fmla="+- 0 376 267"/>
                  <a:gd name="T15" fmla="*/ 376 h 205"/>
                  <a:gd name="T16" fmla="+- 0 7474 7441"/>
                  <a:gd name="T17" fmla="*/ T16 w 141"/>
                  <a:gd name="T18" fmla="+- 0 324 267"/>
                  <a:gd name="T19" fmla="*/ 324 h 205"/>
                  <a:gd name="T20" fmla="+- 0 7498 7441"/>
                  <a:gd name="T21" fmla="*/ T20 w 141"/>
                  <a:gd name="T22" fmla="+- 0 319 267"/>
                  <a:gd name="T23" fmla="*/ 319 h 205"/>
                  <a:gd name="T24" fmla="+- 0 7520 7441"/>
                  <a:gd name="T25" fmla="*/ T24 w 141"/>
                  <a:gd name="T26" fmla="+- 0 323 267"/>
                  <a:gd name="T27" fmla="*/ 323 h 205"/>
                  <a:gd name="T28" fmla="+- 0 7535 7441"/>
                  <a:gd name="T29" fmla="*/ T28 w 141"/>
                  <a:gd name="T30" fmla="+- 0 335 267"/>
                  <a:gd name="T31" fmla="*/ 335 h 205"/>
                  <a:gd name="T32" fmla="+- 0 7581 7441"/>
                  <a:gd name="T33" fmla="*/ T32 w 141"/>
                  <a:gd name="T34" fmla="+- 0 335 267"/>
                  <a:gd name="T35" fmla="*/ 335 h 205"/>
                  <a:gd name="T36" fmla="+- 0 7581 7441"/>
                  <a:gd name="T37" fmla="*/ T36 w 141"/>
                  <a:gd name="T38" fmla="+- 0 345 267"/>
                  <a:gd name="T39" fmla="*/ 345 h 205"/>
                  <a:gd name="T40" fmla="+- 0 7511 7441"/>
                  <a:gd name="T41" fmla="*/ T40 w 141"/>
                  <a:gd name="T42" fmla="+- 0 345 267"/>
                  <a:gd name="T43" fmla="*/ 345 h 205"/>
                  <a:gd name="T44" fmla="+- 0 7492 7441"/>
                  <a:gd name="T45" fmla="*/ T44 w 141"/>
                  <a:gd name="T46" fmla="+- 0 353 267"/>
                  <a:gd name="T47" fmla="*/ 353 h 205"/>
                  <a:gd name="T48" fmla="+- 0 7483 7441"/>
                  <a:gd name="T49" fmla="*/ T48 w 141"/>
                  <a:gd name="T50" fmla="+- 0 371 267"/>
                  <a:gd name="T51" fmla="*/ 371 h 205"/>
                  <a:gd name="T52" fmla="+- 0 7484 7441"/>
                  <a:gd name="T53" fmla="*/ T52 w 141"/>
                  <a:gd name="T54" fmla="+- 0 407 267"/>
                  <a:gd name="T55" fmla="*/ 407 h 205"/>
                  <a:gd name="T56" fmla="+- 0 7488 7441"/>
                  <a:gd name="T57" fmla="*/ T56 w 141"/>
                  <a:gd name="T58" fmla="+- 0 430 267"/>
                  <a:gd name="T59" fmla="*/ 430 h 205"/>
                  <a:gd name="T60" fmla="+- 0 7497 7441"/>
                  <a:gd name="T61" fmla="*/ T60 w 141"/>
                  <a:gd name="T62" fmla="+- 0 442 267"/>
                  <a:gd name="T63" fmla="*/ 442 h 205"/>
                  <a:gd name="T64" fmla="+- 0 7509 7441"/>
                  <a:gd name="T65" fmla="*/ T64 w 141"/>
                  <a:gd name="T66" fmla="+- 0 446 267"/>
                  <a:gd name="T67" fmla="*/ 446 h 205"/>
                  <a:gd name="T68" fmla="+- 0 7511 7441"/>
                  <a:gd name="T69" fmla="*/ T68 w 141"/>
                  <a:gd name="T70" fmla="+- 0 446 267"/>
                  <a:gd name="T71" fmla="*/ 446 h 205"/>
                  <a:gd name="T72" fmla="+- 0 7541 7441"/>
                  <a:gd name="T73" fmla="*/ T72 w 141"/>
                  <a:gd name="T74" fmla="+- 0 446 267"/>
                  <a:gd name="T75" fmla="*/ 446 h 205"/>
                  <a:gd name="T76" fmla="+- 0 7530 7441"/>
                  <a:gd name="T77" fmla="*/ T76 w 141"/>
                  <a:gd name="T78" fmla="+- 0 462 267"/>
                  <a:gd name="T79" fmla="*/ 462 h 205"/>
                  <a:gd name="T80" fmla="+- 0 7512 7441"/>
                  <a:gd name="T81" fmla="*/ T80 w 141"/>
                  <a:gd name="T82" fmla="+- 0 471 267"/>
                  <a:gd name="T83" fmla="*/ 471 h 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41" h="205">
                    <a:moveTo>
                      <a:pt x="71" y="204"/>
                    </a:moveTo>
                    <a:lnTo>
                      <a:pt x="10" y="177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33" y="57"/>
                    </a:lnTo>
                    <a:lnTo>
                      <a:pt x="57" y="52"/>
                    </a:lnTo>
                    <a:lnTo>
                      <a:pt x="79" y="56"/>
                    </a:lnTo>
                    <a:lnTo>
                      <a:pt x="94" y="68"/>
                    </a:lnTo>
                    <a:lnTo>
                      <a:pt x="140" y="68"/>
                    </a:lnTo>
                    <a:lnTo>
                      <a:pt x="140" y="78"/>
                    </a:lnTo>
                    <a:lnTo>
                      <a:pt x="70" y="78"/>
                    </a:lnTo>
                    <a:lnTo>
                      <a:pt x="51" y="86"/>
                    </a:lnTo>
                    <a:lnTo>
                      <a:pt x="42" y="104"/>
                    </a:lnTo>
                    <a:lnTo>
                      <a:pt x="43" y="140"/>
                    </a:lnTo>
                    <a:lnTo>
                      <a:pt x="47" y="163"/>
                    </a:lnTo>
                    <a:lnTo>
                      <a:pt x="56" y="175"/>
                    </a:lnTo>
                    <a:lnTo>
                      <a:pt x="68" y="179"/>
                    </a:lnTo>
                    <a:lnTo>
                      <a:pt x="70" y="179"/>
                    </a:lnTo>
                    <a:lnTo>
                      <a:pt x="100" y="179"/>
                    </a:lnTo>
                    <a:lnTo>
                      <a:pt x="89" y="195"/>
                    </a:lnTo>
                    <a:lnTo>
                      <a:pt x="71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667"/>
              <p:cNvSpPr>
                <a:spLocks/>
              </p:cNvSpPr>
              <p:nvPr/>
            </p:nvSpPr>
            <p:spPr bwMode="auto">
              <a:xfrm>
                <a:off x="7441" y="267"/>
                <a:ext cx="141" cy="205"/>
              </a:xfrm>
              <a:custGeom>
                <a:avLst/>
                <a:gdLst>
                  <a:gd name="T0" fmla="+- 0 7541 7441"/>
                  <a:gd name="T1" fmla="*/ T0 w 141"/>
                  <a:gd name="T2" fmla="+- 0 446 267"/>
                  <a:gd name="T3" fmla="*/ 446 h 205"/>
                  <a:gd name="T4" fmla="+- 0 7511 7441"/>
                  <a:gd name="T5" fmla="*/ T4 w 141"/>
                  <a:gd name="T6" fmla="+- 0 446 267"/>
                  <a:gd name="T7" fmla="*/ 446 h 205"/>
                  <a:gd name="T8" fmla="+- 0 7530 7441"/>
                  <a:gd name="T9" fmla="*/ T8 w 141"/>
                  <a:gd name="T10" fmla="+- 0 439 267"/>
                  <a:gd name="T11" fmla="*/ 439 h 205"/>
                  <a:gd name="T12" fmla="+- 0 7540 7441"/>
                  <a:gd name="T13" fmla="*/ T12 w 141"/>
                  <a:gd name="T14" fmla="+- 0 421 267"/>
                  <a:gd name="T15" fmla="*/ 421 h 205"/>
                  <a:gd name="T16" fmla="+- 0 7543 7441"/>
                  <a:gd name="T17" fmla="*/ T16 w 141"/>
                  <a:gd name="T18" fmla="+- 0 396 267"/>
                  <a:gd name="T19" fmla="*/ 396 h 205"/>
                  <a:gd name="T20" fmla="+- 0 7540 7441"/>
                  <a:gd name="T21" fmla="*/ T20 w 141"/>
                  <a:gd name="T22" fmla="+- 0 370 267"/>
                  <a:gd name="T23" fmla="*/ 370 h 205"/>
                  <a:gd name="T24" fmla="+- 0 7531 7441"/>
                  <a:gd name="T25" fmla="*/ T24 w 141"/>
                  <a:gd name="T26" fmla="+- 0 352 267"/>
                  <a:gd name="T27" fmla="*/ 352 h 205"/>
                  <a:gd name="T28" fmla="+- 0 7511 7441"/>
                  <a:gd name="T29" fmla="*/ T28 w 141"/>
                  <a:gd name="T30" fmla="+- 0 345 267"/>
                  <a:gd name="T31" fmla="*/ 345 h 205"/>
                  <a:gd name="T32" fmla="+- 0 7581 7441"/>
                  <a:gd name="T33" fmla="*/ T32 w 141"/>
                  <a:gd name="T34" fmla="+- 0 345 267"/>
                  <a:gd name="T35" fmla="*/ 345 h 205"/>
                  <a:gd name="T36" fmla="+- 0 7582 7441"/>
                  <a:gd name="T37" fmla="*/ T36 w 141"/>
                  <a:gd name="T38" fmla="+- 0 446 267"/>
                  <a:gd name="T39" fmla="*/ 446 h 205"/>
                  <a:gd name="T40" fmla="+- 0 7542 7441"/>
                  <a:gd name="T41" fmla="*/ T40 w 141"/>
                  <a:gd name="T42" fmla="+- 0 446 267"/>
                  <a:gd name="T43" fmla="*/ 446 h 205"/>
                  <a:gd name="T44" fmla="+- 0 7541 7441"/>
                  <a:gd name="T45" fmla="*/ T44 w 141"/>
                  <a:gd name="T46" fmla="+- 0 446 267"/>
                  <a:gd name="T47" fmla="*/ 446 h 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41" h="205">
                    <a:moveTo>
                      <a:pt x="100" y="179"/>
                    </a:moveTo>
                    <a:lnTo>
                      <a:pt x="70" y="179"/>
                    </a:lnTo>
                    <a:lnTo>
                      <a:pt x="89" y="172"/>
                    </a:lnTo>
                    <a:lnTo>
                      <a:pt x="99" y="154"/>
                    </a:lnTo>
                    <a:lnTo>
                      <a:pt x="102" y="129"/>
                    </a:lnTo>
                    <a:lnTo>
                      <a:pt x="99" y="103"/>
                    </a:lnTo>
                    <a:lnTo>
                      <a:pt x="90" y="85"/>
                    </a:lnTo>
                    <a:lnTo>
                      <a:pt x="70" y="78"/>
                    </a:lnTo>
                    <a:lnTo>
                      <a:pt x="140" y="78"/>
                    </a:lnTo>
                    <a:lnTo>
                      <a:pt x="141" y="179"/>
                    </a:lnTo>
                    <a:lnTo>
                      <a:pt x="101" y="179"/>
                    </a:lnTo>
                    <a:lnTo>
                      <a:pt x="100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668"/>
              <p:cNvSpPr>
                <a:spLocks/>
              </p:cNvSpPr>
              <p:nvPr/>
            </p:nvSpPr>
            <p:spPr bwMode="auto">
              <a:xfrm>
                <a:off x="7441" y="267"/>
                <a:ext cx="141" cy="205"/>
              </a:xfrm>
              <a:custGeom>
                <a:avLst/>
                <a:gdLst>
                  <a:gd name="T0" fmla="+- 0 7582 7441"/>
                  <a:gd name="T1" fmla="*/ T0 w 141"/>
                  <a:gd name="T2" fmla="+- 0 470 267"/>
                  <a:gd name="T3" fmla="*/ 470 h 205"/>
                  <a:gd name="T4" fmla="+- 0 7544 7441"/>
                  <a:gd name="T5" fmla="*/ T4 w 141"/>
                  <a:gd name="T6" fmla="+- 0 470 267"/>
                  <a:gd name="T7" fmla="*/ 470 h 205"/>
                  <a:gd name="T8" fmla="+- 0 7543 7441"/>
                  <a:gd name="T9" fmla="*/ T8 w 141"/>
                  <a:gd name="T10" fmla="+- 0 462 267"/>
                  <a:gd name="T11" fmla="*/ 462 h 205"/>
                  <a:gd name="T12" fmla="+- 0 7544 7441"/>
                  <a:gd name="T13" fmla="*/ T12 w 141"/>
                  <a:gd name="T14" fmla="+- 0 452 267"/>
                  <a:gd name="T15" fmla="*/ 452 h 205"/>
                  <a:gd name="T16" fmla="+- 0 7542 7441"/>
                  <a:gd name="T17" fmla="*/ T16 w 141"/>
                  <a:gd name="T18" fmla="+- 0 446 267"/>
                  <a:gd name="T19" fmla="*/ 446 h 205"/>
                  <a:gd name="T20" fmla="+- 0 7582 7441"/>
                  <a:gd name="T21" fmla="*/ T20 w 141"/>
                  <a:gd name="T22" fmla="+- 0 446 267"/>
                  <a:gd name="T23" fmla="*/ 446 h 205"/>
                  <a:gd name="T24" fmla="+- 0 7582 7441"/>
                  <a:gd name="T25" fmla="*/ T24 w 141"/>
                  <a:gd name="T26" fmla="+- 0 470 267"/>
                  <a:gd name="T27" fmla="*/ 470 h 2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1" h="205">
                    <a:moveTo>
                      <a:pt x="141" y="203"/>
                    </a:moveTo>
                    <a:lnTo>
                      <a:pt x="103" y="203"/>
                    </a:lnTo>
                    <a:lnTo>
                      <a:pt x="102" y="195"/>
                    </a:lnTo>
                    <a:lnTo>
                      <a:pt x="103" y="185"/>
                    </a:lnTo>
                    <a:lnTo>
                      <a:pt x="101" y="179"/>
                    </a:lnTo>
                    <a:lnTo>
                      <a:pt x="141" y="179"/>
                    </a:lnTo>
                    <a:lnTo>
                      <a:pt x="141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" name="Group 669"/>
            <p:cNvGrpSpPr>
              <a:grpSpLocks/>
            </p:cNvGrpSpPr>
            <p:nvPr/>
          </p:nvGrpSpPr>
          <p:grpSpPr bwMode="auto">
            <a:xfrm>
              <a:off x="7697" y="278"/>
              <a:ext cx="41" cy="76"/>
              <a:chOff x="7697" y="278"/>
              <a:chExt cx="41" cy="76"/>
            </a:xfrm>
          </p:grpSpPr>
          <p:sp>
            <p:nvSpPr>
              <p:cNvPr id="1787" name="Freeform 670"/>
              <p:cNvSpPr>
                <a:spLocks/>
              </p:cNvSpPr>
              <p:nvPr/>
            </p:nvSpPr>
            <p:spPr bwMode="auto">
              <a:xfrm>
                <a:off x="7697" y="278"/>
                <a:ext cx="41" cy="76"/>
              </a:xfrm>
              <a:custGeom>
                <a:avLst/>
                <a:gdLst>
                  <a:gd name="T0" fmla="+- 0 7697 7697"/>
                  <a:gd name="T1" fmla="*/ T0 w 41"/>
                  <a:gd name="T2" fmla="+- 0 316 278"/>
                  <a:gd name="T3" fmla="*/ 316 h 76"/>
                  <a:gd name="T4" fmla="+- 0 7737 7697"/>
                  <a:gd name="T5" fmla="*/ T4 w 41"/>
                  <a:gd name="T6" fmla="+- 0 316 278"/>
                  <a:gd name="T7" fmla="*/ 316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1" h="76">
                    <a:moveTo>
                      <a:pt x="0" y="38"/>
                    </a:moveTo>
                    <a:lnTo>
                      <a:pt x="40" y="38"/>
                    </a:lnTo>
                  </a:path>
                </a:pathLst>
              </a:custGeom>
              <a:noFill/>
              <a:ln w="495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" name="Group 671"/>
            <p:cNvGrpSpPr>
              <a:grpSpLocks/>
            </p:cNvGrpSpPr>
            <p:nvPr/>
          </p:nvGrpSpPr>
          <p:grpSpPr bwMode="auto">
            <a:xfrm>
              <a:off x="7697" y="371"/>
              <a:ext cx="165" cy="2"/>
              <a:chOff x="7697" y="371"/>
              <a:chExt cx="165" cy="2"/>
            </a:xfrm>
          </p:grpSpPr>
          <p:sp>
            <p:nvSpPr>
              <p:cNvPr id="1786" name="Freeform 672"/>
              <p:cNvSpPr>
                <a:spLocks/>
              </p:cNvSpPr>
              <p:nvPr/>
            </p:nvSpPr>
            <p:spPr bwMode="auto">
              <a:xfrm>
                <a:off x="7697" y="371"/>
                <a:ext cx="165" cy="2"/>
              </a:xfrm>
              <a:custGeom>
                <a:avLst/>
                <a:gdLst>
                  <a:gd name="T0" fmla="+- 0 7697 7697"/>
                  <a:gd name="T1" fmla="*/ T0 w 165"/>
                  <a:gd name="T2" fmla="+- 0 7861 7697"/>
                  <a:gd name="T3" fmla="*/ T2 w 16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65">
                    <a:moveTo>
                      <a:pt x="0" y="0"/>
                    </a:moveTo>
                    <a:lnTo>
                      <a:pt x="164" y="0"/>
                    </a:lnTo>
                  </a:path>
                </a:pathLst>
              </a:custGeom>
              <a:noFill/>
              <a:ln w="228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673"/>
            <p:cNvGrpSpPr>
              <a:grpSpLocks/>
            </p:cNvGrpSpPr>
            <p:nvPr/>
          </p:nvGrpSpPr>
          <p:grpSpPr bwMode="auto">
            <a:xfrm>
              <a:off x="7697" y="388"/>
              <a:ext cx="41" cy="82"/>
              <a:chOff x="7697" y="388"/>
              <a:chExt cx="41" cy="82"/>
            </a:xfrm>
          </p:grpSpPr>
          <p:sp>
            <p:nvSpPr>
              <p:cNvPr id="1785" name="Freeform 674"/>
              <p:cNvSpPr>
                <a:spLocks/>
              </p:cNvSpPr>
              <p:nvPr/>
            </p:nvSpPr>
            <p:spPr bwMode="auto">
              <a:xfrm>
                <a:off x="7697" y="388"/>
                <a:ext cx="41" cy="82"/>
              </a:xfrm>
              <a:custGeom>
                <a:avLst/>
                <a:gdLst>
                  <a:gd name="T0" fmla="+- 0 7717 7697"/>
                  <a:gd name="T1" fmla="*/ T0 w 41"/>
                  <a:gd name="T2" fmla="+- 0 388 388"/>
                  <a:gd name="T3" fmla="*/ 388 h 82"/>
                  <a:gd name="T4" fmla="+- 0 7717 7697"/>
                  <a:gd name="T5" fmla="*/ T4 w 41"/>
                  <a:gd name="T6" fmla="+- 0 470 388"/>
                  <a:gd name="T7" fmla="*/ 470 h 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41" h="82">
                    <a:moveTo>
                      <a:pt x="20" y="0"/>
                    </a:moveTo>
                    <a:lnTo>
                      <a:pt x="20" y="82"/>
                    </a:lnTo>
                  </a:path>
                </a:pathLst>
              </a:custGeom>
              <a:noFill/>
              <a:ln w="26946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" name="Group 675"/>
            <p:cNvGrpSpPr>
              <a:grpSpLocks/>
            </p:cNvGrpSpPr>
            <p:nvPr/>
          </p:nvGrpSpPr>
          <p:grpSpPr bwMode="auto">
            <a:xfrm>
              <a:off x="7823" y="277"/>
              <a:ext cx="39" cy="77"/>
              <a:chOff x="7823" y="277"/>
              <a:chExt cx="39" cy="77"/>
            </a:xfrm>
          </p:grpSpPr>
          <p:sp>
            <p:nvSpPr>
              <p:cNvPr id="1784" name="Freeform 676"/>
              <p:cNvSpPr>
                <a:spLocks/>
              </p:cNvSpPr>
              <p:nvPr/>
            </p:nvSpPr>
            <p:spPr bwMode="auto">
              <a:xfrm>
                <a:off x="7823" y="277"/>
                <a:ext cx="39" cy="77"/>
              </a:xfrm>
              <a:custGeom>
                <a:avLst/>
                <a:gdLst>
                  <a:gd name="T0" fmla="+- 0 7823 7823"/>
                  <a:gd name="T1" fmla="*/ T0 w 39"/>
                  <a:gd name="T2" fmla="+- 0 315 277"/>
                  <a:gd name="T3" fmla="*/ 315 h 77"/>
                  <a:gd name="T4" fmla="+- 0 7861 7823"/>
                  <a:gd name="T5" fmla="*/ T4 w 39"/>
                  <a:gd name="T6" fmla="+- 0 315 277"/>
                  <a:gd name="T7" fmla="*/ 315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9" h="77">
                    <a:moveTo>
                      <a:pt x="0" y="38"/>
                    </a:moveTo>
                    <a:lnTo>
                      <a:pt x="38" y="38"/>
                    </a:lnTo>
                  </a:path>
                </a:pathLst>
              </a:custGeom>
              <a:noFill/>
              <a:ln w="5015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677"/>
            <p:cNvGrpSpPr>
              <a:grpSpLocks/>
            </p:cNvGrpSpPr>
            <p:nvPr/>
          </p:nvGrpSpPr>
          <p:grpSpPr bwMode="auto">
            <a:xfrm>
              <a:off x="7823" y="387"/>
              <a:ext cx="39" cy="83"/>
              <a:chOff x="7823" y="387"/>
              <a:chExt cx="39" cy="83"/>
            </a:xfrm>
          </p:grpSpPr>
          <p:sp>
            <p:nvSpPr>
              <p:cNvPr id="1783" name="Freeform 678"/>
              <p:cNvSpPr>
                <a:spLocks/>
              </p:cNvSpPr>
              <p:nvPr/>
            </p:nvSpPr>
            <p:spPr bwMode="auto">
              <a:xfrm>
                <a:off x="7823" y="387"/>
                <a:ext cx="39" cy="83"/>
              </a:xfrm>
              <a:custGeom>
                <a:avLst/>
                <a:gdLst>
                  <a:gd name="T0" fmla="+- 0 7842 7823"/>
                  <a:gd name="T1" fmla="*/ T0 w 39"/>
                  <a:gd name="T2" fmla="+- 0 387 387"/>
                  <a:gd name="T3" fmla="*/ 387 h 83"/>
                  <a:gd name="T4" fmla="+- 0 7842 7823"/>
                  <a:gd name="T5" fmla="*/ T4 w 39"/>
                  <a:gd name="T6" fmla="+- 0 470 387"/>
                  <a:gd name="T7" fmla="*/ 470 h 8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9" h="83">
                    <a:moveTo>
                      <a:pt x="19" y="0"/>
                    </a:moveTo>
                    <a:lnTo>
                      <a:pt x="19" y="83"/>
                    </a:lnTo>
                  </a:path>
                </a:pathLst>
              </a:custGeom>
              <a:noFill/>
              <a:ln w="2595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679"/>
            <p:cNvGrpSpPr>
              <a:grpSpLocks/>
            </p:cNvGrpSpPr>
            <p:nvPr/>
          </p:nvGrpSpPr>
          <p:grpSpPr bwMode="auto">
            <a:xfrm>
              <a:off x="7892" y="319"/>
              <a:ext cx="134" cy="153"/>
              <a:chOff x="7892" y="319"/>
              <a:chExt cx="134" cy="153"/>
            </a:xfrm>
          </p:grpSpPr>
          <p:sp>
            <p:nvSpPr>
              <p:cNvPr id="1780" name="Freeform 680"/>
              <p:cNvSpPr>
                <a:spLocks/>
              </p:cNvSpPr>
              <p:nvPr/>
            </p:nvSpPr>
            <p:spPr bwMode="auto">
              <a:xfrm>
                <a:off x="7892" y="319"/>
                <a:ext cx="134" cy="153"/>
              </a:xfrm>
              <a:custGeom>
                <a:avLst/>
                <a:gdLst>
                  <a:gd name="T0" fmla="+- 0 7980 7892"/>
                  <a:gd name="T1" fmla="*/ T0 w 134"/>
                  <a:gd name="T2" fmla="+- 0 471 319"/>
                  <a:gd name="T3" fmla="*/ 471 h 153"/>
                  <a:gd name="T4" fmla="+- 0 7909 7892"/>
                  <a:gd name="T5" fmla="*/ T4 w 134"/>
                  <a:gd name="T6" fmla="+- 0 451 319"/>
                  <a:gd name="T7" fmla="*/ 451 h 153"/>
                  <a:gd name="T8" fmla="+- 0 7892 7892"/>
                  <a:gd name="T9" fmla="*/ T8 w 134"/>
                  <a:gd name="T10" fmla="+- 0 416 319"/>
                  <a:gd name="T11" fmla="*/ 416 h 153"/>
                  <a:gd name="T12" fmla="+- 0 7893 7892"/>
                  <a:gd name="T13" fmla="*/ T12 w 134"/>
                  <a:gd name="T14" fmla="+- 0 385 319"/>
                  <a:gd name="T15" fmla="*/ 385 h 153"/>
                  <a:gd name="T16" fmla="+- 0 7921 7892"/>
                  <a:gd name="T17" fmla="*/ T16 w 134"/>
                  <a:gd name="T18" fmla="+- 0 329 319"/>
                  <a:gd name="T19" fmla="*/ 329 h 153"/>
                  <a:gd name="T20" fmla="+- 0 7960 7892"/>
                  <a:gd name="T21" fmla="*/ T20 w 134"/>
                  <a:gd name="T22" fmla="+- 0 319 319"/>
                  <a:gd name="T23" fmla="*/ 319 h 153"/>
                  <a:gd name="T24" fmla="+- 0 7984 7892"/>
                  <a:gd name="T25" fmla="*/ T24 w 134"/>
                  <a:gd name="T26" fmla="+- 0 322 319"/>
                  <a:gd name="T27" fmla="*/ 322 h 153"/>
                  <a:gd name="T28" fmla="+- 0 8002 7892"/>
                  <a:gd name="T29" fmla="*/ T28 w 134"/>
                  <a:gd name="T30" fmla="+- 0 333 319"/>
                  <a:gd name="T31" fmla="*/ 333 h 153"/>
                  <a:gd name="T32" fmla="+- 0 8011 7892"/>
                  <a:gd name="T33" fmla="*/ T32 w 134"/>
                  <a:gd name="T34" fmla="+- 0 344 319"/>
                  <a:gd name="T35" fmla="*/ 344 h 153"/>
                  <a:gd name="T36" fmla="+- 0 7960 7892"/>
                  <a:gd name="T37" fmla="*/ T36 w 134"/>
                  <a:gd name="T38" fmla="+- 0 344 319"/>
                  <a:gd name="T39" fmla="*/ 344 h 153"/>
                  <a:gd name="T40" fmla="+- 0 7945 7892"/>
                  <a:gd name="T41" fmla="*/ T40 w 134"/>
                  <a:gd name="T42" fmla="+- 0 347 319"/>
                  <a:gd name="T43" fmla="*/ 347 h 153"/>
                  <a:gd name="T44" fmla="+- 0 7935 7892"/>
                  <a:gd name="T45" fmla="*/ T44 w 134"/>
                  <a:gd name="T46" fmla="+- 0 360 319"/>
                  <a:gd name="T47" fmla="*/ 360 h 153"/>
                  <a:gd name="T48" fmla="+- 0 7932 7892"/>
                  <a:gd name="T49" fmla="*/ T48 w 134"/>
                  <a:gd name="T50" fmla="+- 0 367 319"/>
                  <a:gd name="T51" fmla="*/ 367 h 153"/>
                  <a:gd name="T52" fmla="+- 0 7931 7892"/>
                  <a:gd name="T53" fmla="*/ T52 w 134"/>
                  <a:gd name="T54" fmla="+- 0 373 319"/>
                  <a:gd name="T55" fmla="*/ 373 h 153"/>
                  <a:gd name="T56" fmla="+- 0 7931 7892"/>
                  <a:gd name="T57" fmla="*/ T56 w 134"/>
                  <a:gd name="T58" fmla="+- 0 379 319"/>
                  <a:gd name="T59" fmla="*/ 379 h 153"/>
                  <a:gd name="T60" fmla="+- 0 8023 7892"/>
                  <a:gd name="T61" fmla="*/ T60 w 134"/>
                  <a:gd name="T62" fmla="+- 0 379 319"/>
                  <a:gd name="T63" fmla="*/ 379 h 153"/>
                  <a:gd name="T64" fmla="+- 0 8025 7892"/>
                  <a:gd name="T65" fmla="*/ T64 w 134"/>
                  <a:gd name="T66" fmla="+- 0 394 319"/>
                  <a:gd name="T67" fmla="*/ 394 h 153"/>
                  <a:gd name="T68" fmla="+- 0 7931 7892"/>
                  <a:gd name="T69" fmla="*/ T68 w 134"/>
                  <a:gd name="T70" fmla="+- 0 403 319"/>
                  <a:gd name="T71" fmla="*/ 403 h 153"/>
                  <a:gd name="T72" fmla="+- 0 7934 7892"/>
                  <a:gd name="T73" fmla="*/ T72 w 134"/>
                  <a:gd name="T74" fmla="+- 0 427 319"/>
                  <a:gd name="T75" fmla="*/ 427 h 153"/>
                  <a:gd name="T76" fmla="+- 0 7946 7892"/>
                  <a:gd name="T77" fmla="*/ T76 w 134"/>
                  <a:gd name="T78" fmla="+- 0 443 319"/>
                  <a:gd name="T79" fmla="*/ 443 h 153"/>
                  <a:gd name="T80" fmla="+- 0 8017 7892"/>
                  <a:gd name="T81" fmla="*/ T80 w 134"/>
                  <a:gd name="T82" fmla="+- 0 443 319"/>
                  <a:gd name="T83" fmla="*/ 443 h 153"/>
                  <a:gd name="T84" fmla="+- 0 8013 7892"/>
                  <a:gd name="T85" fmla="*/ T84 w 134"/>
                  <a:gd name="T86" fmla="+- 0 449 319"/>
                  <a:gd name="T87" fmla="*/ 449 h 153"/>
                  <a:gd name="T88" fmla="+- 0 7999 7892"/>
                  <a:gd name="T89" fmla="*/ T88 w 134"/>
                  <a:gd name="T90" fmla="+- 0 463 319"/>
                  <a:gd name="T91" fmla="*/ 463 h 153"/>
                  <a:gd name="T92" fmla="+- 0 7980 7892"/>
                  <a:gd name="T93" fmla="*/ T92 w 134"/>
                  <a:gd name="T94" fmla="+- 0 471 319"/>
                  <a:gd name="T95" fmla="*/ 471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34" h="153">
                    <a:moveTo>
                      <a:pt x="88" y="152"/>
                    </a:moveTo>
                    <a:lnTo>
                      <a:pt x="17" y="132"/>
                    </a:lnTo>
                    <a:lnTo>
                      <a:pt x="0" y="97"/>
                    </a:lnTo>
                    <a:lnTo>
                      <a:pt x="1" y="66"/>
                    </a:lnTo>
                    <a:lnTo>
                      <a:pt x="29" y="10"/>
                    </a:lnTo>
                    <a:lnTo>
                      <a:pt x="68" y="0"/>
                    </a:lnTo>
                    <a:lnTo>
                      <a:pt x="92" y="3"/>
                    </a:lnTo>
                    <a:lnTo>
                      <a:pt x="110" y="14"/>
                    </a:lnTo>
                    <a:lnTo>
                      <a:pt x="119" y="25"/>
                    </a:lnTo>
                    <a:lnTo>
                      <a:pt x="68" y="25"/>
                    </a:lnTo>
                    <a:lnTo>
                      <a:pt x="53" y="28"/>
                    </a:lnTo>
                    <a:lnTo>
                      <a:pt x="43" y="41"/>
                    </a:lnTo>
                    <a:lnTo>
                      <a:pt x="40" y="48"/>
                    </a:lnTo>
                    <a:lnTo>
                      <a:pt x="39" y="54"/>
                    </a:lnTo>
                    <a:lnTo>
                      <a:pt x="39" y="60"/>
                    </a:lnTo>
                    <a:lnTo>
                      <a:pt x="131" y="60"/>
                    </a:lnTo>
                    <a:lnTo>
                      <a:pt x="133" y="75"/>
                    </a:lnTo>
                    <a:lnTo>
                      <a:pt x="39" y="84"/>
                    </a:lnTo>
                    <a:lnTo>
                      <a:pt x="42" y="108"/>
                    </a:lnTo>
                    <a:lnTo>
                      <a:pt x="54" y="124"/>
                    </a:lnTo>
                    <a:lnTo>
                      <a:pt x="125" y="124"/>
                    </a:lnTo>
                    <a:lnTo>
                      <a:pt x="121" y="130"/>
                    </a:lnTo>
                    <a:lnTo>
                      <a:pt x="107" y="144"/>
                    </a:lnTo>
                    <a:lnTo>
                      <a:pt x="88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681"/>
              <p:cNvSpPr>
                <a:spLocks/>
              </p:cNvSpPr>
              <p:nvPr/>
            </p:nvSpPr>
            <p:spPr bwMode="auto">
              <a:xfrm>
                <a:off x="7892" y="319"/>
                <a:ext cx="134" cy="153"/>
              </a:xfrm>
              <a:custGeom>
                <a:avLst/>
                <a:gdLst>
                  <a:gd name="T0" fmla="+- 0 8023 7892"/>
                  <a:gd name="T1" fmla="*/ T0 w 134"/>
                  <a:gd name="T2" fmla="+- 0 379 319"/>
                  <a:gd name="T3" fmla="*/ 379 h 153"/>
                  <a:gd name="T4" fmla="+- 0 7988 7892"/>
                  <a:gd name="T5" fmla="*/ T4 w 134"/>
                  <a:gd name="T6" fmla="+- 0 379 319"/>
                  <a:gd name="T7" fmla="*/ 379 h 153"/>
                  <a:gd name="T8" fmla="+- 0 7985 7892"/>
                  <a:gd name="T9" fmla="*/ T8 w 134"/>
                  <a:gd name="T10" fmla="+- 0 361 319"/>
                  <a:gd name="T11" fmla="*/ 361 h 153"/>
                  <a:gd name="T12" fmla="+- 0 7974 7892"/>
                  <a:gd name="T13" fmla="*/ T12 w 134"/>
                  <a:gd name="T14" fmla="+- 0 349 319"/>
                  <a:gd name="T15" fmla="*/ 349 h 153"/>
                  <a:gd name="T16" fmla="+- 0 7960 7892"/>
                  <a:gd name="T17" fmla="*/ T16 w 134"/>
                  <a:gd name="T18" fmla="+- 0 344 319"/>
                  <a:gd name="T19" fmla="*/ 344 h 153"/>
                  <a:gd name="T20" fmla="+- 0 8011 7892"/>
                  <a:gd name="T21" fmla="*/ T20 w 134"/>
                  <a:gd name="T22" fmla="+- 0 344 319"/>
                  <a:gd name="T23" fmla="*/ 344 h 153"/>
                  <a:gd name="T24" fmla="+- 0 8014 7892"/>
                  <a:gd name="T25" fmla="*/ T24 w 134"/>
                  <a:gd name="T26" fmla="+- 0 348 319"/>
                  <a:gd name="T27" fmla="*/ 348 h 153"/>
                  <a:gd name="T28" fmla="+- 0 8022 7892"/>
                  <a:gd name="T29" fmla="*/ T28 w 134"/>
                  <a:gd name="T30" fmla="+- 0 369 319"/>
                  <a:gd name="T31" fmla="*/ 369 h 153"/>
                  <a:gd name="T32" fmla="+- 0 8023 7892"/>
                  <a:gd name="T33" fmla="*/ T32 w 134"/>
                  <a:gd name="T34" fmla="+- 0 379 319"/>
                  <a:gd name="T35" fmla="*/ 379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34" h="153">
                    <a:moveTo>
                      <a:pt x="131" y="60"/>
                    </a:moveTo>
                    <a:lnTo>
                      <a:pt x="96" y="60"/>
                    </a:lnTo>
                    <a:lnTo>
                      <a:pt x="93" y="42"/>
                    </a:lnTo>
                    <a:lnTo>
                      <a:pt x="82" y="30"/>
                    </a:lnTo>
                    <a:lnTo>
                      <a:pt x="68" y="25"/>
                    </a:lnTo>
                    <a:lnTo>
                      <a:pt x="119" y="25"/>
                    </a:lnTo>
                    <a:lnTo>
                      <a:pt x="122" y="29"/>
                    </a:lnTo>
                    <a:lnTo>
                      <a:pt x="130" y="50"/>
                    </a:lnTo>
                    <a:lnTo>
                      <a:pt x="131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682"/>
              <p:cNvSpPr>
                <a:spLocks/>
              </p:cNvSpPr>
              <p:nvPr/>
            </p:nvSpPr>
            <p:spPr bwMode="auto">
              <a:xfrm>
                <a:off x="7892" y="319"/>
                <a:ext cx="134" cy="153"/>
              </a:xfrm>
              <a:custGeom>
                <a:avLst/>
                <a:gdLst>
                  <a:gd name="T0" fmla="+- 0 8017 7892"/>
                  <a:gd name="T1" fmla="*/ T0 w 134"/>
                  <a:gd name="T2" fmla="+- 0 443 319"/>
                  <a:gd name="T3" fmla="*/ 443 h 153"/>
                  <a:gd name="T4" fmla="+- 0 7946 7892"/>
                  <a:gd name="T5" fmla="*/ T4 w 134"/>
                  <a:gd name="T6" fmla="+- 0 443 319"/>
                  <a:gd name="T7" fmla="*/ 443 h 153"/>
                  <a:gd name="T8" fmla="+- 0 7974 7892"/>
                  <a:gd name="T9" fmla="*/ T8 w 134"/>
                  <a:gd name="T10" fmla="+- 0 443 319"/>
                  <a:gd name="T11" fmla="*/ 443 h 153"/>
                  <a:gd name="T12" fmla="+- 0 7986 7892"/>
                  <a:gd name="T13" fmla="*/ T12 w 134"/>
                  <a:gd name="T14" fmla="+- 0 434 319"/>
                  <a:gd name="T15" fmla="*/ 434 h 153"/>
                  <a:gd name="T16" fmla="+- 0 8023 7892"/>
                  <a:gd name="T17" fmla="*/ T16 w 134"/>
                  <a:gd name="T18" fmla="+- 0 432 319"/>
                  <a:gd name="T19" fmla="*/ 432 h 153"/>
                  <a:gd name="T20" fmla="+- 0 8017 7892"/>
                  <a:gd name="T21" fmla="*/ T20 w 134"/>
                  <a:gd name="T22" fmla="+- 0 443 319"/>
                  <a:gd name="T23" fmla="*/ 443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4" h="153">
                    <a:moveTo>
                      <a:pt x="125" y="124"/>
                    </a:moveTo>
                    <a:lnTo>
                      <a:pt x="54" y="124"/>
                    </a:lnTo>
                    <a:lnTo>
                      <a:pt x="82" y="124"/>
                    </a:lnTo>
                    <a:lnTo>
                      <a:pt x="94" y="115"/>
                    </a:lnTo>
                    <a:lnTo>
                      <a:pt x="131" y="113"/>
                    </a:lnTo>
                    <a:lnTo>
                      <a:pt x="125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683"/>
            <p:cNvGrpSpPr>
              <a:grpSpLocks/>
            </p:cNvGrpSpPr>
            <p:nvPr/>
          </p:nvGrpSpPr>
          <p:grpSpPr bwMode="auto">
            <a:xfrm>
              <a:off x="8043" y="321"/>
              <a:ext cx="149" cy="150"/>
              <a:chOff x="8043" y="321"/>
              <a:chExt cx="149" cy="150"/>
            </a:xfrm>
          </p:grpSpPr>
          <p:sp>
            <p:nvSpPr>
              <p:cNvPr id="1775" name="Freeform 684"/>
              <p:cNvSpPr>
                <a:spLocks/>
              </p:cNvSpPr>
              <p:nvPr/>
            </p:nvSpPr>
            <p:spPr bwMode="auto">
              <a:xfrm>
                <a:off x="8043" y="321"/>
                <a:ext cx="149" cy="150"/>
              </a:xfrm>
              <a:custGeom>
                <a:avLst/>
                <a:gdLst>
                  <a:gd name="T0" fmla="+- 0 8090 8043"/>
                  <a:gd name="T1" fmla="*/ T0 w 149"/>
                  <a:gd name="T2" fmla="+- 0 365 321"/>
                  <a:gd name="T3" fmla="*/ 365 h 150"/>
                  <a:gd name="T4" fmla="+- 0 8050 8043"/>
                  <a:gd name="T5" fmla="*/ T4 w 149"/>
                  <a:gd name="T6" fmla="+- 0 363 321"/>
                  <a:gd name="T7" fmla="*/ 363 h 150"/>
                  <a:gd name="T8" fmla="+- 0 8057 8043"/>
                  <a:gd name="T9" fmla="*/ T8 w 149"/>
                  <a:gd name="T10" fmla="+- 0 343 321"/>
                  <a:gd name="T11" fmla="*/ 343 h 150"/>
                  <a:gd name="T12" fmla="+- 0 8071 8043"/>
                  <a:gd name="T13" fmla="*/ T12 w 149"/>
                  <a:gd name="T14" fmla="+- 0 329 321"/>
                  <a:gd name="T15" fmla="*/ 329 h 150"/>
                  <a:gd name="T16" fmla="+- 0 8090 8043"/>
                  <a:gd name="T17" fmla="*/ T16 w 149"/>
                  <a:gd name="T18" fmla="+- 0 321 321"/>
                  <a:gd name="T19" fmla="*/ 321 h 150"/>
                  <a:gd name="T20" fmla="+- 0 8122 8043"/>
                  <a:gd name="T21" fmla="*/ T20 w 149"/>
                  <a:gd name="T22" fmla="+- 0 323 321"/>
                  <a:gd name="T23" fmla="*/ 323 h 150"/>
                  <a:gd name="T24" fmla="+- 0 8145 8043"/>
                  <a:gd name="T25" fmla="*/ T24 w 149"/>
                  <a:gd name="T26" fmla="+- 0 328 321"/>
                  <a:gd name="T27" fmla="*/ 328 h 150"/>
                  <a:gd name="T28" fmla="+- 0 8161 8043"/>
                  <a:gd name="T29" fmla="*/ T28 w 149"/>
                  <a:gd name="T30" fmla="+- 0 339 321"/>
                  <a:gd name="T31" fmla="*/ 339 h 150"/>
                  <a:gd name="T32" fmla="+- 0 8164 8043"/>
                  <a:gd name="T33" fmla="*/ T32 w 149"/>
                  <a:gd name="T34" fmla="+- 0 345 321"/>
                  <a:gd name="T35" fmla="*/ 345 h 150"/>
                  <a:gd name="T36" fmla="+- 0 8098 8043"/>
                  <a:gd name="T37" fmla="*/ T36 w 149"/>
                  <a:gd name="T38" fmla="+- 0 345 321"/>
                  <a:gd name="T39" fmla="*/ 345 h 150"/>
                  <a:gd name="T40" fmla="+- 0 8092 8043"/>
                  <a:gd name="T41" fmla="*/ T40 w 149"/>
                  <a:gd name="T42" fmla="+- 0 351 321"/>
                  <a:gd name="T43" fmla="*/ 351 h 150"/>
                  <a:gd name="T44" fmla="+- 0 8090 8043"/>
                  <a:gd name="T45" fmla="*/ T44 w 149"/>
                  <a:gd name="T46" fmla="+- 0 365 321"/>
                  <a:gd name="T47" fmla="*/ 365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49" h="150">
                    <a:moveTo>
                      <a:pt x="47" y="44"/>
                    </a:moveTo>
                    <a:lnTo>
                      <a:pt x="7" y="42"/>
                    </a:lnTo>
                    <a:lnTo>
                      <a:pt x="14" y="22"/>
                    </a:lnTo>
                    <a:lnTo>
                      <a:pt x="28" y="8"/>
                    </a:lnTo>
                    <a:lnTo>
                      <a:pt x="47" y="0"/>
                    </a:lnTo>
                    <a:lnTo>
                      <a:pt x="79" y="2"/>
                    </a:lnTo>
                    <a:lnTo>
                      <a:pt x="102" y="7"/>
                    </a:lnTo>
                    <a:lnTo>
                      <a:pt x="118" y="18"/>
                    </a:lnTo>
                    <a:lnTo>
                      <a:pt x="121" y="24"/>
                    </a:lnTo>
                    <a:lnTo>
                      <a:pt x="55" y="24"/>
                    </a:lnTo>
                    <a:lnTo>
                      <a:pt x="49" y="30"/>
                    </a:lnTo>
                    <a:lnTo>
                      <a:pt x="4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685"/>
              <p:cNvSpPr>
                <a:spLocks/>
              </p:cNvSpPr>
              <p:nvPr/>
            </p:nvSpPr>
            <p:spPr bwMode="auto">
              <a:xfrm>
                <a:off x="8043" y="321"/>
                <a:ext cx="149" cy="150"/>
              </a:xfrm>
              <a:custGeom>
                <a:avLst/>
                <a:gdLst>
                  <a:gd name="T0" fmla="+- 0 8110 8043"/>
                  <a:gd name="T1" fmla="*/ T0 w 149"/>
                  <a:gd name="T2" fmla="+- 0 469 321"/>
                  <a:gd name="T3" fmla="*/ 469 h 150"/>
                  <a:gd name="T4" fmla="+- 0 8079 8043"/>
                  <a:gd name="T5" fmla="*/ T4 w 149"/>
                  <a:gd name="T6" fmla="+- 0 468 321"/>
                  <a:gd name="T7" fmla="*/ 468 h 150"/>
                  <a:gd name="T8" fmla="+- 0 8058 8043"/>
                  <a:gd name="T9" fmla="*/ T8 w 149"/>
                  <a:gd name="T10" fmla="+- 0 461 321"/>
                  <a:gd name="T11" fmla="*/ 461 h 150"/>
                  <a:gd name="T12" fmla="+- 0 8047 8043"/>
                  <a:gd name="T13" fmla="*/ T12 w 149"/>
                  <a:gd name="T14" fmla="+- 0 448 321"/>
                  <a:gd name="T15" fmla="*/ 448 h 150"/>
                  <a:gd name="T16" fmla="+- 0 8043 8043"/>
                  <a:gd name="T17" fmla="*/ T16 w 149"/>
                  <a:gd name="T18" fmla="+- 0 429 321"/>
                  <a:gd name="T19" fmla="*/ 429 h 150"/>
                  <a:gd name="T20" fmla="+- 0 8047 8043"/>
                  <a:gd name="T21" fmla="*/ T20 w 149"/>
                  <a:gd name="T22" fmla="+- 0 407 321"/>
                  <a:gd name="T23" fmla="*/ 407 h 150"/>
                  <a:gd name="T24" fmla="+- 0 8059 8043"/>
                  <a:gd name="T25" fmla="*/ T24 w 149"/>
                  <a:gd name="T26" fmla="+- 0 392 321"/>
                  <a:gd name="T27" fmla="*/ 392 h 150"/>
                  <a:gd name="T28" fmla="+- 0 8078 8043"/>
                  <a:gd name="T29" fmla="*/ T28 w 149"/>
                  <a:gd name="T30" fmla="+- 0 384 321"/>
                  <a:gd name="T31" fmla="*/ 384 h 150"/>
                  <a:gd name="T32" fmla="+- 0 8100 8043"/>
                  <a:gd name="T33" fmla="*/ T32 w 149"/>
                  <a:gd name="T34" fmla="+- 0 381 321"/>
                  <a:gd name="T35" fmla="*/ 381 h 150"/>
                  <a:gd name="T36" fmla="+- 0 8126 8043"/>
                  <a:gd name="T37" fmla="*/ T36 w 149"/>
                  <a:gd name="T38" fmla="+- 0 380 321"/>
                  <a:gd name="T39" fmla="*/ 380 h 150"/>
                  <a:gd name="T40" fmla="+- 0 8130 8043"/>
                  <a:gd name="T41" fmla="*/ T40 w 149"/>
                  <a:gd name="T42" fmla="+- 0 358 321"/>
                  <a:gd name="T43" fmla="*/ 358 h 150"/>
                  <a:gd name="T44" fmla="+- 0 8120 8043"/>
                  <a:gd name="T45" fmla="*/ T44 w 149"/>
                  <a:gd name="T46" fmla="+- 0 345 321"/>
                  <a:gd name="T47" fmla="*/ 345 h 150"/>
                  <a:gd name="T48" fmla="+- 0 8098 8043"/>
                  <a:gd name="T49" fmla="*/ T48 w 149"/>
                  <a:gd name="T50" fmla="+- 0 345 321"/>
                  <a:gd name="T51" fmla="*/ 345 h 150"/>
                  <a:gd name="T52" fmla="+- 0 8164 8043"/>
                  <a:gd name="T53" fmla="*/ T52 w 149"/>
                  <a:gd name="T54" fmla="+- 0 345 321"/>
                  <a:gd name="T55" fmla="*/ 345 h 150"/>
                  <a:gd name="T56" fmla="+- 0 8169 8043"/>
                  <a:gd name="T57" fmla="*/ T56 w 149"/>
                  <a:gd name="T58" fmla="+- 0 355 321"/>
                  <a:gd name="T59" fmla="*/ 355 h 150"/>
                  <a:gd name="T60" fmla="+- 0 8171 8043"/>
                  <a:gd name="T61" fmla="*/ T60 w 149"/>
                  <a:gd name="T62" fmla="+- 0 406 321"/>
                  <a:gd name="T63" fmla="*/ 406 h 150"/>
                  <a:gd name="T64" fmla="+- 0 8094 8043"/>
                  <a:gd name="T65" fmla="*/ T64 w 149"/>
                  <a:gd name="T66" fmla="+- 0 406 321"/>
                  <a:gd name="T67" fmla="*/ 406 h 150"/>
                  <a:gd name="T68" fmla="+- 0 8084 8043"/>
                  <a:gd name="T69" fmla="*/ T68 w 149"/>
                  <a:gd name="T70" fmla="+- 0 416 321"/>
                  <a:gd name="T71" fmla="*/ 416 h 150"/>
                  <a:gd name="T72" fmla="+- 0 8083 8043"/>
                  <a:gd name="T73" fmla="*/ T72 w 149"/>
                  <a:gd name="T74" fmla="+- 0 438 321"/>
                  <a:gd name="T75" fmla="*/ 438 h 150"/>
                  <a:gd name="T76" fmla="+- 0 8089 8043"/>
                  <a:gd name="T77" fmla="*/ T76 w 149"/>
                  <a:gd name="T78" fmla="+- 0 446 321"/>
                  <a:gd name="T79" fmla="*/ 446 h 150"/>
                  <a:gd name="T80" fmla="+- 0 8136 8043"/>
                  <a:gd name="T81" fmla="*/ T80 w 149"/>
                  <a:gd name="T82" fmla="+- 0 446 321"/>
                  <a:gd name="T83" fmla="*/ 446 h 150"/>
                  <a:gd name="T84" fmla="+- 0 8125 8043"/>
                  <a:gd name="T85" fmla="*/ T84 w 149"/>
                  <a:gd name="T86" fmla="+- 0 458 321"/>
                  <a:gd name="T87" fmla="*/ 458 h 150"/>
                  <a:gd name="T88" fmla="+- 0 8110 8043"/>
                  <a:gd name="T89" fmla="*/ T88 w 149"/>
                  <a:gd name="T90" fmla="+- 0 469 321"/>
                  <a:gd name="T91" fmla="*/ 469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49" h="150">
                    <a:moveTo>
                      <a:pt x="67" y="148"/>
                    </a:moveTo>
                    <a:lnTo>
                      <a:pt x="36" y="147"/>
                    </a:lnTo>
                    <a:lnTo>
                      <a:pt x="15" y="140"/>
                    </a:lnTo>
                    <a:lnTo>
                      <a:pt x="4" y="127"/>
                    </a:lnTo>
                    <a:lnTo>
                      <a:pt x="0" y="108"/>
                    </a:lnTo>
                    <a:lnTo>
                      <a:pt x="4" y="86"/>
                    </a:lnTo>
                    <a:lnTo>
                      <a:pt x="16" y="71"/>
                    </a:lnTo>
                    <a:lnTo>
                      <a:pt x="35" y="63"/>
                    </a:lnTo>
                    <a:lnTo>
                      <a:pt x="57" y="60"/>
                    </a:lnTo>
                    <a:lnTo>
                      <a:pt x="83" y="59"/>
                    </a:lnTo>
                    <a:lnTo>
                      <a:pt x="87" y="37"/>
                    </a:lnTo>
                    <a:lnTo>
                      <a:pt x="77" y="24"/>
                    </a:lnTo>
                    <a:lnTo>
                      <a:pt x="55" y="24"/>
                    </a:lnTo>
                    <a:lnTo>
                      <a:pt x="121" y="24"/>
                    </a:lnTo>
                    <a:lnTo>
                      <a:pt x="126" y="34"/>
                    </a:lnTo>
                    <a:lnTo>
                      <a:pt x="128" y="85"/>
                    </a:lnTo>
                    <a:lnTo>
                      <a:pt x="51" y="85"/>
                    </a:lnTo>
                    <a:lnTo>
                      <a:pt x="41" y="95"/>
                    </a:lnTo>
                    <a:lnTo>
                      <a:pt x="40" y="117"/>
                    </a:lnTo>
                    <a:lnTo>
                      <a:pt x="46" y="125"/>
                    </a:lnTo>
                    <a:lnTo>
                      <a:pt x="93" y="125"/>
                    </a:lnTo>
                    <a:lnTo>
                      <a:pt x="82" y="137"/>
                    </a:lnTo>
                    <a:lnTo>
                      <a:pt x="67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686"/>
              <p:cNvSpPr>
                <a:spLocks/>
              </p:cNvSpPr>
              <p:nvPr/>
            </p:nvSpPr>
            <p:spPr bwMode="auto">
              <a:xfrm>
                <a:off x="8043" y="321"/>
                <a:ext cx="149" cy="150"/>
              </a:xfrm>
              <a:custGeom>
                <a:avLst/>
                <a:gdLst>
                  <a:gd name="T0" fmla="+- 0 8136 8043"/>
                  <a:gd name="T1" fmla="*/ T0 w 149"/>
                  <a:gd name="T2" fmla="+- 0 446 321"/>
                  <a:gd name="T3" fmla="*/ 446 h 150"/>
                  <a:gd name="T4" fmla="+- 0 8101 8043"/>
                  <a:gd name="T5" fmla="*/ T4 w 149"/>
                  <a:gd name="T6" fmla="+- 0 446 321"/>
                  <a:gd name="T7" fmla="*/ 446 h 150"/>
                  <a:gd name="T8" fmla="+- 0 8121 8043"/>
                  <a:gd name="T9" fmla="*/ T8 w 149"/>
                  <a:gd name="T10" fmla="+- 0 439 321"/>
                  <a:gd name="T11" fmla="*/ 439 h 150"/>
                  <a:gd name="T12" fmla="+- 0 8131 8043"/>
                  <a:gd name="T13" fmla="*/ T12 w 149"/>
                  <a:gd name="T14" fmla="+- 0 421 321"/>
                  <a:gd name="T15" fmla="*/ 421 h 150"/>
                  <a:gd name="T16" fmla="+- 0 8112 8043"/>
                  <a:gd name="T17" fmla="*/ T16 w 149"/>
                  <a:gd name="T18" fmla="+- 0 409 321"/>
                  <a:gd name="T19" fmla="*/ 409 h 150"/>
                  <a:gd name="T20" fmla="+- 0 8094 8043"/>
                  <a:gd name="T21" fmla="*/ T20 w 149"/>
                  <a:gd name="T22" fmla="+- 0 406 321"/>
                  <a:gd name="T23" fmla="*/ 406 h 150"/>
                  <a:gd name="T24" fmla="+- 0 8171 8043"/>
                  <a:gd name="T25" fmla="*/ T24 w 149"/>
                  <a:gd name="T26" fmla="+- 0 406 321"/>
                  <a:gd name="T27" fmla="*/ 406 h 150"/>
                  <a:gd name="T28" fmla="+- 0 8172 8043"/>
                  <a:gd name="T29" fmla="*/ T28 w 149"/>
                  <a:gd name="T30" fmla="+- 0 436 321"/>
                  <a:gd name="T31" fmla="*/ 436 h 150"/>
                  <a:gd name="T32" fmla="+- 0 8172 8043"/>
                  <a:gd name="T33" fmla="*/ T32 w 149"/>
                  <a:gd name="T34" fmla="+- 0 443 321"/>
                  <a:gd name="T35" fmla="*/ 443 h 150"/>
                  <a:gd name="T36" fmla="+- 0 8138 8043"/>
                  <a:gd name="T37" fmla="*/ T36 w 149"/>
                  <a:gd name="T38" fmla="+- 0 443 321"/>
                  <a:gd name="T39" fmla="*/ 443 h 150"/>
                  <a:gd name="T40" fmla="+- 0 8136 8043"/>
                  <a:gd name="T41" fmla="*/ T40 w 149"/>
                  <a:gd name="T42" fmla="+- 0 446 321"/>
                  <a:gd name="T43" fmla="*/ 446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49" h="150">
                    <a:moveTo>
                      <a:pt x="93" y="125"/>
                    </a:moveTo>
                    <a:lnTo>
                      <a:pt x="58" y="125"/>
                    </a:lnTo>
                    <a:lnTo>
                      <a:pt x="78" y="118"/>
                    </a:lnTo>
                    <a:lnTo>
                      <a:pt x="88" y="100"/>
                    </a:lnTo>
                    <a:lnTo>
                      <a:pt x="69" y="88"/>
                    </a:lnTo>
                    <a:lnTo>
                      <a:pt x="51" y="85"/>
                    </a:lnTo>
                    <a:lnTo>
                      <a:pt x="128" y="85"/>
                    </a:lnTo>
                    <a:lnTo>
                      <a:pt x="129" y="115"/>
                    </a:lnTo>
                    <a:lnTo>
                      <a:pt x="129" y="122"/>
                    </a:lnTo>
                    <a:lnTo>
                      <a:pt x="95" y="122"/>
                    </a:lnTo>
                    <a:lnTo>
                      <a:pt x="93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687"/>
              <p:cNvSpPr>
                <a:spLocks/>
              </p:cNvSpPr>
              <p:nvPr/>
            </p:nvSpPr>
            <p:spPr bwMode="auto">
              <a:xfrm>
                <a:off x="8043" y="321"/>
                <a:ext cx="149" cy="150"/>
              </a:xfrm>
              <a:custGeom>
                <a:avLst/>
                <a:gdLst>
                  <a:gd name="T0" fmla="+- 0 8170 8043"/>
                  <a:gd name="T1" fmla="*/ T0 w 149"/>
                  <a:gd name="T2" fmla="+- 0 471 321"/>
                  <a:gd name="T3" fmla="*/ 471 h 150"/>
                  <a:gd name="T4" fmla="+- 0 8150 8043"/>
                  <a:gd name="T5" fmla="*/ T4 w 149"/>
                  <a:gd name="T6" fmla="+- 0 467 321"/>
                  <a:gd name="T7" fmla="*/ 467 h 150"/>
                  <a:gd name="T8" fmla="+- 0 8139 8043"/>
                  <a:gd name="T9" fmla="*/ T8 w 149"/>
                  <a:gd name="T10" fmla="+- 0 452 321"/>
                  <a:gd name="T11" fmla="*/ 452 h 150"/>
                  <a:gd name="T12" fmla="+- 0 8138 8043"/>
                  <a:gd name="T13" fmla="*/ T12 w 149"/>
                  <a:gd name="T14" fmla="+- 0 443 321"/>
                  <a:gd name="T15" fmla="*/ 443 h 150"/>
                  <a:gd name="T16" fmla="+- 0 8172 8043"/>
                  <a:gd name="T17" fmla="*/ T16 w 149"/>
                  <a:gd name="T18" fmla="+- 0 443 321"/>
                  <a:gd name="T19" fmla="*/ 443 h 150"/>
                  <a:gd name="T20" fmla="+- 0 8172 8043"/>
                  <a:gd name="T21" fmla="*/ T20 w 149"/>
                  <a:gd name="T22" fmla="+- 0 446 321"/>
                  <a:gd name="T23" fmla="*/ 446 h 150"/>
                  <a:gd name="T24" fmla="+- 0 8182 8043"/>
                  <a:gd name="T25" fmla="*/ T24 w 149"/>
                  <a:gd name="T26" fmla="+- 0 450 321"/>
                  <a:gd name="T27" fmla="*/ 450 h 150"/>
                  <a:gd name="T28" fmla="+- 0 8192 8043"/>
                  <a:gd name="T29" fmla="*/ T28 w 149"/>
                  <a:gd name="T30" fmla="+- 0 450 321"/>
                  <a:gd name="T31" fmla="*/ 450 h 150"/>
                  <a:gd name="T32" fmla="+- 0 8192 8043"/>
                  <a:gd name="T33" fmla="*/ T32 w 149"/>
                  <a:gd name="T34" fmla="+- 0 468 321"/>
                  <a:gd name="T35" fmla="*/ 468 h 150"/>
                  <a:gd name="T36" fmla="+- 0 8170 8043"/>
                  <a:gd name="T37" fmla="*/ T36 w 149"/>
                  <a:gd name="T38" fmla="+- 0 471 321"/>
                  <a:gd name="T39" fmla="*/ 471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49" h="150">
                    <a:moveTo>
                      <a:pt x="127" y="150"/>
                    </a:moveTo>
                    <a:lnTo>
                      <a:pt x="107" y="146"/>
                    </a:lnTo>
                    <a:lnTo>
                      <a:pt x="96" y="131"/>
                    </a:lnTo>
                    <a:lnTo>
                      <a:pt x="95" y="122"/>
                    </a:lnTo>
                    <a:lnTo>
                      <a:pt x="129" y="122"/>
                    </a:lnTo>
                    <a:lnTo>
                      <a:pt x="129" y="125"/>
                    </a:lnTo>
                    <a:lnTo>
                      <a:pt x="139" y="129"/>
                    </a:lnTo>
                    <a:lnTo>
                      <a:pt x="149" y="129"/>
                    </a:lnTo>
                    <a:lnTo>
                      <a:pt x="149" y="147"/>
                    </a:lnTo>
                    <a:lnTo>
                      <a:pt x="127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688"/>
              <p:cNvSpPr>
                <a:spLocks/>
              </p:cNvSpPr>
              <p:nvPr/>
            </p:nvSpPr>
            <p:spPr bwMode="auto">
              <a:xfrm>
                <a:off x="8043" y="321"/>
                <a:ext cx="149" cy="150"/>
              </a:xfrm>
              <a:custGeom>
                <a:avLst/>
                <a:gdLst>
                  <a:gd name="T0" fmla="+- 0 8192 8043"/>
                  <a:gd name="T1" fmla="*/ T0 w 149"/>
                  <a:gd name="T2" fmla="+- 0 450 321"/>
                  <a:gd name="T3" fmla="*/ 450 h 150"/>
                  <a:gd name="T4" fmla="+- 0 8182 8043"/>
                  <a:gd name="T5" fmla="*/ T4 w 149"/>
                  <a:gd name="T6" fmla="+- 0 450 321"/>
                  <a:gd name="T7" fmla="*/ 450 h 150"/>
                  <a:gd name="T8" fmla="+- 0 8192 8043"/>
                  <a:gd name="T9" fmla="*/ T8 w 149"/>
                  <a:gd name="T10" fmla="+- 0 447 321"/>
                  <a:gd name="T11" fmla="*/ 447 h 150"/>
                  <a:gd name="T12" fmla="+- 0 8192 8043"/>
                  <a:gd name="T13" fmla="*/ T12 w 149"/>
                  <a:gd name="T14" fmla="+- 0 450 321"/>
                  <a:gd name="T15" fmla="*/ 450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9" h="150">
                    <a:moveTo>
                      <a:pt x="149" y="129"/>
                    </a:moveTo>
                    <a:lnTo>
                      <a:pt x="139" y="129"/>
                    </a:lnTo>
                    <a:lnTo>
                      <a:pt x="149" y="126"/>
                    </a:lnTo>
                    <a:lnTo>
                      <a:pt x="149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" name="Group 689"/>
            <p:cNvGrpSpPr>
              <a:grpSpLocks/>
            </p:cNvGrpSpPr>
            <p:nvPr/>
          </p:nvGrpSpPr>
          <p:grpSpPr bwMode="auto">
            <a:xfrm>
              <a:off x="8229" y="267"/>
              <a:ext cx="2" cy="203"/>
              <a:chOff x="8229" y="267"/>
              <a:chExt cx="2" cy="203"/>
            </a:xfrm>
          </p:grpSpPr>
          <p:sp>
            <p:nvSpPr>
              <p:cNvPr id="1774" name="Freeform 690"/>
              <p:cNvSpPr>
                <a:spLocks/>
              </p:cNvSpPr>
              <p:nvPr/>
            </p:nvSpPr>
            <p:spPr bwMode="auto">
              <a:xfrm>
                <a:off x="8229" y="267"/>
                <a:ext cx="2" cy="203"/>
              </a:xfrm>
              <a:custGeom>
                <a:avLst/>
                <a:gdLst>
                  <a:gd name="T0" fmla="+- 0 267 267"/>
                  <a:gd name="T1" fmla="*/ 267 h 203"/>
                  <a:gd name="T2" fmla="+- 0 470 267"/>
                  <a:gd name="T3" fmla="*/ 470 h 20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3">
                    <a:moveTo>
                      <a:pt x="0" y="0"/>
                    </a:moveTo>
                    <a:lnTo>
                      <a:pt x="0" y="203"/>
                    </a:lnTo>
                  </a:path>
                </a:pathLst>
              </a:custGeom>
              <a:noFill/>
              <a:ln w="2595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" name="Group 691"/>
            <p:cNvGrpSpPr>
              <a:grpSpLocks/>
            </p:cNvGrpSpPr>
            <p:nvPr/>
          </p:nvGrpSpPr>
          <p:grpSpPr bwMode="auto">
            <a:xfrm>
              <a:off x="8271" y="287"/>
              <a:ext cx="87" cy="186"/>
              <a:chOff x="8271" y="287"/>
              <a:chExt cx="87" cy="186"/>
            </a:xfrm>
          </p:grpSpPr>
          <p:sp>
            <p:nvSpPr>
              <p:cNvPr id="1771" name="Freeform 692"/>
              <p:cNvSpPr>
                <a:spLocks/>
              </p:cNvSpPr>
              <p:nvPr/>
            </p:nvSpPr>
            <p:spPr bwMode="auto">
              <a:xfrm>
                <a:off x="8271" y="287"/>
                <a:ext cx="87" cy="186"/>
              </a:xfrm>
              <a:custGeom>
                <a:avLst/>
                <a:gdLst>
                  <a:gd name="T0" fmla="+- 0 8328 8271"/>
                  <a:gd name="T1" fmla="*/ T0 w 87"/>
                  <a:gd name="T2" fmla="+- 0 322 287"/>
                  <a:gd name="T3" fmla="*/ 322 h 186"/>
                  <a:gd name="T4" fmla="+- 0 8292 8271"/>
                  <a:gd name="T5" fmla="*/ T4 w 87"/>
                  <a:gd name="T6" fmla="+- 0 322 287"/>
                  <a:gd name="T7" fmla="*/ 322 h 186"/>
                  <a:gd name="T8" fmla="+- 0 8304 8271"/>
                  <a:gd name="T9" fmla="*/ T8 w 87"/>
                  <a:gd name="T10" fmla="+- 0 287 287"/>
                  <a:gd name="T11" fmla="*/ 287 h 186"/>
                  <a:gd name="T12" fmla="+- 0 8328 8271"/>
                  <a:gd name="T13" fmla="*/ T12 w 87"/>
                  <a:gd name="T14" fmla="+- 0 287 287"/>
                  <a:gd name="T15" fmla="*/ 287 h 186"/>
                  <a:gd name="T16" fmla="+- 0 8328 8271"/>
                  <a:gd name="T17" fmla="*/ T16 w 87"/>
                  <a:gd name="T18" fmla="+- 0 322 287"/>
                  <a:gd name="T19" fmla="*/ 322 h 1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7" h="186">
                    <a:moveTo>
                      <a:pt x="57" y="35"/>
                    </a:moveTo>
                    <a:lnTo>
                      <a:pt x="21" y="35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693"/>
              <p:cNvSpPr>
                <a:spLocks/>
              </p:cNvSpPr>
              <p:nvPr/>
            </p:nvSpPr>
            <p:spPr bwMode="auto">
              <a:xfrm>
                <a:off x="8271" y="287"/>
                <a:ext cx="87" cy="186"/>
              </a:xfrm>
              <a:custGeom>
                <a:avLst/>
                <a:gdLst>
                  <a:gd name="T0" fmla="+- 0 8356 8271"/>
                  <a:gd name="T1" fmla="*/ T0 w 87"/>
                  <a:gd name="T2" fmla="+- 0 348 287"/>
                  <a:gd name="T3" fmla="*/ 348 h 186"/>
                  <a:gd name="T4" fmla="+- 0 8271 8271"/>
                  <a:gd name="T5" fmla="*/ T4 w 87"/>
                  <a:gd name="T6" fmla="+- 0 348 287"/>
                  <a:gd name="T7" fmla="*/ 348 h 186"/>
                  <a:gd name="T8" fmla="+- 0 8271 8271"/>
                  <a:gd name="T9" fmla="*/ T8 w 87"/>
                  <a:gd name="T10" fmla="+- 0 322 287"/>
                  <a:gd name="T11" fmla="*/ 322 h 186"/>
                  <a:gd name="T12" fmla="+- 0 8356 8271"/>
                  <a:gd name="T13" fmla="*/ T12 w 87"/>
                  <a:gd name="T14" fmla="+- 0 322 287"/>
                  <a:gd name="T15" fmla="*/ 322 h 186"/>
                  <a:gd name="T16" fmla="+- 0 8356 8271"/>
                  <a:gd name="T17" fmla="*/ T16 w 87"/>
                  <a:gd name="T18" fmla="+- 0 348 287"/>
                  <a:gd name="T19" fmla="*/ 348 h 1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7" h="186">
                    <a:moveTo>
                      <a:pt x="85" y="61"/>
                    </a:moveTo>
                    <a:lnTo>
                      <a:pt x="0" y="61"/>
                    </a:lnTo>
                    <a:lnTo>
                      <a:pt x="0" y="35"/>
                    </a:lnTo>
                    <a:lnTo>
                      <a:pt x="85" y="35"/>
                    </a:lnTo>
                    <a:lnTo>
                      <a:pt x="85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694"/>
              <p:cNvSpPr>
                <a:spLocks/>
              </p:cNvSpPr>
              <p:nvPr/>
            </p:nvSpPr>
            <p:spPr bwMode="auto">
              <a:xfrm>
                <a:off x="8271" y="287"/>
                <a:ext cx="87" cy="186"/>
              </a:xfrm>
              <a:custGeom>
                <a:avLst/>
                <a:gdLst>
                  <a:gd name="T0" fmla="+- 0 8337 8271"/>
                  <a:gd name="T1" fmla="*/ T0 w 87"/>
                  <a:gd name="T2" fmla="+- 0 472 287"/>
                  <a:gd name="T3" fmla="*/ 472 h 186"/>
                  <a:gd name="T4" fmla="+- 0 8316 8271"/>
                  <a:gd name="T5" fmla="*/ T4 w 87"/>
                  <a:gd name="T6" fmla="+- 0 471 287"/>
                  <a:gd name="T7" fmla="*/ 471 h 186"/>
                  <a:gd name="T8" fmla="+- 0 8300 8271"/>
                  <a:gd name="T9" fmla="*/ T8 w 87"/>
                  <a:gd name="T10" fmla="+- 0 461 287"/>
                  <a:gd name="T11" fmla="*/ 461 h 186"/>
                  <a:gd name="T12" fmla="+- 0 8291 8271"/>
                  <a:gd name="T13" fmla="*/ T12 w 87"/>
                  <a:gd name="T14" fmla="+- 0 443 287"/>
                  <a:gd name="T15" fmla="*/ 443 h 186"/>
                  <a:gd name="T16" fmla="+- 0 8290 8271"/>
                  <a:gd name="T17" fmla="*/ T16 w 87"/>
                  <a:gd name="T18" fmla="+- 0 348 287"/>
                  <a:gd name="T19" fmla="*/ 348 h 186"/>
                  <a:gd name="T20" fmla="+- 0 8328 8271"/>
                  <a:gd name="T21" fmla="*/ T20 w 87"/>
                  <a:gd name="T22" fmla="+- 0 348 287"/>
                  <a:gd name="T23" fmla="*/ 348 h 186"/>
                  <a:gd name="T24" fmla="+- 0 8328 8271"/>
                  <a:gd name="T25" fmla="*/ T24 w 87"/>
                  <a:gd name="T26" fmla="+- 0 425 287"/>
                  <a:gd name="T27" fmla="*/ 425 h 186"/>
                  <a:gd name="T28" fmla="+- 0 8335 8271"/>
                  <a:gd name="T29" fmla="*/ T28 w 87"/>
                  <a:gd name="T30" fmla="+- 0 442 287"/>
                  <a:gd name="T31" fmla="*/ 442 h 186"/>
                  <a:gd name="T32" fmla="+- 0 8355 8271"/>
                  <a:gd name="T33" fmla="*/ T32 w 87"/>
                  <a:gd name="T34" fmla="+- 0 445 287"/>
                  <a:gd name="T35" fmla="*/ 445 h 186"/>
                  <a:gd name="T36" fmla="+- 0 8358 8271"/>
                  <a:gd name="T37" fmla="*/ T36 w 87"/>
                  <a:gd name="T38" fmla="+- 0 467 287"/>
                  <a:gd name="T39" fmla="*/ 467 h 186"/>
                  <a:gd name="T40" fmla="+- 0 8337 8271"/>
                  <a:gd name="T41" fmla="*/ T40 w 87"/>
                  <a:gd name="T42" fmla="+- 0 472 287"/>
                  <a:gd name="T43" fmla="*/ 472 h 1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7" h="186">
                    <a:moveTo>
                      <a:pt x="66" y="185"/>
                    </a:moveTo>
                    <a:lnTo>
                      <a:pt x="45" y="184"/>
                    </a:lnTo>
                    <a:lnTo>
                      <a:pt x="29" y="174"/>
                    </a:lnTo>
                    <a:lnTo>
                      <a:pt x="20" y="156"/>
                    </a:lnTo>
                    <a:lnTo>
                      <a:pt x="19" y="61"/>
                    </a:lnTo>
                    <a:lnTo>
                      <a:pt x="57" y="61"/>
                    </a:lnTo>
                    <a:lnTo>
                      <a:pt x="57" y="138"/>
                    </a:lnTo>
                    <a:lnTo>
                      <a:pt x="64" y="155"/>
                    </a:lnTo>
                    <a:lnTo>
                      <a:pt x="84" y="158"/>
                    </a:lnTo>
                    <a:lnTo>
                      <a:pt x="87" y="180"/>
                    </a:lnTo>
                    <a:lnTo>
                      <a:pt x="66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" name="Group 695"/>
            <p:cNvGrpSpPr>
              <a:grpSpLocks/>
            </p:cNvGrpSpPr>
            <p:nvPr/>
          </p:nvGrpSpPr>
          <p:grpSpPr bwMode="auto">
            <a:xfrm>
              <a:off x="8380" y="267"/>
              <a:ext cx="135" cy="203"/>
              <a:chOff x="8380" y="267"/>
              <a:chExt cx="135" cy="203"/>
            </a:xfrm>
          </p:grpSpPr>
          <p:sp>
            <p:nvSpPr>
              <p:cNvPr id="1767" name="Freeform 696"/>
              <p:cNvSpPr>
                <a:spLocks/>
              </p:cNvSpPr>
              <p:nvPr/>
            </p:nvSpPr>
            <p:spPr bwMode="auto">
              <a:xfrm>
                <a:off x="8380" y="267"/>
                <a:ext cx="135" cy="203"/>
              </a:xfrm>
              <a:custGeom>
                <a:avLst/>
                <a:gdLst>
                  <a:gd name="T0" fmla="+- 0 8380 8380"/>
                  <a:gd name="T1" fmla="*/ T0 w 135"/>
                  <a:gd name="T2" fmla="+- 0 470 267"/>
                  <a:gd name="T3" fmla="*/ 470 h 203"/>
                  <a:gd name="T4" fmla="+- 0 8380 8380"/>
                  <a:gd name="T5" fmla="*/ T4 w 135"/>
                  <a:gd name="T6" fmla="+- 0 267 267"/>
                  <a:gd name="T7" fmla="*/ 267 h 203"/>
                  <a:gd name="T8" fmla="+- 0 8419 8380"/>
                  <a:gd name="T9" fmla="*/ T8 w 135"/>
                  <a:gd name="T10" fmla="+- 0 267 267"/>
                  <a:gd name="T11" fmla="*/ 267 h 203"/>
                  <a:gd name="T12" fmla="+- 0 8418 8380"/>
                  <a:gd name="T13" fmla="*/ T12 w 135"/>
                  <a:gd name="T14" fmla="+- 0 352 267"/>
                  <a:gd name="T15" fmla="*/ 352 h 203"/>
                  <a:gd name="T16" fmla="+- 0 8435 8380"/>
                  <a:gd name="T17" fmla="*/ T16 w 135"/>
                  <a:gd name="T18" fmla="+- 0 352 267"/>
                  <a:gd name="T19" fmla="*/ 352 h 203"/>
                  <a:gd name="T20" fmla="+- 0 8433 8380"/>
                  <a:gd name="T21" fmla="*/ T20 w 135"/>
                  <a:gd name="T22" fmla="+- 0 352 267"/>
                  <a:gd name="T23" fmla="*/ 352 h 203"/>
                  <a:gd name="T24" fmla="+- 0 8424 8380"/>
                  <a:gd name="T25" fmla="*/ T24 w 135"/>
                  <a:gd name="T26" fmla="+- 0 364 267"/>
                  <a:gd name="T27" fmla="*/ 364 h 203"/>
                  <a:gd name="T28" fmla="+- 0 8419 8380"/>
                  <a:gd name="T29" fmla="*/ T28 w 135"/>
                  <a:gd name="T30" fmla="+- 0 381 267"/>
                  <a:gd name="T31" fmla="*/ 381 h 203"/>
                  <a:gd name="T32" fmla="+- 0 8418 8380"/>
                  <a:gd name="T33" fmla="*/ T32 w 135"/>
                  <a:gd name="T34" fmla="+- 0 402 267"/>
                  <a:gd name="T35" fmla="*/ 402 h 203"/>
                  <a:gd name="T36" fmla="+- 0 8419 8380"/>
                  <a:gd name="T37" fmla="*/ T36 w 135"/>
                  <a:gd name="T38" fmla="+- 0 425 267"/>
                  <a:gd name="T39" fmla="*/ 425 h 203"/>
                  <a:gd name="T40" fmla="+- 0 8419 8380"/>
                  <a:gd name="T41" fmla="*/ T40 w 135"/>
                  <a:gd name="T42" fmla="+- 0 448 267"/>
                  <a:gd name="T43" fmla="*/ 448 h 203"/>
                  <a:gd name="T44" fmla="+- 0 8419 8380"/>
                  <a:gd name="T45" fmla="*/ T44 w 135"/>
                  <a:gd name="T46" fmla="+- 0 469 267"/>
                  <a:gd name="T47" fmla="*/ 469 h 203"/>
                  <a:gd name="T48" fmla="+- 0 8380 8380"/>
                  <a:gd name="T49" fmla="*/ T48 w 135"/>
                  <a:gd name="T50" fmla="+- 0 470 267"/>
                  <a:gd name="T51" fmla="*/ 470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35" h="203">
                    <a:moveTo>
                      <a:pt x="0" y="203"/>
                    </a:moveTo>
                    <a:lnTo>
                      <a:pt x="0" y="0"/>
                    </a:lnTo>
                    <a:lnTo>
                      <a:pt x="39" y="0"/>
                    </a:lnTo>
                    <a:lnTo>
                      <a:pt x="38" y="85"/>
                    </a:lnTo>
                    <a:lnTo>
                      <a:pt x="55" y="85"/>
                    </a:lnTo>
                    <a:lnTo>
                      <a:pt x="53" y="85"/>
                    </a:lnTo>
                    <a:lnTo>
                      <a:pt x="44" y="97"/>
                    </a:lnTo>
                    <a:lnTo>
                      <a:pt x="39" y="114"/>
                    </a:lnTo>
                    <a:lnTo>
                      <a:pt x="38" y="135"/>
                    </a:lnTo>
                    <a:lnTo>
                      <a:pt x="39" y="158"/>
                    </a:lnTo>
                    <a:lnTo>
                      <a:pt x="39" y="181"/>
                    </a:lnTo>
                    <a:lnTo>
                      <a:pt x="39" y="202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697"/>
              <p:cNvSpPr>
                <a:spLocks/>
              </p:cNvSpPr>
              <p:nvPr/>
            </p:nvSpPr>
            <p:spPr bwMode="auto">
              <a:xfrm>
                <a:off x="8380" y="267"/>
                <a:ext cx="135" cy="203"/>
              </a:xfrm>
              <a:custGeom>
                <a:avLst/>
                <a:gdLst>
                  <a:gd name="T0" fmla="+- 0 8435 8380"/>
                  <a:gd name="T1" fmla="*/ T0 w 135"/>
                  <a:gd name="T2" fmla="+- 0 352 267"/>
                  <a:gd name="T3" fmla="*/ 352 h 203"/>
                  <a:gd name="T4" fmla="+- 0 8418 8380"/>
                  <a:gd name="T5" fmla="*/ T4 w 135"/>
                  <a:gd name="T6" fmla="+- 0 352 267"/>
                  <a:gd name="T7" fmla="*/ 352 h 203"/>
                  <a:gd name="T8" fmla="+- 0 8429 8380"/>
                  <a:gd name="T9" fmla="*/ T8 w 135"/>
                  <a:gd name="T10" fmla="+- 0 334 267"/>
                  <a:gd name="T11" fmla="*/ 334 h 203"/>
                  <a:gd name="T12" fmla="+- 0 8446 8380"/>
                  <a:gd name="T13" fmla="*/ T12 w 135"/>
                  <a:gd name="T14" fmla="+- 0 323 267"/>
                  <a:gd name="T15" fmla="*/ 323 h 203"/>
                  <a:gd name="T16" fmla="+- 0 8469 8380"/>
                  <a:gd name="T17" fmla="*/ T16 w 135"/>
                  <a:gd name="T18" fmla="+- 0 324 267"/>
                  <a:gd name="T19" fmla="*/ 324 h 203"/>
                  <a:gd name="T20" fmla="+- 0 8487 8380"/>
                  <a:gd name="T21" fmla="*/ T20 w 135"/>
                  <a:gd name="T22" fmla="+- 0 331 267"/>
                  <a:gd name="T23" fmla="*/ 331 h 203"/>
                  <a:gd name="T24" fmla="+- 0 8499 8380"/>
                  <a:gd name="T25" fmla="*/ T24 w 135"/>
                  <a:gd name="T26" fmla="+- 0 342 267"/>
                  <a:gd name="T27" fmla="*/ 342 h 203"/>
                  <a:gd name="T28" fmla="+- 0 8502 8380"/>
                  <a:gd name="T29" fmla="*/ T28 w 135"/>
                  <a:gd name="T30" fmla="+- 0 348 267"/>
                  <a:gd name="T31" fmla="*/ 348 h 203"/>
                  <a:gd name="T32" fmla="+- 0 8449 8380"/>
                  <a:gd name="T33" fmla="*/ T32 w 135"/>
                  <a:gd name="T34" fmla="+- 0 348 267"/>
                  <a:gd name="T35" fmla="*/ 348 h 203"/>
                  <a:gd name="T36" fmla="+- 0 8435 8380"/>
                  <a:gd name="T37" fmla="*/ T36 w 135"/>
                  <a:gd name="T38" fmla="+- 0 352 267"/>
                  <a:gd name="T39" fmla="*/ 352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5" h="203">
                    <a:moveTo>
                      <a:pt x="55" y="85"/>
                    </a:moveTo>
                    <a:lnTo>
                      <a:pt x="38" y="85"/>
                    </a:lnTo>
                    <a:lnTo>
                      <a:pt x="49" y="67"/>
                    </a:lnTo>
                    <a:lnTo>
                      <a:pt x="66" y="56"/>
                    </a:lnTo>
                    <a:lnTo>
                      <a:pt x="89" y="57"/>
                    </a:lnTo>
                    <a:lnTo>
                      <a:pt x="107" y="64"/>
                    </a:lnTo>
                    <a:lnTo>
                      <a:pt x="119" y="75"/>
                    </a:lnTo>
                    <a:lnTo>
                      <a:pt x="122" y="81"/>
                    </a:lnTo>
                    <a:lnTo>
                      <a:pt x="69" y="81"/>
                    </a:lnTo>
                    <a:lnTo>
                      <a:pt x="55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698"/>
              <p:cNvSpPr>
                <a:spLocks/>
              </p:cNvSpPr>
              <p:nvPr/>
            </p:nvSpPr>
            <p:spPr bwMode="auto">
              <a:xfrm>
                <a:off x="8380" y="267"/>
                <a:ext cx="135" cy="203"/>
              </a:xfrm>
              <a:custGeom>
                <a:avLst/>
                <a:gdLst>
                  <a:gd name="T0" fmla="+- 0 8476 8380"/>
                  <a:gd name="T1" fmla="*/ T0 w 135"/>
                  <a:gd name="T2" fmla="+- 0 470 267"/>
                  <a:gd name="T3" fmla="*/ 470 h 203"/>
                  <a:gd name="T4" fmla="+- 0 8475 8380"/>
                  <a:gd name="T5" fmla="*/ T4 w 135"/>
                  <a:gd name="T6" fmla="+- 0 449 267"/>
                  <a:gd name="T7" fmla="*/ 449 h 203"/>
                  <a:gd name="T8" fmla="+- 0 8476 8380"/>
                  <a:gd name="T9" fmla="*/ T8 w 135"/>
                  <a:gd name="T10" fmla="+- 0 427 267"/>
                  <a:gd name="T11" fmla="*/ 427 h 203"/>
                  <a:gd name="T12" fmla="+- 0 8477 8380"/>
                  <a:gd name="T13" fmla="*/ T12 w 135"/>
                  <a:gd name="T14" fmla="+- 0 404 267"/>
                  <a:gd name="T15" fmla="*/ 404 h 203"/>
                  <a:gd name="T16" fmla="+- 0 8477 8380"/>
                  <a:gd name="T17" fmla="*/ T16 w 135"/>
                  <a:gd name="T18" fmla="+- 0 383 267"/>
                  <a:gd name="T19" fmla="*/ 383 h 203"/>
                  <a:gd name="T20" fmla="+- 0 8473 8380"/>
                  <a:gd name="T21" fmla="*/ T20 w 135"/>
                  <a:gd name="T22" fmla="+- 0 365 267"/>
                  <a:gd name="T23" fmla="*/ 365 h 203"/>
                  <a:gd name="T24" fmla="+- 0 8466 8380"/>
                  <a:gd name="T25" fmla="*/ T24 w 135"/>
                  <a:gd name="T26" fmla="+- 0 353 267"/>
                  <a:gd name="T27" fmla="*/ 353 h 203"/>
                  <a:gd name="T28" fmla="+- 0 8451 8380"/>
                  <a:gd name="T29" fmla="*/ T28 w 135"/>
                  <a:gd name="T30" fmla="+- 0 348 267"/>
                  <a:gd name="T31" fmla="*/ 348 h 203"/>
                  <a:gd name="T32" fmla="+- 0 8449 8380"/>
                  <a:gd name="T33" fmla="*/ T32 w 135"/>
                  <a:gd name="T34" fmla="+- 0 348 267"/>
                  <a:gd name="T35" fmla="*/ 348 h 203"/>
                  <a:gd name="T36" fmla="+- 0 8502 8380"/>
                  <a:gd name="T37" fmla="*/ T36 w 135"/>
                  <a:gd name="T38" fmla="+- 0 348 267"/>
                  <a:gd name="T39" fmla="*/ 348 h 203"/>
                  <a:gd name="T40" fmla="+- 0 8507 8380"/>
                  <a:gd name="T41" fmla="*/ T40 w 135"/>
                  <a:gd name="T42" fmla="+- 0 357 267"/>
                  <a:gd name="T43" fmla="*/ 357 h 203"/>
                  <a:gd name="T44" fmla="+- 0 8512 8380"/>
                  <a:gd name="T45" fmla="*/ T44 w 135"/>
                  <a:gd name="T46" fmla="+- 0 374 267"/>
                  <a:gd name="T47" fmla="*/ 374 h 203"/>
                  <a:gd name="T48" fmla="+- 0 8514 8380"/>
                  <a:gd name="T49" fmla="*/ T48 w 135"/>
                  <a:gd name="T50" fmla="+- 0 394 267"/>
                  <a:gd name="T51" fmla="*/ 394 h 203"/>
                  <a:gd name="T52" fmla="+- 0 8514 8380"/>
                  <a:gd name="T53" fmla="*/ T52 w 135"/>
                  <a:gd name="T54" fmla="+- 0 415 267"/>
                  <a:gd name="T55" fmla="*/ 415 h 203"/>
                  <a:gd name="T56" fmla="+- 0 8514 8380"/>
                  <a:gd name="T57" fmla="*/ T56 w 135"/>
                  <a:gd name="T58" fmla="+- 0 436 267"/>
                  <a:gd name="T59" fmla="*/ 436 h 203"/>
                  <a:gd name="T60" fmla="+- 0 8514 8380"/>
                  <a:gd name="T61" fmla="*/ T60 w 135"/>
                  <a:gd name="T62" fmla="+- 0 457 267"/>
                  <a:gd name="T63" fmla="*/ 457 h 203"/>
                  <a:gd name="T64" fmla="+- 0 8476 8380"/>
                  <a:gd name="T65" fmla="*/ T64 w 135"/>
                  <a:gd name="T66" fmla="+- 0 470 267"/>
                  <a:gd name="T67" fmla="*/ 470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35" h="203">
                    <a:moveTo>
                      <a:pt x="96" y="203"/>
                    </a:moveTo>
                    <a:lnTo>
                      <a:pt x="95" y="182"/>
                    </a:lnTo>
                    <a:lnTo>
                      <a:pt x="96" y="160"/>
                    </a:lnTo>
                    <a:lnTo>
                      <a:pt x="97" y="137"/>
                    </a:lnTo>
                    <a:lnTo>
                      <a:pt x="97" y="116"/>
                    </a:lnTo>
                    <a:lnTo>
                      <a:pt x="93" y="98"/>
                    </a:lnTo>
                    <a:lnTo>
                      <a:pt x="86" y="86"/>
                    </a:lnTo>
                    <a:lnTo>
                      <a:pt x="71" y="81"/>
                    </a:lnTo>
                    <a:lnTo>
                      <a:pt x="69" y="81"/>
                    </a:lnTo>
                    <a:lnTo>
                      <a:pt x="122" y="81"/>
                    </a:lnTo>
                    <a:lnTo>
                      <a:pt x="127" y="90"/>
                    </a:lnTo>
                    <a:lnTo>
                      <a:pt x="132" y="107"/>
                    </a:lnTo>
                    <a:lnTo>
                      <a:pt x="134" y="127"/>
                    </a:lnTo>
                    <a:lnTo>
                      <a:pt x="134" y="148"/>
                    </a:lnTo>
                    <a:lnTo>
                      <a:pt x="134" y="169"/>
                    </a:lnTo>
                    <a:lnTo>
                      <a:pt x="134" y="190"/>
                    </a:lnTo>
                    <a:lnTo>
                      <a:pt x="96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" name="Group 699"/>
            <p:cNvGrpSpPr>
              <a:grpSpLocks/>
            </p:cNvGrpSpPr>
            <p:nvPr/>
          </p:nvGrpSpPr>
          <p:grpSpPr bwMode="auto">
            <a:xfrm>
              <a:off x="8627" y="277"/>
              <a:ext cx="159" cy="194"/>
              <a:chOff x="8627" y="277"/>
              <a:chExt cx="159" cy="194"/>
            </a:xfrm>
          </p:grpSpPr>
          <p:sp>
            <p:nvSpPr>
              <p:cNvPr id="1764" name="Freeform 700"/>
              <p:cNvSpPr>
                <a:spLocks/>
              </p:cNvSpPr>
              <p:nvPr/>
            </p:nvSpPr>
            <p:spPr bwMode="auto">
              <a:xfrm>
                <a:off x="8627" y="277"/>
                <a:ext cx="159" cy="194"/>
              </a:xfrm>
              <a:custGeom>
                <a:avLst/>
                <a:gdLst>
                  <a:gd name="T0" fmla="+- 0 8668 8627"/>
                  <a:gd name="T1" fmla="*/ T0 w 159"/>
                  <a:gd name="T2" fmla="+- 0 470 277"/>
                  <a:gd name="T3" fmla="*/ 470 h 194"/>
                  <a:gd name="T4" fmla="+- 0 8627 8627"/>
                  <a:gd name="T5" fmla="*/ T4 w 159"/>
                  <a:gd name="T6" fmla="+- 0 470 277"/>
                  <a:gd name="T7" fmla="*/ 470 h 194"/>
                  <a:gd name="T8" fmla="+- 0 8627 8627"/>
                  <a:gd name="T9" fmla="*/ T8 w 159"/>
                  <a:gd name="T10" fmla="+- 0 277 277"/>
                  <a:gd name="T11" fmla="*/ 277 h 194"/>
                  <a:gd name="T12" fmla="+- 0 8675 8627"/>
                  <a:gd name="T13" fmla="*/ T12 w 159"/>
                  <a:gd name="T14" fmla="+- 0 277 277"/>
                  <a:gd name="T15" fmla="*/ 277 h 194"/>
                  <a:gd name="T16" fmla="+- 0 8699 8627"/>
                  <a:gd name="T17" fmla="*/ T16 w 159"/>
                  <a:gd name="T18" fmla="+- 0 277 277"/>
                  <a:gd name="T19" fmla="*/ 277 h 194"/>
                  <a:gd name="T20" fmla="+- 0 8759 8627"/>
                  <a:gd name="T21" fmla="*/ T20 w 159"/>
                  <a:gd name="T22" fmla="+- 0 289 277"/>
                  <a:gd name="T23" fmla="*/ 289 h 194"/>
                  <a:gd name="T24" fmla="+- 0 8779 8627"/>
                  <a:gd name="T25" fmla="*/ T24 w 159"/>
                  <a:gd name="T26" fmla="+- 0 309 277"/>
                  <a:gd name="T27" fmla="*/ 309 h 194"/>
                  <a:gd name="T28" fmla="+- 0 8685 8627"/>
                  <a:gd name="T29" fmla="*/ T28 w 159"/>
                  <a:gd name="T30" fmla="+- 0 309 277"/>
                  <a:gd name="T31" fmla="*/ 309 h 194"/>
                  <a:gd name="T32" fmla="+- 0 8668 8627"/>
                  <a:gd name="T33" fmla="*/ T32 w 159"/>
                  <a:gd name="T34" fmla="+- 0 371 277"/>
                  <a:gd name="T35" fmla="*/ 371 h 194"/>
                  <a:gd name="T36" fmla="+- 0 8692 8627"/>
                  <a:gd name="T37" fmla="*/ T36 w 159"/>
                  <a:gd name="T38" fmla="+- 0 371 277"/>
                  <a:gd name="T39" fmla="*/ 371 h 194"/>
                  <a:gd name="T40" fmla="+- 0 8776 8627"/>
                  <a:gd name="T41" fmla="*/ T40 w 159"/>
                  <a:gd name="T42" fmla="+- 0 371 277"/>
                  <a:gd name="T43" fmla="*/ 371 h 194"/>
                  <a:gd name="T44" fmla="+- 0 8774 8627"/>
                  <a:gd name="T45" fmla="*/ T44 w 159"/>
                  <a:gd name="T46" fmla="+- 0 375 277"/>
                  <a:gd name="T47" fmla="*/ 375 h 194"/>
                  <a:gd name="T48" fmla="+- 0 8760 8627"/>
                  <a:gd name="T49" fmla="*/ T48 w 159"/>
                  <a:gd name="T50" fmla="+- 0 388 277"/>
                  <a:gd name="T51" fmla="*/ 388 h 194"/>
                  <a:gd name="T52" fmla="+- 0 8742 8627"/>
                  <a:gd name="T53" fmla="*/ T52 w 159"/>
                  <a:gd name="T54" fmla="+- 0 397 277"/>
                  <a:gd name="T55" fmla="*/ 397 h 194"/>
                  <a:gd name="T56" fmla="+- 0 8720 8627"/>
                  <a:gd name="T57" fmla="*/ T56 w 159"/>
                  <a:gd name="T58" fmla="+- 0 401 277"/>
                  <a:gd name="T59" fmla="*/ 401 h 194"/>
                  <a:gd name="T60" fmla="+- 0 8708 8627"/>
                  <a:gd name="T61" fmla="*/ T60 w 159"/>
                  <a:gd name="T62" fmla="+- 0 402 277"/>
                  <a:gd name="T63" fmla="*/ 402 h 194"/>
                  <a:gd name="T64" fmla="+- 0 8670 8627"/>
                  <a:gd name="T65" fmla="*/ T64 w 159"/>
                  <a:gd name="T66" fmla="+- 0 402 277"/>
                  <a:gd name="T67" fmla="*/ 402 h 194"/>
                  <a:gd name="T68" fmla="+- 0 8668 8627"/>
                  <a:gd name="T69" fmla="*/ T68 w 159"/>
                  <a:gd name="T70" fmla="+- 0 470 277"/>
                  <a:gd name="T71" fmla="*/ 470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59" h="194">
                    <a:moveTo>
                      <a:pt x="41" y="193"/>
                    </a:moveTo>
                    <a:lnTo>
                      <a:pt x="0" y="193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72" y="0"/>
                    </a:lnTo>
                    <a:lnTo>
                      <a:pt x="132" y="12"/>
                    </a:lnTo>
                    <a:lnTo>
                      <a:pt x="152" y="32"/>
                    </a:lnTo>
                    <a:lnTo>
                      <a:pt x="58" y="32"/>
                    </a:lnTo>
                    <a:lnTo>
                      <a:pt x="41" y="94"/>
                    </a:lnTo>
                    <a:lnTo>
                      <a:pt x="65" y="94"/>
                    </a:lnTo>
                    <a:lnTo>
                      <a:pt x="149" y="94"/>
                    </a:lnTo>
                    <a:lnTo>
                      <a:pt x="147" y="98"/>
                    </a:lnTo>
                    <a:lnTo>
                      <a:pt x="133" y="111"/>
                    </a:lnTo>
                    <a:lnTo>
                      <a:pt x="115" y="120"/>
                    </a:lnTo>
                    <a:lnTo>
                      <a:pt x="93" y="124"/>
                    </a:lnTo>
                    <a:lnTo>
                      <a:pt x="81" y="125"/>
                    </a:lnTo>
                    <a:lnTo>
                      <a:pt x="43" y="125"/>
                    </a:lnTo>
                    <a:lnTo>
                      <a:pt x="41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701"/>
              <p:cNvSpPr>
                <a:spLocks/>
              </p:cNvSpPr>
              <p:nvPr/>
            </p:nvSpPr>
            <p:spPr bwMode="auto">
              <a:xfrm>
                <a:off x="8627" y="277"/>
                <a:ext cx="159" cy="194"/>
              </a:xfrm>
              <a:custGeom>
                <a:avLst/>
                <a:gdLst>
                  <a:gd name="T0" fmla="+- 0 8776 8627"/>
                  <a:gd name="T1" fmla="*/ T0 w 159"/>
                  <a:gd name="T2" fmla="+- 0 371 277"/>
                  <a:gd name="T3" fmla="*/ 371 h 194"/>
                  <a:gd name="T4" fmla="+- 0 8692 8627"/>
                  <a:gd name="T5" fmla="*/ T4 w 159"/>
                  <a:gd name="T6" fmla="+- 0 371 277"/>
                  <a:gd name="T7" fmla="*/ 371 h 194"/>
                  <a:gd name="T8" fmla="+- 0 8716 8627"/>
                  <a:gd name="T9" fmla="*/ T8 w 159"/>
                  <a:gd name="T10" fmla="+- 0 370 277"/>
                  <a:gd name="T11" fmla="*/ 370 h 194"/>
                  <a:gd name="T12" fmla="+- 0 8734 8627"/>
                  <a:gd name="T13" fmla="*/ T12 w 159"/>
                  <a:gd name="T14" fmla="+- 0 364 277"/>
                  <a:gd name="T15" fmla="*/ 364 h 194"/>
                  <a:gd name="T16" fmla="+- 0 8744 8627"/>
                  <a:gd name="T17" fmla="*/ T16 w 159"/>
                  <a:gd name="T18" fmla="+- 0 349 277"/>
                  <a:gd name="T19" fmla="*/ 349 h 194"/>
                  <a:gd name="T20" fmla="+- 0 8740 8627"/>
                  <a:gd name="T21" fmla="*/ T20 w 159"/>
                  <a:gd name="T22" fmla="+- 0 326 277"/>
                  <a:gd name="T23" fmla="*/ 326 h 194"/>
                  <a:gd name="T24" fmla="+- 0 8726 8627"/>
                  <a:gd name="T25" fmla="*/ T24 w 159"/>
                  <a:gd name="T26" fmla="+- 0 314 277"/>
                  <a:gd name="T27" fmla="*/ 314 h 194"/>
                  <a:gd name="T28" fmla="+- 0 8707 8627"/>
                  <a:gd name="T29" fmla="*/ T28 w 159"/>
                  <a:gd name="T30" fmla="+- 0 309 277"/>
                  <a:gd name="T31" fmla="*/ 309 h 194"/>
                  <a:gd name="T32" fmla="+- 0 8685 8627"/>
                  <a:gd name="T33" fmla="*/ T32 w 159"/>
                  <a:gd name="T34" fmla="+- 0 309 277"/>
                  <a:gd name="T35" fmla="*/ 309 h 194"/>
                  <a:gd name="T36" fmla="+- 0 8779 8627"/>
                  <a:gd name="T37" fmla="*/ T36 w 159"/>
                  <a:gd name="T38" fmla="+- 0 309 277"/>
                  <a:gd name="T39" fmla="*/ 309 h 194"/>
                  <a:gd name="T40" fmla="+- 0 8782 8627"/>
                  <a:gd name="T41" fmla="*/ T40 w 159"/>
                  <a:gd name="T42" fmla="+- 0 314 277"/>
                  <a:gd name="T43" fmla="*/ 314 h 194"/>
                  <a:gd name="T44" fmla="+- 0 8786 8627"/>
                  <a:gd name="T45" fmla="*/ T44 w 159"/>
                  <a:gd name="T46" fmla="+- 0 334 277"/>
                  <a:gd name="T47" fmla="*/ 334 h 194"/>
                  <a:gd name="T48" fmla="+- 0 8782 8627"/>
                  <a:gd name="T49" fmla="*/ T48 w 159"/>
                  <a:gd name="T50" fmla="+- 0 357 277"/>
                  <a:gd name="T51" fmla="*/ 357 h 194"/>
                  <a:gd name="T52" fmla="+- 0 8776 8627"/>
                  <a:gd name="T53" fmla="*/ T52 w 159"/>
                  <a:gd name="T54" fmla="+- 0 371 277"/>
                  <a:gd name="T55" fmla="*/ 371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59" h="194">
                    <a:moveTo>
                      <a:pt x="149" y="94"/>
                    </a:moveTo>
                    <a:lnTo>
                      <a:pt x="65" y="94"/>
                    </a:lnTo>
                    <a:lnTo>
                      <a:pt x="89" y="93"/>
                    </a:lnTo>
                    <a:lnTo>
                      <a:pt x="107" y="87"/>
                    </a:lnTo>
                    <a:lnTo>
                      <a:pt x="117" y="72"/>
                    </a:lnTo>
                    <a:lnTo>
                      <a:pt x="113" y="49"/>
                    </a:lnTo>
                    <a:lnTo>
                      <a:pt x="99" y="37"/>
                    </a:lnTo>
                    <a:lnTo>
                      <a:pt x="80" y="32"/>
                    </a:lnTo>
                    <a:lnTo>
                      <a:pt x="58" y="32"/>
                    </a:lnTo>
                    <a:lnTo>
                      <a:pt x="152" y="32"/>
                    </a:lnTo>
                    <a:lnTo>
                      <a:pt x="155" y="37"/>
                    </a:lnTo>
                    <a:lnTo>
                      <a:pt x="159" y="57"/>
                    </a:lnTo>
                    <a:lnTo>
                      <a:pt x="155" y="80"/>
                    </a:lnTo>
                    <a:lnTo>
                      <a:pt x="149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702"/>
              <p:cNvSpPr>
                <a:spLocks/>
              </p:cNvSpPr>
              <p:nvPr/>
            </p:nvSpPr>
            <p:spPr bwMode="auto">
              <a:xfrm>
                <a:off x="8627" y="277"/>
                <a:ext cx="159" cy="194"/>
              </a:xfrm>
              <a:custGeom>
                <a:avLst/>
                <a:gdLst>
                  <a:gd name="T0" fmla="+- 0 8696 8627"/>
                  <a:gd name="T1" fmla="*/ T0 w 159"/>
                  <a:gd name="T2" fmla="+- 0 403 277"/>
                  <a:gd name="T3" fmla="*/ 403 h 194"/>
                  <a:gd name="T4" fmla="+- 0 8670 8627"/>
                  <a:gd name="T5" fmla="*/ T4 w 159"/>
                  <a:gd name="T6" fmla="+- 0 402 277"/>
                  <a:gd name="T7" fmla="*/ 402 h 194"/>
                  <a:gd name="T8" fmla="+- 0 8708 8627"/>
                  <a:gd name="T9" fmla="*/ T8 w 159"/>
                  <a:gd name="T10" fmla="+- 0 402 277"/>
                  <a:gd name="T11" fmla="*/ 402 h 194"/>
                  <a:gd name="T12" fmla="+- 0 8696 8627"/>
                  <a:gd name="T13" fmla="*/ T12 w 159"/>
                  <a:gd name="T14" fmla="+- 0 403 277"/>
                  <a:gd name="T15" fmla="*/ 403 h 1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9" h="194">
                    <a:moveTo>
                      <a:pt x="69" y="126"/>
                    </a:moveTo>
                    <a:lnTo>
                      <a:pt x="43" y="125"/>
                    </a:lnTo>
                    <a:lnTo>
                      <a:pt x="81" y="125"/>
                    </a:lnTo>
                    <a:lnTo>
                      <a:pt x="69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" name="Group 703"/>
            <p:cNvGrpSpPr>
              <a:grpSpLocks/>
            </p:cNvGrpSpPr>
            <p:nvPr/>
          </p:nvGrpSpPr>
          <p:grpSpPr bwMode="auto">
            <a:xfrm>
              <a:off x="8804" y="321"/>
              <a:ext cx="149" cy="150"/>
              <a:chOff x="8804" y="321"/>
              <a:chExt cx="149" cy="150"/>
            </a:xfrm>
          </p:grpSpPr>
          <p:sp>
            <p:nvSpPr>
              <p:cNvPr id="1823" name="Freeform 704"/>
              <p:cNvSpPr>
                <a:spLocks/>
              </p:cNvSpPr>
              <p:nvPr/>
            </p:nvSpPr>
            <p:spPr bwMode="auto">
              <a:xfrm>
                <a:off x="8804" y="321"/>
                <a:ext cx="149" cy="150"/>
              </a:xfrm>
              <a:custGeom>
                <a:avLst/>
                <a:gdLst>
                  <a:gd name="T0" fmla="+- 0 8850 8804"/>
                  <a:gd name="T1" fmla="*/ T0 w 149"/>
                  <a:gd name="T2" fmla="+- 0 365 321"/>
                  <a:gd name="T3" fmla="*/ 365 h 150"/>
                  <a:gd name="T4" fmla="+- 0 8810 8804"/>
                  <a:gd name="T5" fmla="*/ T4 w 149"/>
                  <a:gd name="T6" fmla="+- 0 363 321"/>
                  <a:gd name="T7" fmla="*/ 363 h 150"/>
                  <a:gd name="T8" fmla="+- 0 8817 8804"/>
                  <a:gd name="T9" fmla="*/ T8 w 149"/>
                  <a:gd name="T10" fmla="+- 0 343 321"/>
                  <a:gd name="T11" fmla="*/ 343 h 150"/>
                  <a:gd name="T12" fmla="+- 0 8831 8804"/>
                  <a:gd name="T13" fmla="*/ T12 w 149"/>
                  <a:gd name="T14" fmla="+- 0 329 321"/>
                  <a:gd name="T15" fmla="*/ 329 h 150"/>
                  <a:gd name="T16" fmla="+- 0 8851 8804"/>
                  <a:gd name="T17" fmla="*/ T16 w 149"/>
                  <a:gd name="T18" fmla="+- 0 321 321"/>
                  <a:gd name="T19" fmla="*/ 321 h 150"/>
                  <a:gd name="T20" fmla="+- 0 8882 8804"/>
                  <a:gd name="T21" fmla="*/ T20 w 149"/>
                  <a:gd name="T22" fmla="+- 0 323 321"/>
                  <a:gd name="T23" fmla="*/ 323 h 150"/>
                  <a:gd name="T24" fmla="+- 0 8905 8804"/>
                  <a:gd name="T25" fmla="*/ T24 w 149"/>
                  <a:gd name="T26" fmla="+- 0 328 321"/>
                  <a:gd name="T27" fmla="*/ 328 h 150"/>
                  <a:gd name="T28" fmla="+- 0 8921 8804"/>
                  <a:gd name="T29" fmla="*/ T28 w 149"/>
                  <a:gd name="T30" fmla="+- 0 339 321"/>
                  <a:gd name="T31" fmla="*/ 339 h 150"/>
                  <a:gd name="T32" fmla="+- 0 8924 8804"/>
                  <a:gd name="T33" fmla="*/ T32 w 149"/>
                  <a:gd name="T34" fmla="+- 0 345 321"/>
                  <a:gd name="T35" fmla="*/ 345 h 150"/>
                  <a:gd name="T36" fmla="+- 0 8858 8804"/>
                  <a:gd name="T37" fmla="*/ T36 w 149"/>
                  <a:gd name="T38" fmla="+- 0 345 321"/>
                  <a:gd name="T39" fmla="*/ 345 h 150"/>
                  <a:gd name="T40" fmla="+- 0 8852 8804"/>
                  <a:gd name="T41" fmla="*/ T40 w 149"/>
                  <a:gd name="T42" fmla="+- 0 351 321"/>
                  <a:gd name="T43" fmla="*/ 351 h 150"/>
                  <a:gd name="T44" fmla="+- 0 8850 8804"/>
                  <a:gd name="T45" fmla="*/ T44 w 149"/>
                  <a:gd name="T46" fmla="+- 0 365 321"/>
                  <a:gd name="T47" fmla="*/ 365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49" h="150">
                    <a:moveTo>
                      <a:pt x="46" y="44"/>
                    </a:moveTo>
                    <a:lnTo>
                      <a:pt x="6" y="42"/>
                    </a:lnTo>
                    <a:lnTo>
                      <a:pt x="13" y="22"/>
                    </a:lnTo>
                    <a:lnTo>
                      <a:pt x="27" y="8"/>
                    </a:lnTo>
                    <a:lnTo>
                      <a:pt x="47" y="0"/>
                    </a:lnTo>
                    <a:lnTo>
                      <a:pt x="78" y="2"/>
                    </a:lnTo>
                    <a:lnTo>
                      <a:pt x="101" y="7"/>
                    </a:lnTo>
                    <a:lnTo>
                      <a:pt x="117" y="18"/>
                    </a:lnTo>
                    <a:lnTo>
                      <a:pt x="120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705"/>
              <p:cNvSpPr>
                <a:spLocks/>
              </p:cNvSpPr>
              <p:nvPr/>
            </p:nvSpPr>
            <p:spPr bwMode="auto">
              <a:xfrm>
                <a:off x="8804" y="321"/>
                <a:ext cx="149" cy="150"/>
              </a:xfrm>
              <a:custGeom>
                <a:avLst/>
                <a:gdLst>
                  <a:gd name="T0" fmla="+- 0 8870 8804"/>
                  <a:gd name="T1" fmla="*/ T0 w 149"/>
                  <a:gd name="T2" fmla="+- 0 469 321"/>
                  <a:gd name="T3" fmla="*/ 469 h 150"/>
                  <a:gd name="T4" fmla="+- 0 8839 8804"/>
                  <a:gd name="T5" fmla="*/ T4 w 149"/>
                  <a:gd name="T6" fmla="+- 0 468 321"/>
                  <a:gd name="T7" fmla="*/ 468 h 150"/>
                  <a:gd name="T8" fmla="+- 0 8819 8804"/>
                  <a:gd name="T9" fmla="*/ T8 w 149"/>
                  <a:gd name="T10" fmla="+- 0 461 321"/>
                  <a:gd name="T11" fmla="*/ 461 h 150"/>
                  <a:gd name="T12" fmla="+- 0 8807 8804"/>
                  <a:gd name="T13" fmla="*/ T12 w 149"/>
                  <a:gd name="T14" fmla="+- 0 448 321"/>
                  <a:gd name="T15" fmla="*/ 448 h 150"/>
                  <a:gd name="T16" fmla="+- 0 8804 8804"/>
                  <a:gd name="T17" fmla="*/ T16 w 149"/>
                  <a:gd name="T18" fmla="+- 0 429 321"/>
                  <a:gd name="T19" fmla="*/ 429 h 150"/>
                  <a:gd name="T20" fmla="+- 0 8808 8804"/>
                  <a:gd name="T21" fmla="*/ T20 w 149"/>
                  <a:gd name="T22" fmla="+- 0 407 321"/>
                  <a:gd name="T23" fmla="*/ 407 h 150"/>
                  <a:gd name="T24" fmla="+- 0 8820 8804"/>
                  <a:gd name="T25" fmla="*/ T24 w 149"/>
                  <a:gd name="T26" fmla="+- 0 392 321"/>
                  <a:gd name="T27" fmla="*/ 392 h 150"/>
                  <a:gd name="T28" fmla="+- 0 8838 8804"/>
                  <a:gd name="T29" fmla="*/ T28 w 149"/>
                  <a:gd name="T30" fmla="+- 0 384 321"/>
                  <a:gd name="T31" fmla="*/ 384 h 150"/>
                  <a:gd name="T32" fmla="+- 0 8861 8804"/>
                  <a:gd name="T33" fmla="*/ T32 w 149"/>
                  <a:gd name="T34" fmla="+- 0 381 321"/>
                  <a:gd name="T35" fmla="*/ 381 h 150"/>
                  <a:gd name="T36" fmla="+- 0 8887 8804"/>
                  <a:gd name="T37" fmla="*/ T36 w 149"/>
                  <a:gd name="T38" fmla="+- 0 380 321"/>
                  <a:gd name="T39" fmla="*/ 380 h 150"/>
                  <a:gd name="T40" fmla="+- 0 8890 8804"/>
                  <a:gd name="T41" fmla="*/ T40 w 149"/>
                  <a:gd name="T42" fmla="+- 0 358 321"/>
                  <a:gd name="T43" fmla="*/ 358 h 150"/>
                  <a:gd name="T44" fmla="+- 0 8880 8804"/>
                  <a:gd name="T45" fmla="*/ T44 w 149"/>
                  <a:gd name="T46" fmla="+- 0 345 321"/>
                  <a:gd name="T47" fmla="*/ 345 h 150"/>
                  <a:gd name="T48" fmla="+- 0 8858 8804"/>
                  <a:gd name="T49" fmla="*/ T48 w 149"/>
                  <a:gd name="T50" fmla="+- 0 345 321"/>
                  <a:gd name="T51" fmla="*/ 345 h 150"/>
                  <a:gd name="T52" fmla="+- 0 8924 8804"/>
                  <a:gd name="T53" fmla="*/ T52 w 149"/>
                  <a:gd name="T54" fmla="+- 0 345 321"/>
                  <a:gd name="T55" fmla="*/ 345 h 150"/>
                  <a:gd name="T56" fmla="+- 0 8929 8804"/>
                  <a:gd name="T57" fmla="*/ T56 w 149"/>
                  <a:gd name="T58" fmla="+- 0 355 321"/>
                  <a:gd name="T59" fmla="*/ 355 h 150"/>
                  <a:gd name="T60" fmla="+- 0 8932 8804"/>
                  <a:gd name="T61" fmla="*/ T60 w 149"/>
                  <a:gd name="T62" fmla="+- 0 406 321"/>
                  <a:gd name="T63" fmla="*/ 406 h 150"/>
                  <a:gd name="T64" fmla="+- 0 8855 8804"/>
                  <a:gd name="T65" fmla="*/ T64 w 149"/>
                  <a:gd name="T66" fmla="+- 0 406 321"/>
                  <a:gd name="T67" fmla="*/ 406 h 150"/>
                  <a:gd name="T68" fmla="+- 0 8844 8804"/>
                  <a:gd name="T69" fmla="*/ T68 w 149"/>
                  <a:gd name="T70" fmla="+- 0 416 321"/>
                  <a:gd name="T71" fmla="*/ 416 h 150"/>
                  <a:gd name="T72" fmla="+- 0 8843 8804"/>
                  <a:gd name="T73" fmla="*/ T72 w 149"/>
                  <a:gd name="T74" fmla="+- 0 438 321"/>
                  <a:gd name="T75" fmla="*/ 438 h 150"/>
                  <a:gd name="T76" fmla="+- 0 8850 8804"/>
                  <a:gd name="T77" fmla="*/ T76 w 149"/>
                  <a:gd name="T78" fmla="+- 0 446 321"/>
                  <a:gd name="T79" fmla="*/ 446 h 150"/>
                  <a:gd name="T80" fmla="+- 0 8897 8804"/>
                  <a:gd name="T81" fmla="*/ T80 w 149"/>
                  <a:gd name="T82" fmla="+- 0 446 321"/>
                  <a:gd name="T83" fmla="*/ 446 h 150"/>
                  <a:gd name="T84" fmla="+- 0 8886 8804"/>
                  <a:gd name="T85" fmla="*/ T84 w 149"/>
                  <a:gd name="T86" fmla="+- 0 458 321"/>
                  <a:gd name="T87" fmla="*/ 458 h 150"/>
                  <a:gd name="T88" fmla="+- 0 8870 8804"/>
                  <a:gd name="T89" fmla="*/ T88 w 149"/>
                  <a:gd name="T90" fmla="+- 0 469 321"/>
                  <a:gd name="T91" fmla="*/ 469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49" h="150">
                    <a:moveTo>
                      <a:pt x="66" y="148"/>
                    </a:moveTo>
                    <a:lnTo>
                      <a:pt x="35" y="147"/>
                    </a:lnTo>
                    <a:lnTo>
                      <a:pt x="15" y="140"/>
                    </a:lnTo>
                    <a:lnTo>
                      <a:pt x="3" y="127"/>
                    </a:lnTo>
                    <a:lnTo>
                      <a:pt x="0" y="108"/>
                    </a:lnTo>
                    <a:lnTo>
                      <a:pt x="4" y="86"/>
                    </a:lnTo>
                    <a:lnTo>
                      <a:pt x="16" y="71"/>
                    </a:lnTo>
                    <a:lnTo>
                      <a:pt x="34" y="63"/>
                    </a:lnTo>
                    <a:lnTo>
                      <a:pt x="57" y="60"/>
                    </a:lnTo>
                    <a:lnTo>
                      <a:pt x="83" y="59"/>
                    </a:lnTo>
                    <a:lnTo>
                      <a:pt x="86" y="37"/>
                    </a:lnTo>
                    <a:lnTo>
                      <a:pt x="76" y="24"/>
                    </a:lnTo>
                    <a:lnTo>
                      <a:pt x="54" y="24"/>
                    </a:lnTo>
                    <a:lnTo>
                      <a:pt x="120" y="24"/>
                    </a:lnTo>
                    <a:lnTo>
                      <a:pt x="125" y="34"/>
                    </a:lnTo>
                    <a:lnTo>
                      <a:pt x="128" y="85"/>
                    </a:lnTo>
                    <a:lnTo>
                      <a:pt x="51" y="85"/>
                    </a:lnTo>
                    <a:lnTo>
                      <a:pt x="40" y="95"/>
                    </a:lnTo>
                    <a:lnTo>
                      <a:pt x="39" y="117"/>
                    </a:lnTo>
                    <a:lnTo>
                      <a:pt x="46" y="125"/>
                    </a:lnTo>
                    <a:lnTo>
                      <a:pt x="93" y="125"/>
                    </a:lnTo>
                    <a:lnTo>
                      <a:pt x="82" y="137"/>
                    </a:lnTo>
                    <a:lnTo>
                      <a:pt x="66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706"/>
              <p:cNvSpPr>
                <a:spLocks/>
              </p:cNvSpPr>
              <p:nvPr/>
            </p:nvSpPr>
            <p:spPr bwMode="auto">
              <a:xfrm>
                <a:off x="8804" y="321"/>
                <a:ext cx="149" cy="150"/>
              </a:xfrm>
              <a:custGeom>
                <a:avLst/>
                <a:gdLst>
                  <a:gd name="T0" fmla="+- 0 8897 8804"/>
                  <a:gd name="T1" fmla="*/ T0 w 149"/>
                  <a:gd name="T2" fmla="+- 0 446 321"/>
                  <a:gd name="T3" fmla="*/ 446 h 150"/>
                  <a:gd name="T4" fmla="+- 0 8861 8804"/>
                  <a:gd name="T5" fmla="*/ T4 w 149"/>
                  <a:gd name="T6" fmla="+- 0 446 321"/>
                  <a:gd name="T7" fmla="*/ 446 h 150"/>
                  <a:gd name="T8" fmla="+- 0 8881 8804"/>
                  <a:gd name="T9" fmla="*/ T8 w 149"/>
                  <a:gd name="T10" fmla="+- 0 439 321"/>
                  <a:gd name="T11" fmla="*/ 439 h 150"/>
                  <a:gd name="T12" fmla="+- 0 8892 8804"/>
                  <a:gd name="T13" fmla="*/ T12 w 149"/>
                  <a:gd name="T14" fmla="+- 0 421 321"/>
                  <a:gd name="T15" fmla="*/ 421 h 150"/>
                  <a:gd name="T16" fmla="+- 0 8872 8804"/>
                  <a:gd name="T17" fmla="*/ T16 w 149"/>
                  <a:gd name="T18" fmla="+- 0 409 321"/>
                  <a:gd name="T19" fmla="*/ 409 h 150"/>
                  <a:gd name="T20" fmla="+- 0 8855 8804"/>
                  <a:gd name="T21" fmla="*/ T20 w 149"/>
                  <a:gd name="T22" fmla="+- 0 406 321"/>
                  <a:gd name="T23" fmla="*/ 406 h 150"/>
                  <a:gd name="T24" fmla="+- 0 8932 8804"/>
                  <a:gd name="T25" fmla="*/ T24 w 149"/>
                  <a:gd name="T26" fmla="+- 0 406 321"/>
                  <a:gd name="T27" fmla="*/ 406 h 150"/>
                  <a:gd name="T28" fmla="+- 0 8933 8804"/>
                  <a:gd name="T29" fmla="*/ T28 w 149"/>
                  <a:gd name="T30" fmla="+- 0 436 321"/>
                  <a:gd name="T31" fmla="*/ 436 h 150"/>
                  <a:gd name="T32" fmla="+- 0 8932 8804"/>
                  <a:gd name="T33" fmla="*/ T32 w 149"/>
                  <a:gd name="T34" fmla="+- 0 443 321"/>
                  <a:gd name="T35" fmla="*/ 443 h 150"/>
                  <a:gd name="T36" fmla="+- 0 8899 8804"/>
                  <a:gd name="T37" fmla="*/ T36 w 149"/>
                  <a:gd name="T38" fmla="+- 0 443 321"/>
                  <a:gd name="T39" fmla="*/ 443 h 150"/>
                  <a:gd name="T40" fmla="+- 0 8897 8804"/>
                  <a:gd name="T41" fmla="*/ T40 w 149"/>
                  <a:gd name="T42" fmla="+- 0 446 321"/>
                  <a:gd name="T43" fmla="*/ 446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49" h="150">
                    <a:moveTo>
                      <a:pt x="93" y="125"/>
                    </a:moveTo>
                    <a:lnTo>
                      <a:pt x="57" y="125"/>
                    </a:lnTo>
                    <a:lnTo>
                      <a:pt x="77" y="118"/>
                    </a:lnTo>
                    <a:lnTo>
                      <a:pt x="88" y="100"/>
                    </a:lnTo>
                    <a:lnTo>
                      <a:pt x="68" y="88"/>
                    </a:lnTo>
                    <a:lnTo>
                      <a:pt x="51" y="85"/>
                    </a:lnTo>
                    <a:lnTo>
                      <a:pt x="128" y="85"/>
                    </a:lnTo>
                    <a:lnTo>
                      <a:pt x="129" y="115"/>
                    </a:lnTo>
                    <a:lnTo>
                      <a:pt x="128" y="122"/>
                    </a:lnTo>
                    <a:lnTo>
                      <a:pt x="95" y="122"/>
                    </a:lnTo>
                    <a:lnTo>
                      <a:pt x="93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707"/>
              <p:cNvSpPr>
                <a:spLocks/>
              </p:cNvSpPr>
              <p:nvPr/>
            </p:nvSpPr>
            <p:spPr bwMode="auto">
              <a:xfrm>
                <a:off x="8804" y="321"/>
                <a:ext cx="149" cy="150"/>
              </a:xfrm>
              <a:custGeom>
                <a:avLst/>
                <a:gdLst>
                  <a:gd name="T0" fmla="+- 0 8930 8804"/>
                  <a:gd name="T1" fmla="*/ T0 w 149"/>
                  <a:gd name="T2" fmla="+- 0 471 321"/>
                  <a:gd name="T3" fmla="*/ 471 h 150"/>
                  <a:gd name="T4" fmla="+- 0 8911 8804"/>
                  <a:gd name="T5" fmla="*/ T4 w 149"/>
                  <a:gd name="T6" fmla="+- 0 467 321"/>
                  <a:gd name="T7" fmla="*/ 467 h 150"/>
                  <a:gd name="T8" fmla="+- 0 8899 8804"/>
                  <a:gd name="T9" fmla="*/ T8 w 149"/>
                  <a:gd name="T10" fmla="+- 0 452 321"/>
                  <a:gd name="T11" fmla="*/ 452 h 150"/>
                  <a:gd name="T12" fmla="+- 0 8899 8804"/>
                  <a:gd name="T13" fmla="*/ T12 w 149"/>
                  <a:gd name="T14" fmla="+- 0 443 321"/>
                  <a:gd name="T15" fmla="*/ 443 h 150"/>
                  <a:gd name="T16" fmla="+- 0 8932 8804"/>
                  <a:gd name="T17" fmla="*/ T16 w 149"/>
                  <a:gd name="T18" fmla="+- 0 443 321"/>
                  <a:gd name="T19" fmla="*/ 443 h 150"/>
                  <a:gd name="T20" fmla="+- 0 8932 8804"/>
                  <a:gd name="T21" fmla="*/ T20 w 149"/>
                  <a:gd name="T22" fmla="+- 0 446 321"/>
                  <a:gd name="T23" fmla="*/ 446 h 150"/>
                  <a:gd name="T24" fmla="+- 0 8942 8804"/>
                  <a:gd name="T25" fmla="*/ T24 w 149"/>
                  <a:gd name="T26" fmla="+- 0 450 321"/>
                  <a:gd name="T27" fmla="*/ 450 h 150"/>
                  <a:gd name="T28" fmla="+- 0 8952 8804"/>
                  <a:gd name="T29" fmla="*/ T28 w 149"/>
                  <a:gd name="T30" fmla="+- 0 450 321"/>
                  <a:gd name="T31" fmla="*/ 450 h 150"/>
                  <a:gd name="T32" fmla="+- 0 8952 8804"/>
                  <a:gd name="T33" fmla="*/ T32 w 149"/>
                  <a:gd name="T34" fmla="+- 0 468 321"/>
                  <a:gd name="T35" fmla="*/ 468 h 150"/>
                  <a:gd name="T36" fmla="+- 0 8930 8804"/>
                  <a:gd name="T37" fmla="*/ T36 w 149"/>
                  <a:gd name="T38" fmla="+- 0 471 321"/>
                  <a:gd name="T39" fmla="*/ 471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49" h="150">
                    <a:moveTo>
                      <a:pt x="126" y="150"/>
                    </a:moveTo>
                    <a:lnTo>
                      <a:pt x="107" y="146"/>
                    </a:lnTo>
                    <a:lnTo>
                      <a:pt x="95" y="131"/>
                    </a:lnTo>
                    <a:lnTo>
                      <a:pt x="95" y="122"/>
                    </a:lnTo>
                    <a:lnTo>
                      <a:pt x="128" y="122"/>
                    </a:lnTo>
                    <a:lnTo>
                      <a:pt x="128" y="125"/>
                    </a:lnTo>
                    <a:lnTo>
                      <a:pt x="138" y="129"/>
                    </a:lnTo>
                    <a:lnTo>
                      <a:pt x="148" y="129"/>
                    </a:lnTo>
                    <a:lnTo>
                      <a:pt x="148" y="147"/>
                    </a:lnTo>
                    <a:lnTo>
                      <a:pt x="126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708"/>
              <p:cNvSpPr>
                <a:spLocks/>
              </p:cNvSpPr>
              <p:nvPr/>
            </p:nvSpPr>
            <p:spPr bwMode="auto">
              <a:xfrm>
                <a:off x="8804" y="321"/>
                <a:ext cx="149" cy="150"/>
              </a:xfrm>
              <a:custGeom>
                <a:avLst/>
                <a:gdLst>
                  <a:gd name="T0" fmla="+- 0 8952 8804"/>
                  <a:gd name="T1" fmla="*/ T0 w 149"/>
                  <a:gd name="T2" fmla="+- 0 450 321"/>
                  <a:gd name="T3" fmla="*/ 450 h 150"/>
                  <a:gd name="T4" fmla="+- 0 8942 8804"/>
                  <a:gd name="T5" fmla="*/ T4 w 149"/>
                  <a:gd name="T6" fmla="+- 0 450 321"/>
                  <a:gd name="T7" fmla="*/ 450 h 150"/>
                  <a:gd name="T8" fmla="+- 0 8952 8804"/>
                  <a:gd name="T9" fmla="*/ T8 w 149"/>
                  <a:gd name="T10" fmla="+- 0 447 321"/>
                  <a:gd name="T11" fmla="*/ 447 h 150"/>
                  <a:gd name="T12" fmla="+- 0 8952 8804"/>
                  <a:gd name="T13" fmla="*/ T12 w 149"/>
                  <a:gd name="T14" fmla="+- 0 450 321"/>
                  <a:gd name="T15" fmla="*/ 450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9" h="150">
                    <a:moveTo>
                      <a:pt x="148" y="129"/>
                    </a:moveTo>
                    <a:lnTo>
                      <a:pt x="138" y="129"/>
                    </a:lnTo>
                    <a:lnTo>
                      <a:pt x="148" y="126"/>
                    </a:lnTo>
                    <a:lnTo>
                      <a:pt x="148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" name="Group 709"/>
            <p:cNvGrpSpPr>
              <a:grpSpLocks/>
            </p:cNvGrpSpPr>
            <p:nvPr/>
          </p:nvGrpSpPr>
          <p:grpSpPr bwMode="auto">
            <a:xfrm>
              <a:off x="8954" y="287"/>
              <a:ext cx="87" cy="186"/>
              <a:chOff x="8954" y="287"/>
              <a:chExt cx="87" cy="186"/>
            </a:xfrm>
          </p:grpSpPr>
          <p:sp>
            <p:nvSpPr>
              <p:cNvPr id="1820" name="Freeform 710"/>
              <p:cNvSpPr>
                <a:spLocks/>
              </p:cNvSpPr>
              <p:nvPr/>
            </p:nvSpPr>
            <p:spPr bwMode="auto">
              <a:xfrm>
                <a:off x="8954" y="287"/>
                <a:ext cx="87" cy="186"/>
              </a:xfrm>
              <a:custGeom>
                <a:avLst/>
                <a:gdLst>
                  <a:gd name="T0" fmla="+- 0 9011 8954"/>
                  <a:gd name="T1" fmla="*/ T0 w 87"/>
                  <a:gd name="T2" fmla="+- 0 322 287"/>
                  <a:gd name="T3" fmla="*/ 322 h 186"/>
                  <a:gd name="T4" fmla="+- 0 8975 8954"/>
                  <a:gd name="T5" fmla="*/ T4 w 87"/>
                  <a:gd name="T6" fmla="+- 0 322 287"/>
                  <a:gd name="T7" fmla="*/ 322 h 186"/>
                  <a:gd name="T8" fmla="+- 0 8986 8954"/>
                  <a:gd name="T9" fmla="*/ T8 w 87"/>
                  <a:gd name="T10" fmla="+- 0 287 287"/>
                  <a:gd name="T11" fmla="*/ 287 h 186"/>
                  <a:gd name="T12" fmla="+- 0 9011 8954"/>
                  <a:gd name="T13" fmla="*/ T12 w 87"/>
                  <a:gd name="T14" fmla="+- 0 287 287"/>
                  <a:gd name="T15" fmla="*/ 287 h 186"/>
                  <a:gd name="T16" fmla="+- 0 9011 8954"/>
                  <a:gd name="T17" fmla="*/ T16 w 87"/>
                  <a:gd name="T18" fmla="+- 0 322 287"/>
                  <a:gd name="T19" fmla="*/ 322 h 1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7" h="186">
                    <a:moveTo>
                      <a:pt x="57" y="35"/>
                    </a:moveTo>
                    <a:lnTo>
                      <a:pt x="21" y="35"/>
                    </a:lnTo>
                    <a:lnTo>
                      <a:pt x="32" y="0"/>
                    </a:lnTo>
                    <a:lnTo>
                      <a:pt x="57" y="0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711"/>
              <p:cNvSpPr>
                <a:spLocks/>
              </p:cNvSpPr>
              <p:nvPr/>
            </p:nvSpPr>
            <p:spPr bwMode="auto">
              <a:xfrm>
                <a:off x="8954" y="287"/>
                <a:ext cx="87" cy="186"/>
              </a:xfrm>
              <a:custGeom>
                <a:avLst/>
                <a:gdLst>
                  <a:gd name="T0" fmla="+- 0 9039 8954"/>
                  <a:gd name="T1" fmla="*/ T0 w 87"/>
                  <a:gd name="T2" fmla="+- 0 348 287"/>
                  <a:gd name="T3" fmla="*/ 348 h 186"/>
                  <a:gd name="T4" fmla="+- 0 8954 8954"/>
                  <a:gd name="T5" fmla="*/ T4 w 87"/>
                  <a:gd name="T6" fmla="+- 0 348 287"/>
                  <a:gd name="T7" fmla="*/ 348 h 186"/>
                  <a:gd name="T8" fmla="+- 0 8954 8954"/>
                  <a:gd name="T9" fmla="*/ T8 w 87"/>
                  <a:gd name="T10" fmla="+- 0 322 287"/>
                  <a:gd name="T11" fmla="*/ 322 h 186"/>
                  <a:gd name="T12" fmla="+- 0 9039 8954"/>
                  <a:gd name="T13" fmla="*/ T12 w 87"/>
                  <a:gd name="T14" fmla="+- 0 322 287"/>
                  <a:gd name="T15" fmla="*/ 322 h 186"/>
                  <a:gd name="T16" fmla="+- 0 9039 8954"/>
                  <a:gd name="T17" fmla="*/ T16 w 87"/>
                  <a:gd name="T18" fmla="+- 0 348 287"/>
                  <a:gd name="T19" fmla="*/ 348 h 1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7" h="186">
                    <a:moveTo>
                      <a:pt x="85" y="61"/>
                    </a:moveTo>
                    <a:lnTo>
                      <a:pt x="0" y="61"/>
                    </a:lnTo>
                    <a:lnTo>
                      <a:pt x="0" y="35"/>
                    </a:lnTo>
                    <a:lnTo>
                      <a:pt x="85" y="35"/>
                    </a:lnTo>
                    <a:lnTo>
                      <a:pt x="85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712"/>
              <p:cNvSpPr>
                <a:spLocks/>
              </p:cNvSpPr>
              <p:nvPr/>
            </p:nvSpPr>
            <p:spPr bwMode="auto">
              <a:xfrm>
                <a:off x="8954" y="287"/>
                <a:ext cx="87" cy="186"/>
              </a:xfrm>
              <a:custGeom>
                <a:avLst/>
                <a:gdLst>
                  <a:gd name="T0" fmla="+- 0 9019 8954"/>
                  <a:gd name="T1" fmla="*/ T0 w 87"/>
                  <a:gd name="T2" fmla="+- 0 472 287"/>
                  <a:gd name="T3" fmla="*/ 472 h 186"/>
                  <a:gd name="T4" fmla="+- 0 8999 8954"/>
                  <a:gd name="T5" fmla="*/ T4 w 87"/>
                  <a:gd name="T6" fmla="+- 0 471 287"/>
                  <a:gd name="T7" fmla="*/ 471 h 186"/>
                  <a:gd name="T8" fmla="+- 0 8982 8954"/>
                  <a:gd name="T9" fmla="*/ T8 w 87"/>
                  <a:gd name="T10" fmla="+- 0 461 287"/>
                  <a:gd name="T11" fmla="*/ 461 h 186"/>
                  <a:gd name="T12" fmla="+- 0 8973 8954"/>
                  <a:gd name="T13" fmla="*/ T12 w 87"/>
                  <a:gd name="T14" fmla="+- 0 443 287"/>
                  <a:gd name="T15" fmla="*/ 443 h 186"/>
                  <a:gd name="T16" fmla="+- 0 8972 8954"/>
                  <a:gd name="T17" fmla="*/ T16 w 87"/>
                  <a:gd name="T18" fmla="+- 0 348 287"/>
                  <a:gd name="T19" fmla="*/ 348 h 186"/>
                  <a:gd name="T20" fmla="+- 0 9011 8954"/>
                  <a:gd name="T21" fmla="*/ T20 w 87"/>
                  <a:gd name="T22" fmla="+- 0 348 287"/>
                  <a:gd name="T23" fmla="*/ 348 h 186"/>
                  <a:gd name="T24" fmla="+- 0 9011 8954"/>
                  <a:gd name="T25" fmla="*/ T24 w 87"/>
                  <a:gd name="T26" fmla="+- 0 425 287"/>
                  <a:gd name="T27" fmla="*/ 425 h 186"/>
                  <a:gd name="T28" fmla="+- 0 9018 8954"/>
                  <a:gd name="T29" fmla="*/ T28 w 87"/>
                  <a:gd name="T30" fmla="+- 0 442 287"/>
                  <a:gd name="T31" fmla="*/ 442 h 186"/>
                  <a:gd name="T32" fmla="+- 0 9037 8954"/>
                  <a:gd name="T33" fmla="*/ T32 w 87"/>
                  <a:gd name="T34" fmla="+- 0 445 287"/>
                  <a:gd name="T35" fmla="*/ 445 h 186"/>
                  <a:gd name="T36" fmla="+- 0 9040 8954"/>
                  <a:gd name="T37" fmla="*/ T36 w 87"/>
                  <a:gd name="T38" fmla="+- 0 467 287"/>
                  <a:gd name="T39" fmla="*/ 467 h 186"/>
                  <a:gd name="T40" fmla="+- 0 9019 8954"/>
                  <a:gd name="T41" fmla="*/ T40 w 87"/>
                  <a:gd name="T42" fmla="+- 0 472 287"/>
                  <a:gd name="T43" fmla="*/ 472 h 1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7" h="186">
                    <a:moveTo>
                      <a:pt x="65" y="185"/>
                    </a:moveTo>
                    <a:lnTo>
                      <a:pt x="45" y="184"/>
                    </a:lnTo>
                    <a:lnTo>
                      <a:pt x="28" y="174"/>
                    </a:lnTo>
                    <a:lnTo>
                      <a:pt x="19" y="156"/>
                    </a:lnTo>
                    <a:lnTo>
                      <a:pt x="18" y="61"/>
                    </a:lnTo>
                    <a:lnTo>
                      <a:pt x="57" y="61"/>
                    </a:lnTo>
                    <a:lnTo>
                      <a:pt x="57" y="138"/>
                    </a:lnTo>
                    <a:lnTo>
                      <a:pt x="64" y="155"/>
                    </a:lnTo>
                    <a:lnTo>
                      <a:pt x="83" y="158"/>
                    </a:lnTo>
                    <a:lnTo>
                      <a:pt x="86" y="180"/>
                    </a:lnTo>
                    <a:lnTo>
                      <a:pt x="65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7" name="Group 713"/>
            <p:cNvGrpSpPr>
              <a:grpSpLocks/>
            </p:cNvGrpSpPr>
            <p:nvPr/>
          </p:nvGrpSpPr>
          <p:grpSpPr bwMode="auto">
            <a:xfrm>
              <a:off x="9063" y="267"/>
              <a:ext cx="135" cy="203"/>
              <a:chOff x="9063" y="267"/>
              <a:chExt cx="135" cy="203"/>
            </a:xfrm>
          </p:grpSpPr>
          <p:sp>
            <p:nvSpPr>
              <p:cNvPr id="1817" name="Freeform 714"/>
              <p:cNvSpPr>
                <a:spLocks/>
              </p:cNvSpPr>
              <p:nvPr/>
            </p:nvSpPr>
            <p:spPr bwMode="auto">
              <a:xfrm>
                <a:off x="9063" y="267"/>
                <a:ext cx="135" cy="203"/>
              </a:xfrm>
              <a:custGeom>
                <a:avLst/>
                <a:gdLst>
                  <a:gd name="T0" fmla="+- 0 9063 9063"/>
                  <a:gd name="T1" fmla="*/ T0 w 135"/>
                  <a:gd name="T2" fmla="+- 0 470 267"/>
                  <a:gd name="T3" fmla="*/ 470 h 203"/>
                  <a:gd name="T4" fmla="+- 0 9063 9063"/>
                  <a:gd name="T5" fmla="*/ T4 w 135"/>
                  <a:gd name="T6" fmla="+- 0 267 267"/>
                  <a:gd name="T7" fmla="*/ 267 h 203"/>
                  <a:gd name="T8" fmla="+- 0 9101 9063"/>
                  <a:gd name="T9" fmla="*/ T8 w 135"/>
                  <a:gd name="T10" fmla="+- 0 267 267"/>
                  <a:gd name="T11" fmla="*/ 267 h 203"/>
                  <a:gd name="T12" fmla="+- 0 9101 9063"/>
                  <a:gd name="T13" fmla="*/ T12 w 135"/>
                  <a:gd name="T14" fmla="+- 0 352 267"/>
                  <a:gd name="T15" fmla="*/ 352 h 203"/>
                  <a:gd name="T16" fmla="+- 0 9117 9063"/>
                  <a:gd name="T17" fmla="*/ T16 w 135"/>
                  <a:gd name="T18" fmla="+- 0 352 267"/>
                  <a:gd name="T19" fmla="*/ 352 h 203"/>
                  <a:gd name="T20" fmla="+- 0 9116 9063"/>
                  <a:gd name="T21" fmla="*/ T20 w 135"/>
                  <a:gd name="T22" fmla="+- 0 352 267"/>
                  <a:gd name="T23" fmla="*/ 352 h 203"/>
                  <a:gd name="T24" fmla="+- 0 9106 9063"/>
                  <a:gd name="T25" fmla="*/ T24 w 135"/>
                  <a:gd name="T26" fmla="+- 0 364 267"/>
                  <a:gd name="T27" fmla="*/ 364 h 203"/>
                  <a:gd name="T28" fmla="+- 0 9102 9063"/>
                  <a:gd name="T29" fmla="*/ T28 w 135"/>
                  <a:gd name="T30" fmla="+- 0 381 267"/>
                  <a:gd name="T31" fmla="*/ 381 h 203"/>
                  <a:gd name="T32" fmla="+- 0 9101 9063"/>
                  <a:gd name="T33" fmla="*/ T32 w 135"/>
                  <a:gd name="T34" fmla="+- 0 402 267"/>
                  <a:gd name="T35" fmla="*/ 402 h 203"/>
                  <a:gd name="T36" fmla="+- 0 9101 9063"/>
                  <a:gd name="T37" fmla="*/ T36 w 135"/>
                  <a:gd name="T38" fmla="+- 0 425 267"/>
                  <a:gd name="T39" fmla="*/ 425 h 203"/>
                  <a:gd name="T40" fmla="+- 0 9102 9063"/>
                  <a:gd name="T41" fmla="*/ T40 w 135"/>
                  <a:gd name="T42" fmla="+- 0 448 267"/>
                  <a:gd name="T43" fmla="*/ 448 h 203"/>
                  <a:gd name="T44" fmla="+- 0 9102 9063"/>
                  <a:gd name="T45" fmla="*/ T44 w 135"/>
                  <a:gd name="T46" fmla="+- 0 469 267"/>
                  <a:gd name="T47" fmla="*/ 469 h 203"/>
                  <a:gd name="T48" fmla="+- 0 9063 9063"/>
                  <a:gd name="T49" fmla="*/ T48 w 135"/>
                  <a:gd name="T50" fmla="+- 0 470 267"/>
                  <a:gd name="T51" fmla="*/ 470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35" h="203">
                    <a:moveTo>
                      <a:pt x="0" y="203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8" y="85"/>
                    </a:lnTo>
                    <a:lnTo>
                      <a:pt x="54" y="85"/>
                    </a:lnTo>
                    <a:lnTo>
                      <a:pt x="53" y="85"/>
                    </a:lnTo>
                    <a:lnTo>
                      <a:pt x="43" y="97"/>
                    </a:lnTo>
                    <a:lnTo>
                      <a:pt x="39" y="114"/>
                    </a:lnTo>
                    <a:lnTo>
                      <a:pt x="38" y="135"/>
                    </a:lnTo>
                    <a:lnTo>
                      <a:pt x="38" y="158"/>
                    </a:lnTo>
                    <a:lnTo>
                      <a:pt x="39" y="181"/>
                    </a:lnTo>
                    <a:lnTo>
                      <a:pt x="39" y="202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715"/>
              <p:cNvSpPr>
                <a:spLocks/>
              </p:cNvSpPr>
              <p:nvPr/>
            </p:nvSpPr>
            <p:spPr bwMode="auto">
              <a:xfrm>
                <a:off x="9063" y="267"/>
                <a:ext cx="135" cy="203"/>
              </a:xfrm>
              <a:custGeom>
                <a:avLst/>
                <a:gdLst>
                  <a:gd name="T0" fmla="+- 0 9117 9063"/>
                  <a:gd name="T1" fmla="*/ T0 w 135"/>
                  <a:gd name="T2" fmla="+- 0 352 267"/>
                  <a:gd name="T3" fmla="*/ 352 h 203"/>
                  <a:gd name="T4" fmla="+- 0 9101 9063"/>
                  <a:gd name="T5" fmla="*/ T4 w 135"/>
                  <a:gd name="T6" fmla="+- 0 352 267"/>
                  <a:gd name="T7" fmla="*/ 352 h 203"/>
                  <a:gd name="T8" fmla="+- 0 9112 9063"/>
                  <a:gd name="T9" fmla="*/ T8 w 135"/>
                  <a:gd name="T10" fmla="+- 0 334 267"/>
                  <a:gd name="T11" fmla="*/ 334 h 203"/>
                  <a:gd name="T12" fmla="+- 0 9128 9063"/>
                  <a:gd name="T13" fmla="*/ T12 w 135"/>
                  <a:gd name="T14" fmla="+- 0 323 267"/>
                  <a:gd name="T15" fmla="*/ 323 h 203"/>
                  <a:gd name="T16" fmla="+- 0 9152 9063"/>
                  <a:gd name="T17" fmla="*/ T16 w 135"/>
                  <a:gd name="T18" fmla="+- 0 324 267"/>
                  <a:gd name="T19" fmla="*/ 324 h 203"/>
                  <a:gd name="T20" fmla="+- 0 9169 9063"/>
                  <a:gd name="T21" fmla="*/ T20 w 135"/>
                  <a:gd name="T22" fmla="+- 0 331 267"/>
                  <a:gd name="T23" fmla="*/ 331 h 203"/>
                  <a:gd name="T24" fmla="+- 0 9182 9063"/>
                  <a:gd name="T25" fmla="*/ T24 w 135"/>
                  <a:gd name="T26" fmla="+- 0 342 267"/>
                  <a:gd name="T27" fmla="*/ 342 h 203"/>
                  <a:gd name="T28" fmla="+- 0 9185 9063"/>
                  <a:gd name="T29" fmla="*/ T28 w 135"/>
                  <a:gd name="T30" fmla="+- 0 348 267"/>
                  <a:gd name="T31" fmla="*/ 348 h 203"/>
                  <a:gd name="T32" fmla="+- 0 9132 9063"/>
                  <a:gd name="T33" fmla="*/ T32 w 135"/>
                  <a:gd name="T34" fmla="+- 0 348 267"/>
                  <a:gd name="T35" fmla="*/ 348 h 203"/>
                  <a:gd name="T36" fmla="+- 0 9117 9063"/>
                  <a:gd name="T37" fmla="*/ T36 w 135"/>
                  <a:gd name="T38" fmla="+- 0 352 267"/>
                  <a:gd name="T39" fmla="*/ 352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5" h="203">
                    <a:moveTo>
                      <a:pt x="54" y="85"/>
                    </a:moveTo>
                    <a:lnTo>
                      <a:pt x="38" y="85"/>
                    </a:lnTo>
                    <a:lnTo>
                      <a:pt x="49" y="67"/>
                    </a:lnTo>
                    <a:lnTo>
                      <a:pt x="65" y="56"/>
                    </a:lnTo>
                    <a:lnTo>
                      <a:pt x="89" y="57"/>
                    </a:lnTo>
                    <a:lnTo>
                      <a:pt x="106" y="64"/>
                    </a:lnTo>
                    <a:lnTo>
                      <a:pt x="119" y="75"/>
                    </a:lnTo>
                    <a:lnTo>
                      <a:pt x="122" y="81"/>
                    </a:lnTo>
                    <a:lnTo>
                      <a:pt x="69" y="81"/>
                    </a:lnTo>
                    <a:lnTo>
                      <a:pt x="5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716"/>
              <p:cNvSpPr>
                <a:spLocks/>
              </p:cNvSpPr>
              <p:nvPr/>
            </p:nvSpPr>
            <p:spPr bwMode="auto">
              <a:xfrm>
                <a:off x="9063" y="267"/>
                <a:ext cx="135" cy="203"/>
              </a:xfrm>
              <a:custGeom>
                <a:avLst/>
                <a:gdLst>
                  <a:gd name="T0" fmla="+- 0 9158 9063"/>
                  <a:gd name="T1" fmla="*/ T0 w 135"/>
                  <a:gd name="T2" fmla="+- 0 470 267"/>
                  <a:gd name="T3" fmla="*/ 470 h 203"/>
                  <a:gd name="T4" fmla="+- 0 9157 9063"/>
                  <a:gd name="T5" fmla="*/ T4 w 135"/>
                  <a:gd name="T6" fmla="+- 0 449 267"/>
                  <a:gd name="T7" fmla="*/ 449 h 203"/>
                  <a:gd name="T8" fmla="+- 0 9158 9063"/>
                  <a:gd name="T9" fmla="*/ T8 w 135"/>
                  <a:gd name="T10" fmla="+- 0 427 267"/>
                  <a:gd name="T11" fmla="*/ 427 h 203"/>
                  <a:gd name="T12" fmla="+- 0 9159 9063"/>
                  <a:gd name="T13" fmla="*/ T12 w 135"/>
                  <a:gd name="T14" fmla="+- 0 404 267"/>
                  <a:gd name="T15" fmla="*/ 404 h 203"/>
                  <a:gd name="T16" fmla="+- 0 9159 9063"/>
                  <a:gd name="T17" fmla="*/ T16 w 135"/>
                  <a:gd name="T18" fmla="+- 0 383 267"/>
                  <a:gd name="T19" fmla="*/ 383 h 203"/>
                  <a:gd name="T20" fmla="+- 0 9156 9063"/>
                  <a:gd name="T21" fmla="*/ T20 w 135"/>
                  <a:gd name="T22" fmla="+- 0 365 267"/>
                  <a:gd name="T23" fmla="*/ 365 h 203"/>
                  <a:gd name="T24" fmla="+- 0 9148 9063"/>
                  <a:gd name="T25" fmla="*/ T24 w 135"/>
                  <a:gd name="T26" fmla="+- 0 353 267"/>
                  <a:gd name="T27" fmla="*/ 353 h 203"/>
                  <a:gd name="T28" fmla="+- 0 9134 9063"/>
                  <a:gd name="T29" fmla="*/ T28 w 135"/>
                  <a:gd name="T30" fmla="+- 0 348 267"/>
                  <a:gd name="T31" fmla="*/ 348 h 203"/>
                  <a:gd name="T32" fmla="+- 0 9132 9063"/>
                  <a:gd name="T33" fmla="*/ T32 w 135"/>
                  <a:gd name="T34" fmla="+- 0 348 267"/>
                  <a:gd name="T35" fmla="*/ 348 h 203"/>
                  <a:gd name="T36" fmla="+- 0 9185 9063"/>
                  <a:gd name="T37" fmla="*/ T36 w 135"/>
                  <a:gd name="T38" fmla="+- 0 348 267"/>
                  <a:gd name="T39" fmla="*/ 348 h 203"/>
                  <a:gd name="T40" fmla="+- 0 9190 9063"/>
                  <a:gd name="T41" fmla="*/ T40 w 135"/>
                  <a:gd name="T42" fmla="+- 0 357 267"/>
                  <a:gd name="T43" fmla="*/ 357 h 203"/>
                  <a:gd name="T44" fmla="+- 0 9194 9063"/>
                  <a:gd name="T45" fmla="*/ T44 w 135"/>
                  <a:gd name="T46" fmla="+- 0 374 267"/>
                  <a:gd name="T47" fmla="*/ 374 h 203"/>
                  <a:gd name="T48" fmla="+- 0 9196 9063"/>
                  <a:gd name="T49" fmla="*/ T48 w 135"/>
                  <a:gd name="T50" fmla="+- 0 394 267"/>
                  <a:gd name="T51" fmla="*/ 394 h 203"/>
                  <a:gd name="T52" fmla="+- 0 9197 9063"/>
                  <a:gd name="T53" fmla="*/ T52 w 135"/>
                  <a:gd name="T54" fmla="+- 0 415 267"/>
                  <a:gd name="T55" fmla="*/ 415 h 203"/>
                  <a:gd name="T56" fmla="+- 0 9197 9063"/>
                  <a:gd name="T57" fmla="*/ T56 w 135"/>
                  <a:gd name="T58" fmla="+- 0 436 267"/>
                  <a:gd name="T59" fmla="*/ 436 h 203"/>
                  <a:gd name="T60" fmla="+- 0 9197 9063"/>
                  <a:gd name="T61" fmla="*/ T60 w 135"/>
                  <a:gd name="T62" fmla="+- 0 457 267"/>
                  <a:gd name="T63" fmla="*/ 457 h 203"/>
                  <a:gd name="T64" fmla="+- 0 9158 9063"/>
                  <a:gd name="T65" fmla="*/ T64 w 135"/>
                  <a:gd name="T66" fmla="+- 0 470 267"/>
                  <a:gd name="T67" fmla="*/ 470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35" h="203">
                    <a:moveTo>
                      <a:pt x="95" y="203"/>
                    </a:moveTo>
                    <a:lnTo>
                      <a:pt x="94" y="182"/>
                    </a:lnTo>
                    <a:lnTo>
                      <a:pt x="95" y="160"/>
                    </a:lnTo>
                    <a:lnTo>
                      <a:pt x="96" y="137"/>
                    </a:lnTo>
                    <a:lnTo>
                      <a:pt x="96" y="116"/>
                    </a:lnTo>
                    <a:lnTo>
                      <a:pt x="93" y="98"/>
                    </a:lnTo>
                    <a:lnTo>
                      <a:pt x="85" y="86"/>
                    </a:lnTo>
                    <a:lnTo>
                      <a:pt x="71" y="81"/>
                    </a:lnTo>
                    <a:lnTo>
                      <a:pt x="69" y="81"/>
                    </a:lnTo>
                    <a:lnTo>
                      <a:pt x="122" y="81"/>
                    </a:lnTo>
                    <a:lnTo>
                      <a:pt x="127" y="90"/>
                    </a:lnTo>
                    <a:lnTo>
                      <a:pt x="131" y="107"/>
                    </a:lnTo>
                    <a:lnTo>
                      <a:pt x="133" y="127"/>
                    </a:lnTo>
                    <a:lnTo>
                      <a:pt x="134" y="148"/>
                    </a:lnTo>
                    <a:lnTo>
                      <a:pt x="134" y="169"/>
                    </a:lnTo>
                    <a:lnTo>
                      <a:pt x="134" y="190"/>
                    </a:lnTo>
                    <a:lnTo>
                      <a:pt x="95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" name="Group 717"/>
            <p:cNvGrpSpPr>
              <a:grpSpLocks/>
            </p:cNvGrpSpPr>
            <p:nvPr/>
          </p:nvGrpSpPr>
          <p:grpSpPr bwMode="auto">
            <a:xfrm>
              <a:off x="9213" y="322"/>
              <a:ext cx="220" cy="148"/>
              <a:chOff x="9213" y="322"/>
              <a:chExt cx="220" cy="148"/>
            </a:xfrm>
          </p:grpSpPr>
          <p:sp>
            <p:nvSpPr>
              <p:cNvPr id="1813" name="Freeform 718"/>
              <p:cNvSpPr>
                <a:spLocks/>
              </p:cNvSpPr>
              <p:nvPr/>
            </p:nvSpPr>
            <p:spPr bwMode="auto">
              <a:xfrm>
                <a:off x="9213" y="322"/>
                <a:ext cx="220" cy="148"/>
              </a:xfrm>
              <a:custGeom>
                <a:avLst/>
                <a:gdLst>
                  <a:gd name="T0" fmla="+- 0 9291 9213"/>
                  <a:gd name="T1" fmla="*/ T0 w 220"/>
                  <a:gd name="T2" fmla="+- 0 470 322"/>
                  <a:gd name="T3" fmla="*/ 470 h 148"/>
                  <a:gd name="T4" fmla="+- 0 9251 9213"/>
                  <a:gd name="T5" fmla="*/ T4 w 220"/>
                  <a:gd name="T6" fmla="+- 0 470 322"/>
                  <a:gd name="T7" fmla="*/ 470 h 148"/>
                  <a:gd name="T8" fmla="+- 0 9213 9213"/>
                  <a:gd name="T9" fmla="*/ T8 w 220"/>
                  <a:gd name="T10" fmla="+- 0 322 322"/>
                  <a:gd name="T11" fmla="*/ 322 h 148"/>
                  <a:gd name="T12" fmla="+- 0 9248 9213"/>
                  <a:gd name="T13" fmla="*/ T12 w 220"/>
                  <a:gd name="T14" fmla="+- 0 322 322"/>
                  <a:gd name="T15" fmla="*/ 322 h 148"/>
                  <a:gd name="T16" fmla="+- 0 9273 9213"/>
                  <a:gd name="T17" fmla="*/ T16 w 220"/>
                  <a:gd name="T18" fmla="+- 0 435 322"/>
                  <a:gd name="T19" fmla="*/ 435 h 148"/>
                  <a:gd name="T20" fmla="+- 0 9300 9213"/>
                  <a:gd name="T21" fmla="*/ T20 w 220"/>
                  <a:gd name="T22" fmla="+- 0 435 322"/>
                  <a:gd name="T23" fmla="*/ 435 h 148"/>
                  <a:gd name="T24" fmla="+- 0 9291 9213"/>
                  <a:gd name="T25" fmla="*/ T24 w 220"/>
                  <a:gd name="T26" fmla="+- 0 470 322"/>
                  <a:gd name="T27" fmla="*/ 470 h 1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20" h="148">
                    <a:moveTo>
                      <a:pt x="78" y="148"/>
                    </a:moveTo>
                    <a:lnTo>
                      <a:pt x="38" y="148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60" y="113"/>
                    </a:lnTo>
                    <a:lnTo>
                      <a:pt x="87" y="113"/>
                    </a:lnTo>
                    <a:lnTo>
                      <a:pt x="78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719"/>
              <p:cNvSpPr>
                <a:spLocks/>
              </p:cNvSpPr>
              <p:nvPr/>
            </p:nvSpPr>
            <p:spPr bwMode="auto">
              <a:xfrm>
                <a:off x="9213" y="322"/>
                <a:ext cx="220" cy="148"/>
              </a:xfrm>
              <a:custGeom>
                <a:avLst/>
                <a:gdLst>
                  <a:gd name="T0" fmla="+- 0 9300 9213"/>
                  <a:gd name="T1" fmla="*/ T0 w 220"/>
                  <a:gd name="T2" fmla="+- 0 435 322"/>
                  <a:gd name="T3" fmla="*/ 435 h 148"/>
                  <a:gd name="T4" fmla="+- 0 9273 9213"/>
                  <a:gd name="T5" fmla="*/ T4 w 220"/>
                  <a:gd name="T6" fmla="+- 0 435 322"/>
                  <a:gd name="T7" fmla="*/ 435 h 148"/>
                  <a:gd name="T8" fmla="+- 0 9277 9213"/>
                  <a:gd name="T9" fmla="*/ T8 w 220"/>
                  <a:gd name="T10" fmla="+- 0 414 322"/>
                  <a:gd name="T11" fmla="*/ 414 h 148"/>
                  <a:gd name="T12" fmla="+- 0 9282 9213"/>
                  <a:gd name="T13" fmla="*/ T12 w 220"/>
                  <a:gd name="T14" fmla="+- 0 395 322"/>
                  <a:gd name="T15" fmla="*/ 395 h 148"/>
                  <a:gd name="T16" fmla="+- 0 9287 9213"/>
                  <a:gd name="T17" fmla="*/ T16 w 220"/>
                  <a:gd name="T18" fmla="+- 0 375 322"/>
                  <a:gd name="T19" fmla="*/ 375 h 148"/>
                  <a:gd name="T20" fmla="+- 0 9292 9213"/>
                  <a:gd name="T21" fmla="*/ T20 w 220"/>
                  <a:gd name="T22" fmla="+- 0 356 322"/>
                  <a:gd name="T23" fmla="*/ 356 h 148"/>
                  <a:gd name="T24" fmla="+- 0 9297 9213"/>
                  <a:gd name="T25" fmla="*/ T24 w 220"/>
                  <a:gd name="T26" fmla="+- 0 338 322"/>
                  <a:gd name="T27" fmla="*/ 338 h 148"/>
                  <a:gd name="T28" fmla="+- 0 9343 9213"/>
                  <a:gd name="T29" fmla="*/ T28 w 220"/>
                  <a:gd name="T30" fmla="+- 0 322 322"/>
                  <a:gd name="T31" fmla="*/ 322 h 148"/>
                  <a:gd name="T32" fmla="+- 0 9349 9213"/>
                  <a:gd name="T33" fmla="*/ T32 w 220"/>
                  <a:gd name="T34" fmla="+- 0 349 322"/>
                  <a:gd name="T35" fmla="*/ 349 h 148"/>
                  <a:gd name="T36" fmla="+- 0 9322 9213"/>
                  <a:gd name="T37" fmla="*/ T36 w 220"/>
                  <a:gd name="T38" fmla="+- 0 349 322"/>
                  <a:gd name="T39" fmla="*/ 349 h 148"/>
                  <a:gd name="T40" fmla="+- 0 9300 9213"/>
                  <a:gd name="T41" fmla="*/ T40 w 220"/>
                  <a:gd name="T42" fmla="+- 0 435 322"/>
                  <a:gd name="T43" fmla="*/ 435 h 1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20" h="148">
                    <a:moveTo>
                      <a:pt x="87" y="113"/>
                    </a:moveTo>
                    <a:lnTo>
                      <a:pt x="60" y="113"/>
                    </a:lnTo>
                    <a:lnTo>
                      <a:pt x="64" y="92"/>
                    </a:lnTo>
                    <a:lnTo>
                      <a:pt x="69" y="73"/>
                    </a:lnTo>
                    <a:lnTo>
                      <a:pt x="74" y="53"/>
                    </a:lnTo>
                    <a:lnTo>
                      <a:pt x="79" y="34"/>
                    </a:lnTo>
                    <a:lnTo>
                      <a:pt x="84" y="16"/>
                    </a:lnTo>
                    <a:lnTo>
                      <a:pt x="130" y="0"/>
                    </a:lnTo>
                    <a:lnTo>
                      <a:pt x="136" y="27"/>
                    </a:lnTo>
                    <a:lnTo>
                      <a:pt x="109" y="27"/>
                    </a:lnTo>
                    <a:lnTo>
                      <a:pt x="87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720"/>
              <p:cNvSpPr>
                <a:spLocks/>
              </p:cNvSpPr>
              <p:nvPr/>
            </p:nvSpPr>
            <p:spPr bwMode="auto">
              <a:xfrm>
                <a:off x="9213" y="322"/>
                <a:ext cx="220" cy="148"/>
              </a:xfrm>
              <a:custGeom>
                <a:avLst/>
                <a:gdLst>
                  <a:gd name="T0" fmla="+- 0 9402 9213"/>
                  <a:gd name="T1" fmla="*/ T0 w 220"/>
                  <a:gd name="T2" fmla="+- 0 435 322"/>
                  <a:gd name="T3" fmla="*/ 435 h 148"/>
                  <a:gd name="T4" fmla="+- 0 9371 9213"/>
                  <a:gd name="T5" fmla="*/ T4 w 220"/>
                  <a:gd name="T6" fmla="+- 0 435 322"/>
                  <a:gd name="T7" fmla="*/ 435 h 148"/>
                  <a:gd name="T8" fmla="+- 0 9396 9213"/>
                  <a:gd name="T9" fmla="*/ T8 w 220"/>
                  <a:gd name="T10" fmla="+- 0 322 322"/>
                  <a:gd name="T11" fmla="*/ 322 h 148"/>
                  <a:gd name="T12" fmla="+- 0 9432 9213"/>
                  <a:gd name="T13" fmla="*/ T12 w 220"/>
                  <a:gd name="T14" fmla="+- 0 322 322"/>
                  <a:gd name="T15" fmla="*/ 322 h 148"/>
                  <a:gd name="T16" fmla="+- 0 9402 9213"/>
                  <a:gd name="T17" fmla="*/ T16 w 220"/>
                  <a:gd name="T18" fmla="+- 0 435 322"/>
                  <a:gd name="T19" fmla="*/ 435 h 1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0" h="148">
                    <a:moveTo>
                      <a:pt x="189" y="113"/>
                    </a:moveTo>
                    <a:lnTo>
                      <a:pt x="158" y="113"/>
                    </a:lnTo>
                    <a:lnTo>
                      <a:pt x="183" y="0"/>
                    </a:lnTo>
                    <a:lnTo>
                      <a:pt x="219" y="0"/>
                    </a:lnTo>
                    <a:lnTo>
                      <a:pt x="189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721"/>
              <p:cNvSpPr>
                <a:spLocks/>
              </p:cNvSpPr>
              <p:nvPr/>
            </p:nvSpPr>
            <p:spPr bwMode="auto">
              <a:xfrm>
                <a:off x="9213" y="322"/>
                <a:ext cx="220" cy="148"/>
              </a:xfrm>
              <a:custGeom>
                <a:avLst/>
                <a:gdLst>
                  <a:gd name="T0" fmla="+- 0 9393 9213"/>
                  <a:gd name="T1" fmla="*/ T0 w 220"/>
                  <a:gd name="T2" fmla="+- 0 470 322"/>
                  <a:gd name="T3" fmla="*/ 470 h 148"/>
                  <a:gd name="T4" fmla="+- 0 9353 9213"/>
                  <a:gd name="T5" fmla="*/ T4 w 220"/>
                  <a:gd name="T6" fmla="+- 0 470 322"/>
                  <a:gd name="T7" fmla="*/ 470 h 148"/>
                  <a:gd name="T8" fmla="+- 0 9322 9213"/>
                  <a:gd name="T9" fmla="*/ T8 w 220"/>
                  <a:gd name="T10" fmla="+- 0 349 322"/>
                  <a:gd name="T11" fmla="*/ 349 h 148"/>
                  <a:gd name="T12" fmla="+- 0 9349 9213"/>
                  <a:gd name="T13" fmla="*/ T12 w 220"/>
                  <a:gd name="T14" fmla="+- 0 349 322"/>
                  <a:gd name="T15" fmla="*/ 349 h 148"/>
                  <a:gd name="T16" fmla="+- 0 9371 9213"/>
                  <a:gd name="T17" fmla="*/ T16 w 220"/>
                  <a:gd name="T18" fmla="+- 0 435 322"/>
                  <a:gd name="T19" fmla="*/ 435 h 148"/>
                  <a:gd name="T20" fmla="+- 0 9402 9213"/>
                  <a:gd name="T21" fmla="*/ T20 w 220"/>
                  <a:gd name="T22" fmla="+- 0 435 322"/>
                  <a:gd name="T23" fmla="*/ 435 h 148"/>
                  <a:gd name="T24" fmla="+- 0 9393 9213"/>
                  <a:gd name="T25" fmla="*/ T24 w 220"/>
                  <a:gd name="T26" fmla="+- 0 470 322"/>
                  <a:gd name="T27" fmla="*/ 470 h 1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20" h="148">
                    <a:moveTo>
                      <a:pt x="180" y="148"/>
                    </a:moveTo>
                    <a:lnTo>
                      <a:pt x="140" y="148"/>
                    </a:lnTo>
                    <a:lnTo>
                      <a:pt x="109" y="27"/>
                    </a:lnTo>
                    <a:lnTo>
                      <a:pt x="136" y="27"/>
                    </a:lnTo>
                    <a:lnTo>
                      <a:pt x="158" y="113"/>
                    </a:lnTo>
                    <a:lnTo>
                      <a:pt x="189" y="113"/>
                    </a:lnTo>
                    <a:lnTo>
                      <a:pt x="180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" name="Group 722"/>
            <p:cNvGrpSpPr>
              <a:grpSpLocks/>
            </p:cNvGrpSpPr>
            <p:nvPr/>
          </p:nvGrpSpPr>
          <p:grpSpPr bwMode="auto">
            <a:xfrm>
              <a:off x="9440" y="321"/>
              <a:ext cx="149" cy="150"/>
              <a:chOff x="9440" y="321"/>
              <a:chExt cx="149" cy="150"/>
            </a:xfrm>
          </p:grpSpPr>
          <p:sp>
            <p:nvSpPr>
              <p:cNvPr id="1808" name="Freeform 723"/>
              <p:cNvSpPr>
                <a:spLocks/>
              </p:cNvSpPr>
              <p:nvPr/>
            </p:nvSpPr>
            <p:spPr bwMode="auto">
              <a:xfrm>
                <a:off x="9440" y="321"/>
                <a:ext cx="149" cy="150"/>
              </a:xfrm>
              <a:custGeom>
                <a:avLst/>
                <a:gdLst>
                  <a:gd name="T0" fmla="+- 0 9486 9440"/>
                  <a:gd name="T1" fmla="*/ T0 w 149"/>
                  <a:gd name="T2" fmla="+- 0 365 321"/>
                  <a:gd name="T3" fmla="*/ 365 h 150"/>
                  <a:gd name="T4" fmla="+- 0 9446 9440"/>
                  <a:gd name="T5" fmla="*/ T4 w 149"/>
                  <a:gd name="T6" fmla="+- 0 363 321"/>
                  <a:gd name="T7" fmla="*/ 363 h 150"/>
                  <a:gd name="T8" fmla="+- 0 9453 9440"/>
                  <a:gd name="T9" fmla="*/ T8 w 149"/>
                  <a:gd name="T10" fmla="+- 0 343 321"/>
                  <a:gd name="T11" fmla="*/ 343 h 150"/>
                  <a:gd name="T12" fmla="+- 0 9467 9440"/>
                  <a:gd name="T13" fmla="*/ T12 w 149"/>
                  <a:gd name="T14" fmla="+- 0 329 321"/>
                  <a:gd name="T15" fmla="*/ 329 h 150"/>
                  <a:gd name="T16" fmla="+- 0 9487 9440"/>
                  <a:gd name="T17" fmla="*/ T16 w 149"/>
                  <a:gd name="T18" fmla="+- 0 321 321"/>
                  <a:gd name="T19" fmla="*/ 321 h 150"/>
                  <a:gd name="T20" fmla="+- 0 9518 9440"/>
                  <a:gd name="T21" fmla="*/ T20 w 149"/>
                  <a:gd name="T22" fmla="+- 0 323 321"/>
                  <a:gd name="T23" fmla="*/ 323 h 150"/>
                  <a:gd name="T24" fmla="+- 0 9542 9440"/>
                  <a:gd name="T25" fmla="*/ T24 w 149"/>
                  <a:gd name="T26" fmla="+- 0 328 321"/>
                  <a:gd name="T27" fmla="*/ 328 h 150"/>
                  <a:gd name="T28" fmla="+- 0 9557 9440"/>
                  <a:gd name="T29" fmla="*/ T28 w 149"/>
                  <a:gd name="T30" fmla="+- 0 339 321"/>
                  <a:gd name="T31" fmla="*/ 339 h 150"/>
                  <a:gd name="T32" fmla="+- 0 9560 9440"/>
                  <a:gd name="T33" fmla="*/ T32 w 149"/>
                  <a:gd name="T34" fmla="+- 0 345 321"/>
                  <a:gd name="T35" fmla="*/ 345 h 150"/>
                  <a:gd name="T36" fmla="+- 0 9494 9440"/>
                  <a:gd name="T37" fmla="*/ T36 w 149"/>
                  <a:gd name="T38" fmla="+- 0 345 321"/>
                  <a:gd name="T39" fmla="*/ 345 h 150"/>
                  <a:gd name="T40" fmla="+- 0 9488 9440"/>
                  <a:gd name="T41" fmla="*/ T40 w 149"/>
                  <a:gd name="T42" fmla="+- 0 351 321"/>
                  <a:gd name="T43" fmla="*/ 351 h 150"/>
                  <a:gd name="T44" fmla="+- 0 9486 9440"/>
                  <a:gd name="T45" fmla="*/ T44 w 149"/>
                  <a:gd name="T46" fmla="+- 0 365 321"/>
                  <a:gd name="T47" fmla="*/ 365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49" h="150">
                    <a:moveTo>
                      <a:pt x="46" y="44"/>
                    </a:moveTo>
                    <a:lnTo>
                      <a:pt x="6" y="42"/>
                    </a:lnTo>
                    <a:lnTo>
                      <a:pt x="13" y="22"/>
                    </a:lnTo>
                    <a:lnTo>
                      <a:pt x="27" y="8"/>
                    </a:lnTo>
                    <a:lnTo>
                      <a:pt x="47" y="0"/>
                    </a:lnTo>
                    <a:lnTo>
                      <a:pt x="78" y="2"/>
                    </a:lnTo>
                    <a:lnTo>
                      <a:pt x="102" y="7"/>
                    </a:lnTo>
                    <a:lnTo>
                      <a:pt x="117" y="18"/>
                    </a:lnTo>
                    <a:lnTo>
                      <a:pt x="120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724"/>
              <p:cNvSpPr>
                <a:spLocks/>
              </p:cNvSpPr>
              <p:nvPr/>
            </p:nvSpPr>
            <p:spPr bwMode="auto">
              <a:xfrm>
                <a:off x="9440" y="321"/>
                <a:ext cx="149" cy="150"/>
              </a:xfrm>
              <a:custGeom>
                <a:avLst/>
                <a:gdLst>
                  <a:gd name="T0" fmla="+- 0 9506 9440"/>
                  <a:gd name="T1" fmla="*/ T0 w 149"/>
                  <a:gd name="T2" fmla="+- 0 469 321"/>
                  <a:gd name="T3" fmla="*/ 469 h 150"/>
                  <a:gd name="T4" fmla="+- 0 9475 9440"/>
                  <a:gd name="T5" fmla="*/ T4 w 149"/>
                  <a:gd name="T6" fmla="+- 0 468 321"/>
                  <a:gd name="T7" fmla="*/ 468 h 150"/>
                  <a:gd name="T8" fmla="+- 0 9455 9440"/>
                  <a:gd name="T9" fmla="*/ T8 w 149"/>
                  <a:gd name="T10" fmla="+- 0 461 321"/>
                  <a:gd name="T11" fmla="*/ 461 h 150"/>
                  <a:gd name="T12" fmla="+- 0 9443 9440"/>
                  <a:gd name="T13" fmla="*/ T12 w 149"/>
                  <a:gd name="T14" fmla="+- 0 448 321"/>
                  <a:gd name="T15" fmla="*/ 448 h 150"/>
                  <a:gd name="T16" fmla="+- 0 9440 9440"/>
                  <a:gd name="T17" fmla="*/ T16 w 149"/>
                  <a:gd name="T18" fmla="+- 0 429 321"/>
                  <a:gd name="T19" fmla="*/ 429 h 150"/>
                  <a:gd name="T20" fmla="+- 0 9444 9440"/>
                  <a:gd name="T21" fmla="*/ T20 w 149"/>
                  <a:gd name="T22" fmla="+- 0 407 321"/>
                  <a:gd name="T23" fmla="*/ 407 h 150"/>
                  <a:gd name="T24" fmla="+- 0 9456 9440"/>
                  <a:gd name="T25" fmla="*/ T24 w 149"/>
                  <a:gd name="T26" fmla="+- 0 392 321"/>
                  <a:gd name="T27" fmla="*/ 392 h 150"/>
                  <a:gd name="T28" fmla="+- 0 9474 9440"/>
                  <a:gd name="T29" fmla="*/ T28 w 149"/>
                  <a:gd name="T30" fmla="+- 0 384 321"/>
                  <a:gd name="T31" fmla="*/ 384 h 150"/>
                  <a:gd name="T32" fmla="+- 0 9497 9440"/>
                  <a:gd name="T33" fmla="*/ T32 w 149"/>
                  <a:gd name="T34" fmla="+- 0 381 321"/>
                  <a:gd name="T35" fmla="*/ 381 h 150"/>
                  <a:gd name="T36" fmla="+- 0 9523 9440"/>
                  <a:gd name="T37" fmla="*/ T36 w 149"/>
                  <a:gd name="T38" fmla="+- 0 380 321"/>
                  <a:gd name="T39" fmla="*/ 380 h 150"/>
                  <a:gd name="T40" fmla="+- 0 9527 9440"/>
                  <a:gd name="T41" fmla="*/ T40 w 149"/>
                  <a:gd name="T42" fmla="+- 0 358 321"/>
                  <a:gd name="T43" fmla="*/ 358 h 150"/>
                  <a:gd name="T44" fmla="+- 0 9516 9440"/>
                  <a:gd name="T45" fmla="*/ T44 w 149"/>
                  <a:gd name="T46" fmla="+- 0 345 321"/>
                  <a:gd name="T47" fmla="*/ 345 h 150"/>
                  <a:gd name="T48" fmla="+- 0 9494 9440"/>
                  <a:gd name="T49" fmla="*/ T48 w 149"/>
                  <a:gd name="T50" fmla="+- 0 345 321"/>
                  <a:gd name="T51" fmla="*/ 345 h 150"/>
                  <a:gd name="T52" fmla="+- 0 9560 9440"/>
                  <a:gd name="T53" fmla="*/ T52 w 149"/>
                  <a:gd name="T54" fmla="+- 0 345 321"/>
                  <a:gd name="T55" fmla="*/ 345 h 150"/>
                  <a:gd name="T56" fmla="+- 0 9566 9440"/>
                  <a:gd name="T57" fmla="*/ T56 w 149"/>
                  <a:gd name="T58" fmla="+- 0 355 321"/>
                  <a:gd name="T59" fmla="*/ 355 h 150"/>
                  <a:gd name="T60" fmla="+- 0 9568 9440"/>
                  <a:gd name="T61" fmla="*/ T60 w 149"/>
                  <a:gd name="T62" fmla="+- 0 406 321"/>
                  <a:gd name="T63" fmla="*/ 406 h 150"/>
                  <a:gd name="T64" fmla="+- 0 9491 9440"/>
                  <a:gd name="T65" fmla="*/ T64 w 149"/>
                  <a:gd name="T66" fmla="+- 0 406 321"/>
                  <a:gd name="T67" fmla="*/ 406 h 150"/>
                  <a:gd name="T68" fmla="+- 0 9480 9440"/>
                  <a:gd name="T69" fmla="*/ T68 w 149"/>
                  <a:gd name="T70" fmla="+- 0 416 321"/>
                  <a:gd name="T71" fmla="*/ 416 h 150"/>
                  <a:gd name="T72" fmla="+- 0 9479 9440"/>
                  <a:gd name="T73" fmla="*/ T72 w 149"/>
                  <a:gd name="T74" fmla="+- 0 438 321"/>
                  <a:gd name="T75" fmla="*/ 438 h 150"/>
                  <a:gd name="T76" fmla="+- 0 9486 9440"/>
                  <a:gd name="T77" fmla="*/ T76 w 149"/>
                  <a:gd name="T78" fmla="+- 0 446 321"/>
                  <a:gd name="T79" fmla="*/ 446 h 150"/>
                  <a:gd name="T80" fmla="+- 0 9533 9440"/>
                  <a:gd name="T81" fmla="*/ T80 w 149"/>
                  <a:gd name="T82" fmla="+- 0 446 321"/>
                  <a:gd name="T83" fmla="*/ 446 h 150"/>
                  <a:gd name="T84" fmla="+- 0 9522 9440"/>
                  <a:gd name="T85" fmla="*/ T84 w 149"/>
                  <a:gd name="T86" fmla="+- 0 458 321"/>
                  <a:gd name="T87" fmla="*/ 458 h 150"/>
                  <a:gd name="T88" fmla="+- 0 9506 9440"/>
                  <a:gd name="T89" fmla="*/ T88 w 149"/>
                  <a:gd name="T90" fmla="+- 0 469 321"/>
                  <a:gd name="T91" fmla="*/ 469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49" h="150">
                    <a:moveTo>
                      <a:pt x="66" y="148"/>
                    </a:moveTo>
                    <a:lnTo>
                      <a:pt x="35" y="147"/>
                    </a:lnTo>
                    <a:lnTo>
                      <a:pt x="15" y="140"/>
                    </a:lnTo>
                    <a:lnTo>
                      <a:pt x="3" y="127"/>
                    </a:lnTo>
                    <a:lnTo>
                      <a:pt x="0" y="108"/>
                    </a:lnTo>
                    <a:lnTo>
                      <a:pt x="4" y="86"/>
                    </a:lnTo>
                    <a:lnTo>
                      <a:pt x="16" y="71"/>
                    </a:lnTo>
                    <a:lnTo>
                      <a:pt x="34" y="63"/>
                    </a:lnTo>
                    <a:lnTo>
                      <a:pt x="57" y="60"/>
                    </a:lnTo>
                    <a:lnTo>
                      <a:pt x="83" y="59"/>
                    </a:lnTo>
                    <a:lnTo>
                      <a:pt x="87" y="37"/>
                    </a:lnTo>
                    <a:lnTo>
                      <a:pt x="76" y="24"/>
                    </a:lnTo>
                    <a:lnTo>
                      <a:pt x="54" y="24"/>
                    </a:lnTo>
                    <a:lnTo>
                      <a:pt x="120" y="24"/>
                    </a:lnTo>
                    <a:lnTo>
                      <a:pt x="126" y="34"/>
                    </a:lnTo>
                    <a:lnTo>
                      <a:pt x="128" y="85"/>
                    </a:lnTo>
                    <a:lnTo>
                      <a:pt x="51" y="85"/>
                    </a:lnTo>
                    <a:lnTo>
                      <a:pt x="40" y="95"/>
                    </a:lnTo>
                    <a:lnTo>
                      <a:pt x="39" y="117"/>
                    </a:lnTo>
                    <a:lnTo>
                      <a:pt x="46" y="125"/>
                    </a:lnTo>
                    <a:lnTo>
                      <a:pt x="93" y="125"/>
                    </a:lnTo>
                    <a:lnTo>
                      <a:pt x="82" y="137"/>
                    </a:lnTo>
                    <a:lnTo>
                      <a:pt x="66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725"/>
              <p:cNvSpPr>
                <a:spLocks/>
              </p:cNvSpPr>
              <p:nvPr/>
            </p:nvSpPr>
            <p:spPr bwMode="auto">
              <a:xfrm>
                <a:off x="9440" y="321"/>
                <a:ext cx="149" cy="150"/>
              </a:xfrm>
              <a:custGeom>
                <a:avLst/>
                <a:gdLst>
                  <a:gd name="T0" fmla="+- 0 9533 9440"/>
                  <a:gd name="T1" fmla="*/ T0 w 149"/>
                  <a:gd name="T2" fmla="+- 0 446 321"/>
                  <a:gd name="T3" fmla="*/ 446 h 150"/>
                  <a:gd name="T4" fmla="+- 0 9497 9440"/>
                  <a:gd name="T5" fmla="*/ T4 w 149"/>
                  <a:gd name="T6" fmla="+- 0 446 321"/>
                  <a:gd name="T7" fmla="*/ 446 h 150"/>
                  <a:gd name="T8" fmla="+- 0 9517 9440"/>
                  <a:gd name="T9" fmla="*/ T8 w 149"/>
                  <a:gd name="T10" fmla="+- 0 439 321"/>
                  <a:gd name="T11" fmla="*/ 439 h 150"/>
                  <a:gd name="T12" fmla="+- 0 9528 9440"/>
                  <a:gd name="T13" fmla="*/ T12 w 149"/>
                  <a:gd name="T14" fmla="+- 0 421 321"/>
                  <a:gd name="T15" fmla="*/ 421 h 150"/>
                  <a:gd name="T16" fmla="+- 0 9508 9440"/>
                  <a:gd name="T17" fmla="*/ T16 w 149"/>
                  <a:gd name="T18" fmla="+- 0 409 321"/>
                  <a:gd name="T19" fmla="*/ 409 h 150"/>
                  <a:gd name="T20" fmla="+- 0 9491 9440"/>
                  <a:gd name="T21" fmla="*/ T20 w 149"/>
                  <a:gd name="T22" fmla="+- 0 406 321"/>
                  <a:gd name="T23" fmla="*/ 406 h 150"/>
                  <a:gd name="T24" fmla="+- 0 9568 9440"/>
                  <a:gd name="T25" fmla="*/ T24 w 149"/>
                  <a:gd name="T26" fmla="+- 0 406 321"/>
                  <a:gd name="T27" fmla="*/ 406 h 150"/>
                  <a:gd name="T28" fmla="+- 0 9569 9440"/>
                  <a:gd name="T29" fmla="*/ T28 w 149"/>
                  <a:gd name="T30" fmla="+- 0 436 321"/>
                  <a:gd name="T31" fmla="*/ 436 h 150"/>
                  <a:gd name="T32" fmla="+- 0 9568 9440"/>
                  <a:gd name="T33" fmla="*/ T32 w 149"/>
                  <a:gd name="T34" fmla="+- 0 443 321"/>
                  <a:gd name="T35" fmla="*/ 443 h 150"/>
                  <a:gd name="T36" fmla="+- 0 9535 9440"/>
                  <a:gd name="T37" fmla="*/ T36 w 149"/>
                  <a:gd name="T38" fmla="+- 0 443 321"/>
                  <a:gd name="T39" fmla="*/ 443 h 150"/>
                  <a:gd name="T40" fmla="+- 0 9533 9440"/>
                  <a:gd name="T41" fmla="*/ T40 w 149"/>
                  <a:gd name="T42" fmla="+- 0 446 321"/>
                  <a:gd name="T43" fmla="*/ 446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49" h="150">
                    <a:moveTo>
                      <a:pt x="93" y="125"/>
                    </a:moveTo>
                    <a:lnTo>
                      <a:pt x="57" y="125"/>
                    </a:lnTo>
                    <a:lnTo>
                      <a:pt x="77" y="118"/>
                    </a:lnTo>
                    <a:lnTo>
                      <a:pt x="88" y="100"/>
                    </a:lnTo>
                    <a:lnTo>
                      <a:pt x="68" y="88"/>
                    </a:lnTo>
                    <a:lnTo>
                      <a:pt x="51" y="85"/>
                    </a:lnTo>
                    <a:lnTo>
                      <a:pt x="128" y="85"/>
                    </a:lnTo>
                    <a:lnTo>
                      <a:pt x="129" y="115"/>
                    </a:lnTo>
                    <a:lnTo>
                      <a:pt x="128" y="122"/>
                    </a:lnTo>
                    <a:lnTo>
                      <a:pt x="95" y="122"/>
                    </a:lnTo>
                    <a:lnTo>
                      <a:pt x="93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726"/>
              <p:cNvSpPr>
                <a:spLocks/>
              </p:cNvSpPr>
              <p:nvPr/>
            </p:nvSpPr>
            <p:spPr bwMode="auto">
              <a:xfrm>
                <a:off x="9440" y="321"/>
                <a:ext cx="149" cy="150"/>
              </a:xfrm>
              <a:custGeom>
                <a:avLst/>
                <a:gdLst>
                  <a:gd name="T0" fmla="+- 0 9567 9440"/>
                  <a:gd name="T1" fmla="*/ T0 w 149"/>
                  <a:gd name="T2" fmla="+- 0 471 321"/>
                  <a:gd name="T3" fmla="*/ 471 h 150"/>
                  <a:gd name="T4" fmla="+- 0 9547 9440"/>
                  <a:gd name="T5" fmla="*/ T4 w 149"/>
                  <a:gd name="T6" fmla="+- 0 467 321"/>
                  <a:gd name="T7" fmla="*/ 467 h 150"/>
                  <a:gd name="T8" fmla="+- 0 9535 9440"/>
                  <a:gd name="T9" fmla="*/ T8 w 149"/>
                  <a:gd name="T10" fmla="+- 0 452 321"/>
                  <a:gd name="T11" fmla="*/ 452 h 150"/>
                  <a:gd name="T12" fmla="+- 0 9535 9440"/>
                  <a:gd name="T13" fmla="*/ T12 w 149"/>
                  <a:gd name="T14" fmla="+- 0 443 321"/>
                  <a:gd name="T15" fmla="*/ 443 h 150"/>
                  <a:gd name="T16" fmla="+- 0 9568 9440"/>
                  <a:gd name="T17" fmla="*/ T16 w 149"/>
                  <a:gd name="T18" fmla="+- 0 443 321"/>
                  <a:gd name="T19" fmla="*/ 443 h 150"/>
                  <a:gd name="T20" fmla="+- 0 9568 9440"/>
                  <a:gd name="T21" fmla="*/ T20 w 149"/>
                  <a:gd name="T22" fmla="+- 0 446 321"/>
                  <a:gd name="T23" fmla="*/ 446 h 150"/>
                  <a:gd name="T24" fmla="+- 0 9578 9440"/>
                  <a:gd name="T25" fmla="*/ T24 w 149"/>
                  <a:gd name="T26" fmla="+- 0 450 321"/>
                  <a:gd name="T27" fmla="*/ 450 h 150"/>
                  <a:gd name="T28" fmla="+- 0 9588 9440"/>
                  <a:gd name="T29" fmla="*/ T28 w 149"/>
                  <a:gd name="T30" fmla="+- 0 450 321"/>
                  <a:gd name="T31" fmla="*/ 450 h 150"/>
                  <a:gd name="T32" fmla="+- 0 9588 9440"/>
                  <a:gd name="T33" fmla="*/ T32 w 149"/>
                  <a:gd name="T34" fmla="+- 0 468 321"/>
                  <a:gd name="T35" fmla="*/ 468 h 150"/>
                  <a:gd name="T36" fmla="+- 0 9567 9440"/>
                  <a:gd name="T37" fmla="*/ T36 w 149"/>
                  <a:gd name="T38" fmla="+- 0 471 321"/>
                  <a:gd name="T39" fmla="*/ 471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49" h="150">
                    <a:moveTo>
                      <a:pt x="127" y="150"/>
                    </a:moveTo>
                    <a:lnTo>
                      <a:pt x="107" y="146"/>
                    </a:lnTo>
                    <a:lnTo>
                      <a:pt x="95" y="131"/>
                    </a:lnTo>
                    <a:lnTo>
                      <a:pt x="95" y="122"/>
                    </a:lnTo>
                    <a:lnTo>
                      <a:pt x="128" y="122"/>
                    </a:lnTo>
                    <a:lnTo>
                      <a:pt x="128" y="125"/>
                    </a:lnTo>
                    <a:lnTo>
                      <a:pt x="138" y="129"/>
                    </a:lnTo>
                    <a:lnTo>
                      <a:pt x="148" y="129"/>
                    </a:lnTo>
                    <a:lnTo>
                      <a:pt x="148" y="147"/>
                    </a:lnTo>
                    <a:lnTo>
                      <a:pt x="127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727"/>
              <p:cNvSpPr>
                <a:spLocks/>
              </p:cNvSpPr>
              <p:nvPr/>
            </p:nvSpPr>
            <p:spPr bwMode="auto">
              <a:xfrm>
                <a:off x="9440" y="321"/>
                <a:ext cx="149" cy="150"/>
              </a:xfrm>
              <a:custGeom>
                <a:avLst/>
                <a:gdLst>
                  <a:gd name="T0" fmla="+- 0 9588 9440"/>
                  <a:gd name="T1" fmla="*/ T0 w 149"/>
                  <a:gd name="T2" fmla="+- 0 450 321"/>
                  <a:gd name="T3" fmla="*/ 450 h 150"/>
                  <a:gd name="T4" fmla="+- 0 9578 9440"/>
                  <a:gd name="T5" fmla="*/ T4 w 149"/>
                  <a:gd name="T6" fmla="+- 0 450 321"/>
                  <a:gd name="T7" fmla="*/ 450 h 150"/>
                  <a:gd name="T8" fmla="+- 0 9588 9440"/>
                  <a:gd name="T9" fmla="*/ T8 w 149"/>
                  <a:gd name="T10" fmla="+- 0 447 321"/>
                  <a:gd name="T11" fmla="*/ 447 h 150"/>
                  <a:gd name="T12" fmla="+- 0 9588 9440"/>
                  <a:gd name="T13" fmla="*/ T12 w 149"/>
                  <a:gd name="T14" fmla="+- 0 450 321"/>
                  <a:gd name="T15" fmla="*/ 450 h 1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9" h="150">
                    <a:moveTo>
                      <a:pt x="148" y="129"/>
                    </a:moveTo>
                    <a:lnTo>
                      <a:pt x="138" y="129"/>
                    </a:lnTo>
                    <a:lnTo>
                      <a:pt x="148" y="126"/>
                    </a:lnTo>
                    <a:lnTo>
                      <a:pt x="148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" name="Group 728"/>
            <p:cNvGrpSpPr>
              <a:grpSpLocks/>
            </p:cNvGrpSpPr>
            <p:nvPr/>
          </p:nvGrpSpPr>
          <p:grpSpPr bwMode="auto">
            <a:xfrm>
              <a:off x="9589" y="322"/>
              <a:ext cx="152" cy="206"/>
              <a:chOff x="9589" y="322"/>
              <a:chExt cx="152" cy="206"/>
            </a:xfrm>
          </p:grpSpPr>
          <p:sp>
            <p:nvSpPr>
              <p:cNvPr id="1805" name="Freeform 729"/>
              <p:cNvSpPr>
                <a:spLocks/>
              </p:cNvSpPr>
              <p:nvPr/>
            </p:nvSpPr>
            <p:spPr bwMode="auto">
              <a:xfrm>
                <a:off x="9589" y="322"/>
                <a:ext cx="152" cy="206"/>
              </a:xfrm>
              <a:custGeom>
                <a:avLst/>
                <a:gdLst>
                  <a:gd name="T0" fmla="+- 0 9672 9589"/>
                  <a:gd name="T1" fmla="*/ T0 w 152"/>
                  <a:gd name="T2" fmla="+- 0 499 322"/>
                  <a:gd name="T3" fmla="*/ 499 h 206"/>
                  <a:gd name="T4" fmla="+- 0 9624 9589"/>
                  <a:gd name="T5" fmla="*/ T4 w 152"/>
                  <a:gd name="T6" fmla="+- 0 499 322"/>
                  <a:gd name="T7" fmla="*/ 499 h 206"/>
                  <a:gd name="T8" fmla="+- 0 9638 9589"/>
                  <a:gd name="T9" fmla="*/ T8 w 152"/>
                  <a:gd name="T10" fmla="+- 0 488 322"/>
                  <a:gd name="T11" fmla="*/ 488 h 206"/>
                  <a:gd name="T12" fmla="+- 0 9647 9589"/>
                  <a:gd name="T13" fmla="*/ T12 w 152"/>
                  <a:gd name="T14" fmla="+- 0 471 322"/>
                  <a:gd name="T15" fmla="*/ 471 h 206"/>
                  <a:gd name="T16" fmla="+- 0 9589 9589"/>
                  <a:gd name="T17" fmla="*/ T16 w 152"/>
                  <a:gd name="T18" fmla="+- 0 322 322"/>
                  <a:gd name="T19" fmla="*/ 322 h 206"/>
                  <a:gd name="T20" fmla="+- 0 9629 9589"/>
                  <a:gd name="T21" fmla="*/ T20 w 152"/>
                  <a:gd name="T22" fmla="+- 0 322 322"/>
                  <a:gd name="T23" fmla="*/ 322 h 206"/>
                  <a:gd name="T24" fmla="+- 0 9667 9589"/>
                  <a:gd name="T25" fmla="*/ T24 w 152"/>
                  <a:gd name="T26" fmla="+- 0 437 322"/>
                  <a:gd name="T27" fmla="*/ 437 h 206"/>
                  <a:gd name="T28" fmla="+- 0 9698 9589"/>
                  <a:gd name="T29" fmla="*/ T28 w 152"/>
                  <a:gd name="T30" fmla="+- 0 437 322"/>
                  <a:gd name="T31" fmla="*/ 437 h 206"/>
                  <a:gd name="T32" fmla="+- 0 9682 9589"/>
                  <a:gd name="T33" fmla="*/ T32 w 152"/>
                  <a:gd name="T34" fmla="+- 0 478 322"/>
                  <a:gd name="T35" fmla="*/ 478 h 206"/>
                  <a:gd name="T36" fmla="+- 0 9675 9589"/>
                  <a:gd name="T37" fmla="*/ T36 w 152"/>
                  <a:gd name="T38" fmla="+- 0 495 322"/>
                  <a:gd name="T39" fmla="*/ 495 h 206"/>
                  <a:gd name="T40" fmla="+- 0 9672 9589"/>
                  <a:gd name="T41" fmla="*/ T40 w 152"/>
                  <a:gd name="T42" fmla="+- 0 499 322"/>
                  <a:gd name="T43" fmla="*/ 499 h 2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52" h="206">
                    <a:moveTo>
                      <a:pt x="83" y="177"/>
                    </a:moveTo>
                    <a:lnTo>
                      <a:pt x="35" y="177"/>
                    </a:lnTo>
                    <a:lnTo>
                      <a:pt x="49" y="166"/>
                    </a:lnTo>
                    <a:lnTo>
                      <a:pt x="58" y="149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78" y="115"/>
                    </a:lnTo>
                    <a:lnTo>
                      <a:pt x="109" y="115"/>
                    </a:lnTo>
                    <a:lnTo>
                      <a:pt x="93" y="156"/>
                    </a:lnTo>
                    <a:lnTo>
                      <a:pt x="86" y="173"/>
                    </a:lnTo>
                    <a:lnTo>
                      <a:pt x="83" y="1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730"/>
              <p:cNvSpPr>
                <a:spLocks/>
              </p:cNvSpPr>
              <p:nvPr/>
            </p:nvSpPr>
            <p:spPr bwMode="auto">
              <a:xfrm>
                <a:off x="9589" y="322"/>
                <a:ext cx="152" cy="206"/>
              </a:xfrm>
              <a:custGeom>
                <a:avLst/>
                <a:gdLst>
                  <a:gd name="T0" fmla="+- 0 9698 9589"/>
                  <a:gd name="T1" fmla="*/ T0 w 152"/>
                  <a:gd name="T2" fmla="+- 0 437 322"/>
                  <a:gd name="T3" fmla="*/ 437 h 206"/>
                  <a:gd name="T4" fmla="+- 0 9667 9589"/>
                  <a:gd name="T5" fmla="*/ T4 w 152"/>
                  <a:gd name="T6" fmla="+- 0 437 322"/>
                  <a:gd name="T7" fmla="*/ 437 h 206"/>
                  <a:gd name="T8" fmla="+- 0 9672 9589"/>
                  <a:gd name="T9" fmla="*/ T8 w 152"/>
                  <a:gd name="T10" fmla="+- 0 417 322"/>
                  <a:gd name="T11" fmla="*/ 417 h 206"/>
                  <a:gd name="T12" fmla="+- 0 9689 9589"/>
                  <a:gd name="T13" fmla="*/ T12 w 152"/>
                  <a:gd name="T14" fmla="+- 0 360 322"/>
                  <a:gd name="T15" fmla="*/ 360 h 206"/>
                  <a:gd name="T16" fmla="+- 0 9741 9589"/>
                  <a:gd name="T17" fmla="*/ T16 w 152"/>
                  <a:gd name="T18" fmla="+- 0 322 322"/>
                  <a:gd name="T19" fmla="*/ 322 h 206"/>
                  <a:gd name="T20" fmla="+- 0 9698 9589"/>
                  <a:gd name="T21" fmla="*/ T20 w 152"/>
                  <a:gd name="T22" fmla="+- 0 437 322"/>
                  <a:gd name="T23" fmla="*/ 437 h 2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52" h="206">
                    <a:moveTo>
                      <a:pt x="109" y="115"/>
                    </a:moveTo>
                    <a:lnTo>
                      <a:pt x="78" y="115"/>
                    </a:lnTo>
                    <a:lnTo>
                      <a:pt x="83" y="95"/>
                    </a:lnTo>
                    <a:lnTo>
                      <a:pt x="100" y="38"/>
                    </a:lnTo>
                    <a:lnTo>
                      <a:pt x="152" y="0"/>
                    </a:lnTo>
                    <a:lnTo>
                      <a:pt x="109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731"/>
              <p:cNvSpPr>
                <a:spLocks/>
              </p:cNvSpPr>
              <p:nvPr/>
            </p:nvSpPr>
            <p:spPr bwMode="auto">
              <a:xfrm>
                <a:off x="9589" y="322"/>
                <a:ext cx="152" cy="206"/>
              </a:xfrm>
              <a:custGeom>
                <a:avLst/>
                <a:gdLst>
                  <a:gd name="T0" fmla="+- 0 9633 9589"/>
                  <a:gd name="T1" fmla="*/ T0 w 152"/>
                  <a:gd name="T2" fmla="+- 0 528 322"/>
                  <a:gd name="T3" fmla="*/ 528 h 206"/>
                  <a:gd name="T4" fmla="+- 0 9610 9589"/>
                  <a:gd name="T5" fmla="*/ T4 w 152"/>
                  <a:gd name="T6" fmla="+- 0 527 322"/>
                  <a:gd name="T7" fmla="*/ 527 h 206"/>
                  <a:gd name="T8" fmla="+- 0 9601 9589"/>
                  <a:gd name="T9" fmla="*/ T8 w 152"/>
                  <a:gd name="T10" fmla="+- 0 499 322"/>
                  <a:gd name="T11" fmla="*/ 499 h 206"/>
                  <a:gd name="T12" fmla="+- 0 9672 9589"/>
                  <a:gd name="T13" fmla="*/ T12 w 152"/>
                  <a:gd name="T14" fmla="+- 0 499 322"/>
                  <a:gd name="T15" fmla="*/ 499 h 206"/>
                  <a:gd name="T16" fmla="+- 0 9664 9589"/>
                  <a:gd name="T17" fmla="*/ T16 w 152"/>
                  <a:gd name="T18" fmla="+- 0 510 322"/>
                  <a:gd name="T19" fmla="*/ 510 h 206"/>
                  <a:gd name="T20" fmla="+- 0 9650 9589"/>
                  <a:gd name="T21" fmla="*/ T20 w 152"/>
                  <a:gd name="T22" fmla="+- 0 521 322"/>
                  <a:gd name="T23" fmla="*/ 521 h 206"/>
                  <a:gd name="T24" fmla="+- 0 9633 9589"/>
                  <a:gd name="T25" fmla="*/ T24 w 152"/>
                  <a:gd name="T26" fmla="+- 0 528 322"/>
                  <a:gd name="T27" fmla="*/ 528 h 2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2" h="206">
                    <a:moveTo>
                      <a:pt x="44" y="206"/>
                    </a:moveTo>
                    <a:lnTo>
                      <a:pt x="21" y="205"/>
                    </a:lnTo>
                    <a:lnTo>
                      <a:pt x="12" y="177"/>
                    </a:lnTo>
                    <a:lnTo>
                      <a:pt x="83" y="177"/>
                    </a:lnTo>
                    <a:lnTo>
                      <a:pt x="75" y="188"/>
                    </a:lnTo>
                    <a:lnTo>
                      <a:pt x="61" y="199"/>
                    </a:lnTo>
                    <a:lnTo>
                      <a:pt x="44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" name="Group 732"/>
            <p:cNvGrpSpPr>
              <a:grpSpLocks/>
            </p:cNvGrpSpPr>
            <p:nvPr/>
          </p:nvGrpSpPr>
          <p:grpSpPr bwMode="auto">
            <a:xfrm>
              <a:off x="9753" y="319"/>
              <a:ext cx="133" cy="154"/>
              <a:chOff x="9753" y="319"/>
              <a:chExt cx="133" cy="154"/>
            </a:xfrm>
          </p:grpSpPr>
          <p:sp>
            <p:nvSpPr>
              <p:cNvPr id="1800" name="Freeform 733"/>
              <p:cNvSpPr>
                <a:spLocks/>
              </p:cNvSpPr>
              <p:nvPr/>
            </p:nvSpPr>
            <p:spPr bwMode="auto">
              <a:xfrm>
                <a:off x="9753" y="319"/>
                <a:ext cx="133" cy="154"/>
              </a:xfrm>
              <a:custGeom>
                <a:avLst/>
                <a:gdLst>
                  <a:gd name="T0" fmla="+- 0 9878 9753"/>
                  <a:gd name="T1" fmla="*/ T0 w 133"/>
                  <a:gd name="T2" fmla="+- 0 447 319"/>
                  <a:gd name="T3" fmla="*/ 447 h 154"/>
                  <a:gd name="T4" fmla="+- 0 9820 9753"/>
                  <a:gd name="T5" fmla="*/ T4 w 133"/>
                  <a:gd name="T6" fmla="+- 0 447 319"/>
                  <a:gd name="T7" fmla="*/ 447 h 154"/>
                  <a:gd name="T8" fmla="+- 0 9837 9753"/>
                  <a:gd name="T9" fmla="*/ T8 w 133"/>
                  <a:gd name="T10" fmla="+- 0 446 319"/>
                  <a:gd name="T11" fmla="*/ 446 h 154"/>
                  <a:gd name="T12" fmla="+- 0 9848 9753"/>
                  <a:gd name="T13" fmla="*/ T12 w 133"/>
                  <a:gd name="T14" fmla="+- 0 438 319"/>
                  <a:gd name="T15" fmla="*/ 438 h 154"/>
                  <a:gd name="T16" fmla="+- 0 9851 9753"/>
                  <a:gd name="T17" fmla="*/ T16 w 133"/>
                  <a:gd name="T18" fmla="+- 0 426 319"/>
                  <a:gd name="T19" fmla="*/ 426 h 154"/>
                  <a:gd name="T20" fmla="+- 0 9841 9753"/>
                  <a:gd name="T21" fmla="*/ T20 w 133"/>
                  <a:gd name="T22" fmla="+- 0 416 319"/>
                  <a:gd name="T23" fmla="*/ 416 h 154"/>
                  <a:gd name="T24" fmla="+- 0 9819 9753"/>
                  <a:gd name="T25" fmla="*/ T24 w 133"/>
                  <a:gd name="T26" fmla="+- 0 410 319"/>
                  <a:gd name="T27" fmla="*/ 410 h 154"/>
                  <a:gd name="T28" fmla="+- 0 9797 9753"/>
                  <a:gd name="T29" fmla="*/ T28 w 133"/>
                  <a:gd name="T30" fmla="+- 0 405 319"/>
                  <a:gd name="T31" fmla="*/ 405 h 154"/>
                  <a:gd name="T32" fmla="+- 0 9778 9753"/>
                  <a:gd name="T33" fmla="*/ T32 w 133"/>
                  <a:gd name="T34" fmla="+- 0 398 319"/>
                  <a:gd name="T35" fmla="*/ 398 h 154"/>
                  <a:gd name="T36" fmla="+- 0 9764 9753"/>
                  <a:gd name="T37" fmla="*/ T36 w 133"/>
                  <a:gd name="T38" fmla="+- 0 385 319"/>
                  <a:gd name="T39" fmla="*/ 385 h 154"/>
                  <a:gd name="T40" fmla="+- 0 9758 9753"/>
                  <a:gd name="T41" fmla="*/ T40 w 133"/>
                  <a:gd name="T42" fmla="+- 0 365 319"/>
                  <a:gd name="T43" fmla="*/ 365 h 154"/>
                  <a:gd name="T44" fmla="+- 0 9762 9753"/>
                  <a:gd name="T45" fmla="*/ T44 w 133"/>
                  <a:gd name="T46" fmla="+- 0 346 319"/>
                  <a:gd name="T47" fmla="*/ 346 h 154"/>
                  <a:gd name="T48" fmla="+- 0 9773 9753"/>
                  <a:gd name="T49" fmla="*/ T48 w 133"/>
                  <a:gd name="T50" fmla="+- 0 332 319"/>
                  <a:gd name="T51" fmla="*/ 332 h 154"/>
                  <a:gd name="T52" fmla="+- 0 9790 9753"/>
                  <a:gd name="T53" fmla="*/ T52 w 133"/>
                  <a:gd name="T54" fmla="+- 0 323 319"/>
                  <a:gd name="T55" fmla="*/ 323 h 154"/>
                  <a:gd name="T56" fmla="+- 0 9809 9753"/>
                  <a:gd name="T57" fmla="*/ T56 w 133"/>
                  <a:gd name="T58" fmla="+- 0 319 319"/>
                  <a:gd name="T59" fmla="*/ 319 h 154"/>
                  <a:gd name="T60" fmla="+- 0 9830 9753"/>
                  <a:gd name="T61" fmla="*/ T60 w 133"/>
                  <a:gd name="T62" fmla="+- 0 319 319"/>
                  <a:gd name="T63" fmla="*/ 319 h 154"/>
                  <a:gd name="T64" fmla="+- 0 9850 9753"/>
                  <a:gd name="T65" fmla="*/ T64 w 133"/>
                  <a:gd name="T66" fmla="+- 0 324 319"/>
                  <a:gd name="T67" fmla="*/ 324 h 154"/>
                  <a:gd name="T68" fmla="+- 0 9867 9753"/>
                  <a:gd name="T69" fmla="*/ T68 w 133"/>
                  <a:gd name="T70" fmla="+- 0 333 319"/>
                  <a:gd name="T71" fmla="*/ 333 h 154"/>
                  <a:gd name="T72" fmla="+- 0 9877 9753"/>
                  <a:gd name="T73" fmla="*/ T72 w 133"/>
                  <a:gd name="T74" fmla="+- 0 344 319"/>
                  <a:gd name="T75" fmla="*/ 344 h 154"/>
                  <a:gd name="T76" fmla="+- 0 9819 9753"/>
                  <a:gd name="T77" fmla="*/ T76 w 133"/>
                  <a:gd name="T78" fmla="+- 0 344 319"/>
                  <a:gd name="T79" fmla="*/ 344 h 154"/>
                  <a:gd name="T80" fmla="+- 0 9800 9753"/>
                  <a:gd name="T81" fmla="*/ T80 w 133"/>
                  <a:gd name="T82" fmla="+- 0 348 319"/>
                  <a:gd name="T83" fmla="*/ 348 h 154"/>
                  <a:gd name="T84" fmla="+- 0 9805 9753"/>
                  <a:gd name="T85" fmla="*/ T84 w 133"/>
                  <a:gd name="T86" fmla="+- 0 362 319"/>
                  <a:gd name="T87" fmla="*/ 362 h 154"/>
                  <a:gd name="T88" fmla="+- 0 9815 9753"/>
                  <a:gd name="T89" fmla="*/ T88 w 133"/>
                  <a:gd name="T90" fmla="+- 0 371 319"/>
                  <a:gd name="T91" fmla="*/ 371 h 154"/>
                  <a:gd name="T92" fmla="+- 0 9828 9753"/>
                  <a:gd name="T93" fmla="*/ T92 w 133"/>
                  <a:gd name="T94" fmla="+- 0 377 319"/>
                  <a:gd name="T95" fmla="*/ 377 h 154"/>
                  <a:gd name="T96" fmla="+- 0 9844 9753"/>
                  <a:gd name="T97" fmla="*/ T96 w 133"/>
                  <a:gd name="T98" fmla="+- 0 381 319"/>
                  <a:gd name="T99" fmla="*/ 381 h 154"/>
                  <a:gd name="T100" fmla="+- 0 9858 9753"/>
                  <a:gd name="T101" fmla="*/ T100 w 133"/>
                  <a:gd name="T102" fmla="+- 0 386 319"/>
                  <a:gd name="T103" fmla="*/ 386 h 154"/>
                  <a:gd name="T104" fmla="+- 0 9872 9753"/>
                  <a:gd name="T105" fmla="*/ T104 w 133"/>
                  <a:gd name="T106" fmla="+- 0 394 319"/>
                  <a:gd name="T107" fmla="*/ 394 h 154"/>
                  <a:gd name="T108" fmla="+- 0 9881 9753"/>
                  <a:gd name="T109" fmla="*/ T108 w 133"/>
                  <a:gd name="T110" fmla="+- 0 405 319"/>
                  <a:gd name="T111" fmla="*/ 405 h 154"/>
                  <a:gd name="T112" fmla="+- 0 9886 9753"/>
                  <a:gd name="T113" fmla="*/ T112 w 133"/>
                  <a:gd name="T114" fmla="+- 0 423 319"/>
                  <a:gd name="T115" fmla="*/ 423 h 154"/>
                  <a:gd name="T116" fmla="+- 0 9882 9753"/>
                  <a:gd name="T117" fmla="*/ T116 w 133"/>
                  <a:gd name="T118" fmla="+- 0 442 319"/>
                  <a:gd name="T119" fmla="*/ 442 h 154"/>
                  <a:gd name="T120" fmla="+- 0 9878 9753"/>
                  <a:gd name="T121" fmla="*/ T120 w 133"/>
                  <a:gd name="T122" fmla="+- 0 447 319"/>
                  <a:gd name="T123" fmla="*/ 447 h 1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33" h="154">
                    <a:moveTo>
                      <a:pt x="125" y="128"/>
                    </a:moveTo>
                    <a:lnTo>
                      <a:pt x="67" y="128"/>
                    </a:lnTo>
                    <a:lnTo>
                      <a:pt x="84" y="127"/>
                    </a:lnTo>
                    <a:lnTo>
                      <a:pt x="95" y="119"/>
                    </a:lnTo>
                    <a:lnTo>
                      <a:pt x="98" y="107"/>
                    </a:lnTo>
                    <a:lnTo>
                      <a:pt x="88" y="97"/>
                    </a:lnTo>
                    <a:lnTo>
                      <a:pt x="66" y="91"/>
                    </a:lnTo>
                    <a:lnTo>
                      <a:pt x="44" y="86"/>
                    </a:lnTo>
                    <a:lnTo>
                      <a:pt x="25" y="79"/>
                    </a:lnTo>
                    <a:lnTo>
                      <a:pt x="11" y="66"/>
                    </a:lnTo>
                    <a:lnTo>
                      <a:pt x="5" y="46"/>
                    </a:lnTo>
                    <a:lnTo>
                      <a:pt x="9" y="27"/>
                    </a:lnTo>
                    <a:lnTo>
                      <a:pt x="20" y="13"/>
                    </a:lnTo>
                    <a:lnTo>
                      <a:pt x="37" y="4"/>
                    </a:lnTo>
                    <a:lnTo>
                      <a:pt x="56" y="0"/>
                    </a:lnTo>
                    <a:lnTo>
                      <a:pt x="77" y="0"/>
                    </a:lnTo>
                    <a:lnTo>
                      <a:pt x="97" y="5"/>
                    </a:lnTo>
                    <a:lnTo>
                      <a:pt x="114" y="14"/>
                    </a:lnTo>
                    <a:lnTo>
                      <a:pt x="124" y="25"/>
                    </a:lnTo>
                    <a:lnTo>
                      <a:pt x="66" y="25"/>
                    </a:lnTo>
                    <a:lnTo>
                      <a:pt x="47" y="29"/>
                    </a:lnTo>
                    <a:lnTo>
                      <a:pt x="52" y="43"/>
                    </a:lnTo>
                    <a:lnTo>
                      <a:pt x="62" y="52"/>
                    </a:lnTo>
                    <a:lnTo>
                      <a:pt x="75" y="58"/>
                    </a:lnTo>
                    <a:lnTo>
                      <a:pt x="91" y="62"/>
                    </a:lnTo>
                    <a:lnTo>
                      <a:pt x="105" y="67"/>
                    </a:lnTo>
                    <a:lnTo>
                      <a:pt x="119" y="75"/>
                    </a:lnTo>
                    <a:lnTo>
                      <a:pt x="128" y="86"/>
                    </a:lnTo>
                    <a:lnTo>
                      <a:pt x="133" y="104"/>
                    </a:lnTo>
                    <a:lnTo>
                      <a:pt x="129" y="123"/>
                    </a:lnTo>
                    <a:lnTo>
                      <a:pt x="125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734"/>
              <p:cNvSpPr>
                <a:spLocks/>
              </p:cNvSpPr>
              <p:nvPr/>
            </p:nvSpPr>
            <p:spPr bwMode="auto">
              <a:xfrm>
                <a:off x="9753" y="319"/>
                <a:ext cx="133" cy="154"/>
              </a:xfrm>
              <a:custGeom>
                <a:avLst/>
                <a:gdLst>
                  <a:gd name="T0" fmla="+- 0 9849 9753"/>
                  <a:gd name="T1" fmla="*/ T0 w 133"/>
                  <a:gd name="T2" fmla="+- 0 362 319"/>
                  <a:gd name="T3" fmla="*/ 362 h 154"/>
                  <a:gd name="T4" fmla="+- 0 9840 9753"/>
                  <a:gd name="T5" fmla="*/ T4 w 133"/>
                  <a:gd name="T6" fmla="+- 0 349 319"/>
                  <a:gd name="T7" fmla="*/ 349 h 154"/>
                  <a:gd name="T8" fmla="+- 0 9819 9753"/>
                  <a:gd name="T9" fmla="*/ T8 w 133"/>
                  <a:gd name="T10" fmla="+- 0 344 319"/>
                  <a:gd name="T11" fmla="*/ 344 h 154"/>
                  <a:gd name="T12" fmla="+- 0 9877 9753"/>
                  <a:gd name="T13" fmla="*/ T12 w 133"/>
                  <a:gd name="T14" fmla="+- 0 344 319"/>
                  <a:gd name="T15" fmla="*/ 344 h 154"/>
                  <a:gd name="T16" fmla="+- 0 9879 9753"/>
                  <a:gd name="T17" fmla="*/ T16 w 133"/>
                  <a:gd name="T18" fmla="+- 0 346 319"/>
                  <a:gd name="T19" fmla="*/ 346 h 154"/>
                  <a:gd name="T20" fmla="+- 0 9849 9753"/>
                  <a:gd name="T21" fmla="*/ T20 w 133"/>
                  <a:gd name="T22" fmla="+- 0 362 319"/>
                  <a:gd name="T23" fmla="*/ 362 h 1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3" h="154">
                    <a:moveTo>
                      <a:pt x="96" y="43"/>
                    </a:moveTo>
                    <a:lnTo>
                      <a:pt x="87" y="30"/>
                    </a:lnTo>
                    <a:lnTo>
                      <a:pt x="66" y="25"/>
                    </a:lnTo>
                    <a:lnTo>
                      <a:pt x="124" y="25"/>
                    </a:lnTo>
                    <a:lnTo>
                      <a:pt x="126" y="27"/>
                    </a:lnTo>
                    <a:lnTo>
                      <a:pt x="9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735"/>
              <p:cNvSpPr>
                <a:spLocks/>
              </p:cNvSpPr>
              <p:nvPr/>
            </p:nvSpPr>
            <p:spPr bwMode="auto">
              <a:xfrm>
                <a:off x="9753" y="319"/>
                <a:ext cx="133" cy="154"/>
              </a:xfrm>
              <a:custGeom>
                <a:avLst/>
                <a:gdLst>
                  <a:gd name="T0" fmla="+- 0 9814 9753"/>
                  <a:gd name="T1" fmla="*/ T0 w 133"/>
                  <a:gd name="T2" fmla="+- 0 473 319"/>
                  <a:gd name="T3" fmla="*/ 473 h 154"/>
                  <a:gd name="T4" fmla="+- 0 9793 9753"/>
                  <a:gd name="T5" fmla="*/ T4 w 133"/>
                  <a:gd name="T6" fmla="+- 0 470 319"/>
                  <a:gd name="T7" fmla="*/ 470 h 154"/>
                  <a:gd name="T8" fmla="+- 0 9775 9753"/>
                  <a:gd name="T9" fmla="*/ T8 w 133"/>
                  <a:gd name="T10" fmla="+- 0 462 319"/>
                  <a:gd name="T11" fmla="*/ 462 h 154"/>
                  <a:gd name="T12" fmla="+- 0 9761 9753"/>
                  <a:gd name="T13" fmla="*/ T12 w 133"/>
                  <a:gd name="T14" fmla="+- 0 452 319"/>
                  <a:gd name="T15" fmla="*/ 452 h 154"/>
                  <a:gd name="T16" fmla="+- 0 9753 9753"/>
                  <a:gd name="T17" fmla="*/ T16 w 133"/>
                  <a:gd name="T18" fmla="+- 0 437 319"/>
                  <a:gd name="T19" fmla="*/ 437 h 154"/>
                  <a:gd name="T20" fmla="+- 0 9786 9753"/>
                  <a:gd name="T21" fmla="*/ T20 w 133"/>
                  <a:gd name="T22" fmla="+- 0 428 319"/>
                  <a:gd name="T23" fmla="*/ 428 h 154"/>
                  <a:gd name="T24" fmla="+- 0 9789 9753"/>
                  <a:gd name="T25" fmla="*/ T24 w 133"/>
                  <a:gd name="T26" fmla="+- 0 443 319"/>
                  <a:gd name="T27" fmla="*/ 443 h 154"/>
                  <a:gd name="T28" fmla="+- 0 9801 9753"/>
                  <a:gd name="T29" fmla="*/ T28 w 133"/>
                  <a:gd name="T30" fmla="+- 0 447 319"/>
                  <a:gd name="T31" fmla="*/ 447 h 154"/>
                  <a:gd name="T32" fmla="+- 0 9878 9753"/>
                  <a:gd name="T33" fmla="*/ T32 w 133"/>
                  <a:gd name="T34" fmla="+- 0 447 319"/>
                  <a:gd name="T35" fmla="*/ 447 h 154"/>
                  <a:gd name="T36" fmla="+- 0 9871 9753"/>
                  <a:gd name="T37" fmla="*/ T36 w 133"/>
                  <a:gd name="T38" fmla="+- 0 457 319"/>
                  <a:gd name="T39" fmla="*/ 457 h 154"/>
                  <a:gd name="T40" fmla="+- 0 9855 9753"/>
                  <a:gd name="T41" fmla="*/ T40 w 133"/>
                  <a:gd name="T42" fmla="+- 0 467 319"/>
                  <a:gd name="T43" fmla="*/ 467 h 154"/>
                  <a:gd name="T44" fmla="+- 0 9835 9753"/>
                  <a:gd name="T45" fmla="*/ T44 w 133"/>
                  <a:gd name="T46" fmla="+- 0 472 319"/>
                  <a:gd name="T47" fmla="*/ 472 h 154"/>
                  <a:gd name="T48" fmla="+- 0 9814 9753"/>
                  <a:gd name="T49" fmla="*/ T48 w 133"/>
                  <a:gd name="T50" fmla="+- 0 473 319"/>
                  <a:gd name="T51" fmla="*/ 473 h 1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33" h="154">
                    <a:moveTo>
                      <a:pt x="61" y="154"/>
                    </a:moveTo>
                    <a:lnTo>
                      <a:pt x="40" y="151"/>
                    </a:lnTo>
                    <a:lnTo>
                      <a:pt x="22" y="143"/>
                    </a:lnTo>
                    <a:lnTo>
                      <a:pt x="8" y="133"/>
                    </a:lnTo>
                    <a:lnTo>
                      <a:pt x="0" y="118"/>
                    </a:lnTo>
                    <a:lnTo>
                      <a:pt x="33" y="109"/>
                    </a:lnTo>
                    <a:lnTo>
                      <a:pt x="36" y="124"/>
                    </a:lnTo>
                    <a:lnTo>
                      <a:pt x="48" y="128"/>
                    </a:lnTo>
                    <a:lnTo>
                      <a:pt x="125" y="128"/>
                    </a:lnTo>
                    <a:lnTo>
                      <a:pt x="118" y="138"/>
                    </a:lnTo>
                    <a:lnTo>
                      <a:pt x="102" y="148"/>
                    </a:lnTo>
                    <a:lnTo>
                      <a:pt x="82" y="153"/>
                    </a:lnTo>
                    <a:lnTo>
                      <a:pt x="61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" name="Group 736"/>
            <p:cNvGrpSpPr>
              <a:grpSpLocks/>
            </p:cNvGrpSpPr>
            <p:nvPr/>
          </p:nvGrpSpPr>
          <p:grpSpPr bwMode="auto">
            <a:xfrm>
              <a:off x="133" y="11472"/>
              <a:ext cx="110" cy="125"/>
              <a:chOff x="133" y="11472"/>
              <a:chExt cx="110" cy="125"/>
            </a:xfrm>
          </p:grpSpPr>
          <p:sp>
            <p:nvSpPr>
              <p:cNvPr id="1798" name="Freeform 737"/>
              <p:cNvSpPr>
                <a:spLocks/>
              </p:cNvSpPr>
              <p:nvPr/>
            </p:nvSpPr>
            <p:spPr bwMode="auto">
              <a:xfrm>
                <a:off x="133" y="11472"/>
                <a:ext cx="110" cy="125"/>
              </a:xfrm>
              <a:custGeom>
                <a:avLst/>
                <a:gdLst>
                  <a:gd name="T0" fmla="+- 0 133 133"/>
                  <a:gd name="T1" fmla="*/ T0 w 110"/>
                  <a:gd name="T2" fmla="+- 0 11596 11472"/>
                  <a:gd name="T3" fmla="*/ 11596 h 125"/>
                  <a:gd name="T4" fmla="+- 0 133 133"/>
                  <a:gd name="T5" fmla="*/ T4 w 110"/>
                  <a:gd name="T6" fmla="+- 0 11473 11472"/>
                  <a:gd name="T7" fmla="*/ 11473 h 125"/>
                  <a:gd name="T8" fmla="+- 0 159 133"/>
                  <a:gd name="T9" fmla="*/ T8 w 110"/>
                  <a:gd name="T10" fmla="+- 0 11472 11472"/>
                  <a:gd name="T11" fmla="*/ 11472 h 125"/>
                  <a:gd name="T12" fmla="+- 0 184 133"/>
                  <a:gd name="T13" fmla="*/ T12 w 110"/>
                  <a:gd name="T14" fmla="+- 0 11473 11472"/>
                  <a:gd name="T15" fmla="*/ 11473 h 125"/>
                  <a:gd name="T16" fmla="+- 0 205 133"/>
                  <a:gd name="T17" fmla="*/ T16 w 110"/>
                  <a:gd name="T18" fmla="+- 0 11478 11472"/>
                  <a:gd name="T19" fmla="*/ 11478 h 125"/>
                  <a:gd name="T20" fmla="+- 0 223 133"/>
                  <a:gd name="T21" fmla="*/ T20 w 110"/>
                  <a:gd name="T22" fmla="+- 0 11487 11472"/>
                  <a:gd name="T23" fmla="*/ 11487 h 125"/>
                  <a:gd name="T24" fmla="+- 0 228 133"/>
                  <a:gd name="T25" fmla="*/ T24 w 110"/>
                  <a:gd name="T26" fmla="+- 0 11492 11472"/>
                  <a:gd name="T27" fmla="*/ 11492 h 125"/>
                  <a:gd name="T28" fmla="+- 0 170 133"/>
                  <a:gd name="T29" fmla="*/ T28 w 110"/>
                  <a:gd name="T30" fmla="+- 0 11492 11472"/>
                  <a:gd name="T31" fmla="*/ 11492 h 125"/>
                  <a:gd name="T32" fmla="+- 0 159 133"/>
                  <a:gd name="T33" fmla="*/ T32 w 110"/>
                  <a:gd name="T34" fmla="+- 0 11577 11472"/>
                  <a:gd name="T35" fmla="*/ 11577 h 125"/>
                  <a:gd name="T36" fmla="+- 0 227 133"/>
                  <a:gd name="T37" fmla="*/ T36 w 110"/>
                  <a:gd name="T38" fmla="+- 0 11577 11472"/>
                  <a:gd name="T39" fmla="*/ 11577 h 125"/>
                  <a:gd name="T40" fmla="+- 0 219 133"/>
                  <a:gd name="T41" fmla="*/ T40 w 110"/>
                  <a:gd name="T42" fmla="+- 0 11586 11472"/>
                  <a:gd name="T43" fmla="*/ 11586 h 125"/>
                  <a:gd name="T44" fmla="+- 0 202 133"/>
                  <a:gd name="T45" fmla="*/ T44 w 110"/>
                  <a:gd name="T46" fmla="+- 0 11594 11472"/>
                  <a:gd name="T47" fmla="*/ 11594 h 125"/>
                  <a:gd name="T48" fmla="+- 0 133 133"/>
                  <a:gd name="T49" fmla="*/ T48 w 110"/>
                  <a:gd name="T50" fmla="+- 0 11596 11472"/>
                  <a:gd name="T51" fmla="*/ 11596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10" h="125">
                    <a:moveTo>
                      <a:pt x="0" y="124"/>
                    </a:moveTo>
                    <a:lnTo>
                      <a:pt x="0" y="1"/>
                    </a:lnTo>
                    <a:lnTo>
                      <a:pt x="26" y="0"/>
                    </a:lnTo>
                    <a:lnTo>
                      <a:pt x="51" y="1"/>
                    </a:lnTo>
                    <a:lnTo>
                      <a:pt x="72" y="6"/>
                    </a:lnTo>
                    <a:lnTo>
                      <a:pt x="90" y="15"/>
                    </a:lnTo>
                    <a:lnTo>
                      <a:pt x="95" y="20"/>
                    </a:lnTo>
                    <a:lnTo>
                      <a:pt x="37" y="20"/>
                    </a:lnTo>
                    <a:lnTo>
                      <a:pt x="26" y="105"/>
                    </a:lnTo>
                    <a:lnTo>
                      <a:pt x="94" y="105"/>
                    </a:lnTo>
                    <a:lnTo>
                      <a:pt x="86" y="114"/>
                    </a:lnTo>
                    <a:lnTo>
                      <a:pt x="69" y="1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738"/>
              <p:cNvSpPr>
                <a:spLocks/>
              </p:cNvSpPr>
              <p:nvPr/>
            </p:nvSpPr>
            <p:spPr bwMode="auto">
              <a:xfrm>
                <a:off x="133" y="11472"/>
                <a:ext cx="110" cy="125"/>
              </a:xfrm>
              <a:custGeom>
                <a:avLst/>
                <a:gdLst>
                  <a:gd name="T0" fmla="+- 0 227 133"/>
                  <a:gd name="T1" fmla="*/ T0 w 110"/>
                  <a:gd name="T2" fmla="+- 0 11577 11472"/>
                  <a:gd name="T3" fmla="*/ 11577 h 125"/>
                  <a:gd name="T4" fmla="+- 0 159 133"/>
                  <a:gd name="T5" fmla="*/ T4 w 110"/>
                  <a:gd name="T6" fmla="+- 0 11577 11472"/>
                  <a:gd name="T7" fmla="*/ 11577 h 125"/>
                  <a:gd name="T8" fmla="+- 0 184 133"/>
                  <a:gd name="T9" fmla="*/ T8 w 110"/>
                  <a:gd name="T10" fmla="+- 0 11576 11472"/>
                  <a:gd name="T11" fmla="*/ 11576 h 125"/>
                  <a:gd name="T12" fmla="+- 0 203 133"/>
                  <a:gd name="T13" fmla="*/ T12 w 110"/>
                  <a:gd name="T14" fmla="+- 0 11568 11472"/>
                  <a:gd name="T15" fmla="*/ 11568 h 125"/>
                  <a:gd name="T16" fmla="+- 0 214 133"/>
                  <a:gd name="T17" fmla="*/ T16 w 110"/>
                  <a:gd name="T18" fmla="+- 0 11553 11472"/>
                  <a:gd name="T19" fmla="*/ 11553 h 125"/>
                  <a:gd name="T20" fmla="+- 0 212 133"/>
                  <a:gd name="T21" fmla="*/ T20 w 110"/>
                  <a:gd name="T22" fmla="+- 0 11524 11472"/>
                  <a:gd name="T23" fmla="*/ 11524 h 125"/>
                  <a:gd name="T24" fmla="+- 0 204 133"/>
                  <a:gd name="T25" fmla="*/ T24 w 110"/>
                  <a:gd name="T26" fmla="+- 0 11505 11472"/>
                  <a:gd name="T27" fmla="*/ 11505 h 125"/>
                  <a:gd name="T28" fmla="+- 0 190 133"/>
                  <a:gd name="T29" fmla="*/ T28 w 110"/>
                  <a:gd name="T30" fmla="+- 0 11495 11472"/>
                  <a:gd name="T31" fmla="*/ 11495 h 125"/>
                  <a:gd name="T32" fmla="+- 0 170 133"/>
                  <a:gd name="T33" fmla="*/ T32 w 110"/>
                  <a:gd name="T34" fmla="+- 0 11492 11472"/>
                  <a:gd name="T35" fmla="*/ 11492 h 125"/>
                  <a:gd name="T36" fmla="+- 0 228 133"/>
                  <a:gd name="T37" fmla="*/ T36 w 110"/>
                  <a:gd name="T38" fmla="+- 0 11492 11472"/>
                  <a:gd name="T39" fmla="*/ 11492 h 125"/>
                  <a:gd name="T40" fmla="+- 0 235 133"/>
                  <a:gd name="T41" fmla="*/ T40 w 110"/>
                  <a:gd name="T42" fmla="+- 0 11500 11472"/>
                  <a:gd name="T43" fmla="*/ 11500 h 125"/>
                  <a:gd name="T44" fmla="+- 0 242 133"/>
                  <a:gd name="T45" fmla="*/ T44 w 110"/>
                  <a:gd name="T46" fmla="+- 0 11520 11472"/>
                  <a:gd name="T47" fmla="*/ 11520 h 125"/>
                  <a:gd name="T48" fmla="+- 0 240 133"/>
                  <a:gd name="T49" fmla="*/ T48 w 110"/>
                  <a:gd name="T50" fmla="+- 0 11549 11472"/>
                  <a:gd name="T51" fmla="*/ 11549 h 125"/>
                  <a:gd name="T52" fmla="+- 0 232 133"/>
                  <a:gd name="T53" fmla="*/ T52 w 110"/>
                  <a:gd name="T54" fmla="+- 0 11571 11472"/>
                  <a:gd name="T55" fmla="*/ 11571 h 125"/>
                  <a:gd name="T56" fmla="+- 0 227 133"/>
                  <a:gd name="T57" fmla="*/ T56 w 110"/>
                  <a:gd name="T58" fmla="+- 0 11577 11472"/>
                  <a:gd name="T59" fmla="*/ 11577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10" h="125">
                    <a:moveTo>
                      <a:pt x="94" y="105"/>
                    </a:moveTo>
                    <a:lnTo>
                      <a:pt x="26" y="105"/>
                    </a:lnTo>
                    <a:lnTo>
                      <a:pt x="51" y="104"/>
                    </a:lnTo>
                    <a:lnTo>
                      <a:pt x="70" y="96"/>
                    </a:lnTo>
                    <a:lnTo>
                      <a:pt x="81" y="81"/>
                    </a:lnTo>
                    <a:lnTo>
                      <a:pt x="79" y="52"/>
                    </a:lnTo>
                    <a:lnTo>
                      <a:pt x="71" y="33"/>
                    </a:lnTo>
                    <a:lnTo>
                      <a:pt x="57" y="23"/>
                    </a:lnTo>
                    <a:lnTo>
                      <a:pt x="37" y="20"/>
                    </a:lnTo>
                    <a:lnTo>
                      <a:pt x="95" y="20"/>
                    </a:lnTo>
                    <a:lnTo>
                      <a:pt x="102" y="28"/>
                    </a:lnTo>
                    <a:lnTo>
                      <a:pt x="109" y="48"/>
                    </a:lnTo>
                    <a:lnTo>
                      <a:pt x="107" y="77"/>
                    </a:lnTo>
                    <a:lnTo>
                      <a:pt x="99" y="99"/>
                    </a:lnTo>
                    <a:lnTo>
                      <a:pt x="94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" name="Group 739"/>
            <p:cNvGrpSpPr>
              <a:grpSpLocks/>
            </p:cNvGrpSpPr>
            <p:nvPr/>
          </p:nvGrpSpPr>
          <p:grpSpPr bwMode="auto">
            <a:xfrm>
              <a:off x="262" y="11473"/>
              <a:ext cx="126" cy="124"/>
              <a:chOff x="262" y="11473"/>
              <a:chExt cx="126" cy="124"/>
            </a:xfrm>
          </p:grpSpPr>
          <p:sp>
            <p:nvSpPr>
              <p:cNvPr id="1794" name="Freeform 740"/>
              <p:cNvSpPr>
                <a:spLocks/>
              </p:cNvSpPr>
              <p:nvPr/>
            </p:nvSpPr>
            <p:spPr bwMode="auto">
              <a:xfrm>
                <a:off x="262" y="11473"/>
                <a:ext cx="126" cy="124"/>
              </a:xfrm>
              <a:custGeom>
                <a:avLst/>
                <a:gdLst>
                  <a:gd name="T0" fmla="+- 0 285 262"/>
                  <a:gd name="T1" fmla="*/ T0 w 126"/>
                  <a:gd name="T2" fmla="+- 0 11597 11473"/>
                  <a:gd name="T3" fmla="*/ 11597 h 124"/>
                  <a:gd name="T4" fmla="+- 0 262 262"/>
                  <a:gd name="T5" fmla="*/ T4 w 126"/>
                  <a:gd name="T6" fmla="+- 0 11597 11473"/>
                  <a:gd name="T7" fmla="*/ 11597 h 124"/>
                  <a:gd name="T8" fmla="+- 0 262 262"/>
                  <a:gd name="T9" fmla="*/ T8 w 126"/>
                  <a:gd name="T10" fmla="+- 0 11473 11473"/>
                  <a:gd name="T11" fmla="*/ 11473 h 124"/>
                  <a:gd name="T12" fmla="+- 0 297 262"/>
                  <a:gd name="T13" fmla="*/ T12 w 126"/>
                  <a:gd name="T14" fmla="+- 0 11473 11473"/>
                  <a:gd name="T15" fmla="*/ 11473 h 124"/>
                  <a:gd name="T16" fmla="+- 0 304 262"/>
                  <a:gd name="T17" fmla="*/ T16 w 126"/>
                  <a:gd name="T18" fmla="+- 0 11495 11473"/>
                  <a:gd name="T19" fmla="*/ 11495 h 124"/>
                  <a:gd name="T20" fmla="+- 0 284 262"/>
                  <a:gd name="T21" fmla="*/ T20 w 126"/>
                  <a:gd name="T22" fmla="+- 0 11495 11473"/>
                  <a:gd name="T23" fmla="*/ 11495 h 124"/>
                  <a:gd name="T24" fmla="+- 0 285 262"/>
                  <a:gd name="T25" fmla="*/ T24 w 126"/>
                  <a:gd name="T26" fmla="+- 0 11597 11473"/>
                  <a:gd name="T27" fmla="*/ 11597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26" h="124">
                    <a:moveTo>
                      <a:pt x="23" y="124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42" y="22"/>
                    </a:lnTo>
                    <a:lnTo>
                      <a:pt x="22" y="22"/>
                    </a:lnTo>
                    <a:lnTo>
                      <a:pt x="23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741"/>
              <p:cNvSpPr>
                <a:spLocks/>
              </p:cNvSpPr>
              <p:nvPr/>
            </p:nvSpPr>
            <p:spPr bwMode="auto">
              <a:xfrm>
                <a:off x="262" y="11473"/>
                <a:ext cx="126" cy="124"/>
              </a:xfrm>
              <a:custGeom>
                <a:avLst/>
                <a:gdLst>
                  <a:gd name="T0" fmla="+- 0 344 262"/>
                  <a:gd name="T1" fmla="*/ T0 w 126"/>
                  <a:gd name="T2" fmla="+- 0 11565 11473"/>
                  <a:gd name="T3" fmla="*/ 11565 h 124"/>
                  <a:gd name="T4" fmla="+- 0 325 262"/>
                  <a:gd name="T5" fmla="*/ T4 w 126"/>
                  <a:gd name="T6" fmla="+- 0 11565 11473"/>
                  <a:gd name="T7" fmla="*/ 11565 h 124"/>
                  <a:gd name="T8" fmla="+- 0 353 262"/>
                  <a:gd name="T9" fmla="*/ T8 w 126"/>
                  <a:gd name="T10" fmla="+- 0 11473 11473"/>
                  <a:gd name="T11" fmla="*/ 11473 h 124"/>
                  <a:gd name="T12" fmla="+- 0 388 262"/>
                  <a:gd name="T13" fmla="*/ T12 w 126"/>
                  <a:gd name="T14" fmla="+- 0 11473 11473"/>
                  <a:gd name="T15" fmla="*/ 11473 h 124"/>
                  <a:gd name="T16" fmla="+- 0 388 262"/>
                  <a:gd name="T17" fmla="*/ T16 w 126"/>
                  <a:gd name="T18" fmla="+- 0 11495 11473"/>
                  <a:gd name="T19" fmla="*/ 11495 h 124"/>
                  <a:gd name="T20" fmla="+- 0 366 262"/>
                  <a:gd name="T21" fmla="*/ T20 w 126"/>
                  <a:gd name="T22" fmla="+- 0 11495 11473"/>
                  <a:gd name="T23" fmla="*/ 11495 h 124"/>
                  <a:gd name="T24" fmla="+- 0 344 262"/>
                  <a:gd name="T25" fmla="*/ T24 w 126"/>
                  <a:gd name="T26" fmla="+- 0 11565 11473"/>
                  <a:gd name="T27" fmla="*/ 11565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26" h="124">
                    <a:moveTo>
                      <a:pt x="82" y="92"/>
                    </a:moveTo>
                    <a:lnTo>
                      <a:pt x="63" y="92"/>
                    </a:lnTo>
                    <a:lnTo>
                      <a:pt x="91" y="0"/>
                    </a:lnTo>
                    <a:lnTo>
                      <a:pt x="126" y="0"/>
                    </a:lnTo>
                    <a:lnTo>
                      <a:pt x="126" y="22"/>
                    </a:lnTo>
                    <a:lnTo>
                      <a:pt x="104" y="22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742"/>
              <p:cNvSpPr>
                <a:spLocks/>
              </p:cNvSpPr>
              <p:nvPr/>
            </p:nvSpPr>
            <p:spPr bwMode="auto">
              <a:xfrm>
                <a:off x="262" y="11473"/>
                <a:ext cx="126" cy="124"/>
              </a:xfrm>
              <a:custGeom>
                <a:avLst/>
                <a:gdLst>
                  <a:gd name="T0" fmla="+- 0 334 262"/>
                  <a:gd name="T1" fmla="*/ T0 w 126"/>
                  <a:gd name="T2" fmla="+- 0 11597 11473"/>
                  <a:gd name="T3" fmla="*/ 11597 h 124"/>
                  <a:gd name="T4" fmla="+- 0 315 262"/>
                  <a:gd name="T5" fmla="*/ T4 w 126"/>
                  <a:gd name="T6" fmla="+- 0 11597 11473"/>
                  <a:gd name="T7" fmla="*/ 11597 h 124"/>
                  <a:gd name="T8" fmla="+- 0 284 262"/>
                  <a:gd name="T9" fmla="*/ T8 w 126"/>
                  <a:gd name="T10" fmla="+- 0 11495 11473"/>
                  <a:gd name="T11" fmla="*/ 11495 h 124"/>
                  <a:gd name="T12" fmla="+- 0 304 262"/>
                  <a:gd name="T13" fmla="*/ T12 w 126"/>
                  <a:gd name="T14" fmla="+- 0 11495 11473"/>
                  <a:gd name="T15" fmla="*/ 11495 h 124"/>
                  <a:gd name="T16" fmla="+- 0 325 262"/>
                  <a:gd name="T17" fmla="*/ T16 w 126"/>
                  <a:gd name="T18" fmla="+- 0 11565 11473"/>
                  <a:gd name="T19" fmla="*/ 11565 h 124"/>
                  <a:gd name="T20" fmla="+- 0 344 262"/>
                  <a:gd name="T21" fmla="*/ T20 w 126"/>
                  <a:gd name="T22" fmla="+- 0 11565 11473"/>
                  <a:gd name="T23" fmla="*/ 11565 h 124"/>
                  <a:gd name="T24" fmla="+- 0 334 262"/>
                  <a:gd name="T25" fmla="*/ T24 w 126"/>
                  <a:gd name="T26" fmla="+- 0 11597 11473"/>
                  <a:gd name="T27" fmla="*/ 11597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26" h="124">
                    <a:moveTo>
                      <a:pt x="72" y="124"/>
                    </a:moveTo>
                    <a:lnTo>
                      <a:pt x="53" y="124"/>
                    </a:lnTo>
                    <a:lnTo>
                      <a:pt x="22" y="22"/>
                    </a:lnTo>
                    <a:lnTo>
                      <a:pt x="42" y="22"/>
                    </a:lnTo>
                    <a:lnTo>
                      <a:pt x="63" y="92"/>
                    </a:lnTo>
                    <a:lnTo>
                      <a:pt x="82" y="92"/>
                    </a:lnTo>
                    <a:lnTo>
                      <a:pt x="72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743"/>
              <p:cNvSpPr>
                <a:spLocks/>
              </p:cNvSpPr>
              <p:nvPr/>
            </p:nvSpPr>
            <p:spPr bwMode="auto">
              <a:xfrm>
                <a:off x="262" y="11473"/>
                <a:ext cx="126" cy="124"/>
              </a:xfrm>
              <a:custGeom>
                <a:avLst/>
                <a:gdLst>
                  <a:gd name="T0" fmla="+- 0 388 262"/>
                  <a:gd name="T1" fmla="*/ T0 w 126"/>
                  <a:gd name="T2" fmla="+- 0 11597 11473"/>
                  <a:gd name="T3" fmla="*/ 11597 h 124"/>
                  <a:gd name="T4" fmla="+- 0 365 262"/>
                  <a:gd name="T5" fmla="*/ T4 w 126"/>
                  <a:gd name="T6" fmla="+- 0 11597 11473"/>
                  <a:gd name="T7" fmla="*/ 11597 h 124"/>
                  <a:gd name="T8" fmla="+- 0 366 262"/>
                  <a:gd name="T9" fmla="*/ T8 w 126"/>
                  <a:gd name="T10" fmla="+- 0 11495 11473"/>
                  <a:gd name="T11" fmla="*/ 11495 h 124"/>
                  <a:gd name="T12" fmla="+- 0 388 262"/>
                  <a:gd name="T13" fmla="*/ T12 w 126"/>
                  <a:gd name="T14" fmla="+- 0 11495 11473"/>
                  <a:gd name="T15" fmla="*/ 11495 h 124"/>
                  <a:gd name="T16" fmla="+- 0 388 262"/>
                  <a:gd name="T17" fmla="*/ T16 w 126"/>
                  <a:gd name="T18" fmla="+- 0 11597 11473"/>
                  <a:gd name="T19" fmla="*/ 11597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6" h="124">
                    <a:moveTo>
                      <a:pt x="126" y="124"/>
                    </a:moveTo>
                    <a:lnTo>
                      <a:pt x="103" y="124"/>
                    </a:lnTo>
                    <a:lnTo>
                      <a:pt x="104" y="22"/>
                    </a:lnTo>
                    <a:lnTo>
                      <a:pt x="126" y="22"/>
                    </a:lnTo>
                    <a:lnTo>
                      <a:pt x="126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768" name="Picture 744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" y="11459"/>
                <a:ext cx="1358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4" name="Group 745"/>
            <p:cNvGrpSpPr>
              <a:grpSpLocks/>
            </p:cNvGrpSpPr>
            <p:nvPr/>
          </p:nvGrpSpPr>
          <p:grpSpPr bwMode="auto">
            <a:xfrm>
              <a:off x="14184" y="144"/>
              <a:ext cx="1476" cy="945"/>
              <a:chOff x="14184" y="144"/>
              <a:chExt cx="1476" cy="945"/>
            </a:xfrm>
          </p:grpSpPr>
          <p:sp>
            <p:nvSpPr>
              <p:cNvPr id="1793" name="Freeform 746"/>
              <p:cNvSpPr>
                <a:spLocks/>
              </p:cNvSpPr>
              <p:nvPr/>
            </p:nvSpPr>
            <p:spPr bwMode="auto">
              <a:xfrm>
                <a:off x="14184" y="144"/>
                <a:ext cx="1476" cy="945"/>
              </a:xfrm>
              <a:custGeom>
                <a:avLst/>
                <a:gdLst>
                  <a:gd name="T0" fmla="+- 0 14229 14184"/>
                  <a:gd name="T1" fmla="*/ T0 w 1476"/>
                  <a:gd name="T2" fmla="+- 0 1089 144"/>
                  <a:gd name="T3" fmla="*/ 1089 h 945"/>
                  <a:gd name="T4" fmla="+- 0 14207 14184"/>
                  <a:gd name="T5" fmla="*/ T4 w 1476"/>
                  <a:gd name="T6" fmla="+- 0 1084 144"/>
                  <a:gd name="T7" fmla="*/ 1084 h 945"/>
                  <a:gd name="T8" fmla="+- 0 14191 14184"/>
                  <a:gd name="T9" fmla="*/ T8 w 1476"/>
                  <a:gd name="T10" fmla="+- 0 1069 144"/>
                  <a:gd name="T11" fmla="*/ 1069 h 945"/>
                  <a:gd name="T12" fmla="+- 0 14184 14184"/>
                  <a:gd name="T13" fmla="*/ T12 w 1476"/>
                  <a:gd name="T14" fmla="+- 0 1048 144"/>
                  <a:gd name="T15" fmla="*/ 1048 h 945"/>
                  <a:gd name="T16" fmla="+- 0 14184 14184"/>
                  <a:gd name="T17" fmla="*/ T16 w 1476"/>
                  <a:gd name="T18" fmla="+- 0 189 144"/>
                  <a:gd name="T19" fmla="*/ 189 h 945"/>
                  <a:gd name="T20" fmla="+- 0 14189 14184"/>
                  <a:gd name="T21" fmla="*/ T20 w 1476"/>
                  <a:gd name="T22" fmla="+- 0 167 144"/>
                  <a:gd name="T23" fmla="*/ 167 h 945"/>
                  <a:gd name="T24" fmla="+- 0 14204 14184"/>
                  <a:gd name="T25" fmla="*/ T24 w 1476"/>
                  <a:gd name="T26" fmla="+- 0 151 144"/>
                  <a:gd name="T27" fmla="*/ 151 h 945"/>
                  <a:gd name="T28" fmla="+- 0 14225 14184"/>
                  <a:gd name="T29" fmla="*/ T28 w 1476"/>
                  <a:gd name="T30" fmla="+- 0 144 144"/>
                  <a:gd name="T31" fmla="*/ 144 h 945"/>
                  <a:gd name="T32" fmla="+- 0 15615 14184"/>
                  <a:gd name="T33" fmla="*/ T32 w 1476"/>
                  <a:gd name="T34" fmla="+- 0 144 144"/>
                  <a:gd name="T35" fmla="*/ 144 h 945"/>
                  <a:gd name="T36" fmla="+- 0 15637 14184"/>
                  <a:gd name="T37" fmla="*/ T36 w 1476"/>
                  <a:gd name="T38" fmla="+- 0 149 144"/>
                  <a:gd name="T39" fmla="*/ 149 h 945"/>
                  <a:gd name="T40" fmla="+- 0 15653 14184"/>
                  <a:gd name="T41" fmla="*/ T40 w 1476"/>
                  <a:gd name="T42" fmla="+- 0 164 144"/>
                  <a:gd name="T43" fmla="*/ 164 h 945"/>
                  <a:gd name="T44" fmla="+- 0 15660 14184"/>
                  <a:gd name="T45" fmla="*/ T44 w 1476"/>
                  <a:gd name="T46" fmla="+- 0 185 144"/>
                  <a:gd name="T47" fmla="*/ 185 h 945"/>
                  <a:gd name="T48" fmla="+- 0 15660 14184"/>
                  <a:gd name="T49" fmla="*/ T48 w 1476"/>
                  <a:gd name="T50" fmla="+- 0 1044 144"/>
                  <a:gd name="T51" fmla="*/ 1044 h 945"/>
                  <a:gd name="T52" fmla="+- 0 15655 14184"/>
                  <a:gd name="T53" fmla="*/ T52 w 1476"/>
                  <a:gd name="T54" fmla="+- 0 1066 144"/>
                  <a:gd name="T55" fmla="*/ 1066 h 945"/>
                  <a:gd name="T56" fmla="+- 0 15640 14184"/>
                  <a:gd name="T57" fmla="*/ T56 w 1476"/>
                  <a:gd name="T58" fmla="+- 0 1082 144"/>
                  <a:gd name="T59" fmla="*/ 1082 h 945"/>
                  <a:gd name="T60" fmla="+- 0 15619 14184"/>
                  <a:gd name="T61" fmla="*/ T60 w 1476"/>
                  <a:gd name="T62" fmla="+- 0 1089 144"/>
                  <a:gd name="T63" fmla="*/ 1089 h 945"/>
                  <a:gd name="T64" fmla="+- 0 14229 14184"/>
                  <a:gd name="T65" fmla="*/ T64 w 1476"/>
                  <a:gd name="T66" fmla="+- 0 1089 144"/>
                  <a:gd name="T67" fmla="*/ 1089 h 9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476" h="945">
                    <a:moveTo>
                      <a:pt x="45" y="945"/>
                    </a:moveTo>
                    <a:lnTo>
                      <a:pt x="23" y="940"/>
                    </a:lnTo>
                    <a:lnTo>
                      <a:pt x="7" y="925"/>
                    </a:lnTo>
                    <a:lnTo>
                      <a:pt x="0" y="904"/>
                    </a:lnTo>
                    <a:lnTo>
                      <a:pt x="0" y="45"/>
                    </a:lnTo>
                    <a:lnTo>
                      <a:pt x="5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1431" y="0"/>
                    </a:lnTo>
                    <a:lnTo>
                      <a:pt x="1453" y="5"/>
                    </a:lnTo>
                    <a:lnTo>
                      <a:pt x="1469" y="20"/>
                    </a:lnTo>
                    <a:lnTo>
                      <a:pt x="1476" y="41"/>
                    </a:lnTo>
                    <a:lnTo>
                      <a:pt x="1476" y="900"/>
                    </a:lnTo>
                    <a:lnTo>
                      <a:pt x="1471" y="922"/>
                    </a:lnTo>
                    <a:lnTo>
                      <a:pt x="1456" y="938"/>
                    </a:lnTo>
                    <a:lnTo>
                      <a:pt x="1435" y="945"/>
                    </a:lnTo>
                    <a:lnTo>
                      <a:pt x="45" y="9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" name="Group 747"/>
            <p:cNvGrpSpPr>
              <a:grpSpLocks/>
            </p:cNvGrpSpPr>
            <p:nvPr/>
          </p:nvGrpSpPr>
          <p:grpSpPr bwMode="auto">
            <a:xfrm>
              <a:off x="14184" y="144"/>
              <a:ext cx="1476" cy="945"/>
              <a:chOff x="14184" y="144"/>
              <a:chExt cx="1476" cy="945"/>
            </a:xfrm>
          </p:grpSpPr>
          <p:sp>
            <p:nvSpPr>
              <p:cNvPr id="1792" name="Freeform 748"/>
              <p:cNvSpPr>
                <a:spLocks/>
              </p:cNvSpPr>
              <p:nvPr/>
            </p:nvSpPr>
            <p:spPr bwMode="auto">
              <a:xfrm>
                <a:off x="14184" y="144"/>
                <a:ext cx="1476" cy="945"/>
              </a:xfrm>
              <a:custGeom>
                <a:avLst/>
                <a:gdLst>
                  <a:gd name="T0" fmla="+- 0 14184 14184"/>
                  <a:gd name="T1" fmla="*/ T0 w 1476"/>
                  <a:gd name="T2" fmla="+- 0 189 144"/>
                  <a:gd name="T3" fmla="*/ 189 h 945"/>
                  <a:gd name="T4" fmla="+- 0 14189 14184"/>
                  <a:gd name="T5" fmla="*/ T4 w 1476"/>
                  <a:gd name="T6" fmla="+- 0 167 144"/>
                  <a:gd name="T7" fmla="*/ 167 h 945"/>
                  <a:gd name="T8" fmla="+- 0 14204 14184"/>
                  <a:gd name="T9" fmla="*/ T8 w 1476"/>
                  <a:gd name="T10" fmla="+- 0 151 144"/>
                  <a:gd name="T11" fmla="*/ 151 h 945"/>
                  <a:gd name="T12" fmla="+- 0 14225 14184"/>
                  <a:gd name="T13" fmla="*/ T12 w 1476"/>
                  <a:gd name="T14" fmla="+- 0 144 144"/>
                  <a:gd name="T15" fmla="*/ 144 h 945"/>
                  <a:gd name="T16" fmla="+- 0 15615 14184"/>
                  <a:gd name="T17" fmla="*/ T16 w 1476"/>
                  <a:gd name="T18" fmla="+- 0 144 144"/>
                  <a:gd name="T19" fmla="*/ 144 h 945"/>
                  <a:gd name="T20" fmla="+- 0 15637 14184"/>
                  <a:gd name="T21" fmla="*/ T20 w 1476"/>
                  <a:gd name="T22" fmla="+- 0 149 144"/>
                  <a:gd name="T23" fmla="*/ 149 h 945"/>
                  <a:gd name="T24" fmla="+- 0 15653 14184"/>
                  <a:gd name="T25" fmla="*/ T24 w 1476"/>
                  <a:gd name="T26" fmla="+- 0 164 144"/>
                  <a:gd name="T27" fmla="*/ 164 h 945"/>
                  <a:gd name="T28" fmla="+- 0 15660 14184"/>
                  <a:gd name="T29" fmla="*/ T28 w 1476"/>
                  <a:gd name="T30" fmla="+- 0 185 144"/>
                  <a:gd name="T31" fmla="*/ 185 h 945"/>
                  <a:gd name="T32" fmla="+- 0 15660 14184"/>
                  <a:gd name="T33" fmla="*/ T32 w 1476"/>
                  <a:gd name="T34" fmla="+- 0 1044 144"/>
                  <a:gd name="T35" fmla="*/ 1044 h 945"/>
                  <a:gd name="T36" fmla="+- 0 15655 14184"/>
                  <a:gd name="T37" fmla="*/ T36 w 1476"/>
                  <a:gd name="T38" fmla="+- 0 1066 144"/>
                  <a:gd name="T39" fmla="*/ 1066 h 945"/>
                  <a:gd name="T40" fmla="+- 0 15640 14184"/>
                  <a:gd name="T41" fmla="*/ T40 w 1476"/>
                  <a:gd name="T42" fmla="+- 0 1082 144"/>
                  <a:gd name="T43" fmla="*/ 1082 h 945"/>
                  <a:gd name="T44" fmla="+- 0 15619 14184"/>
                  <a:gd name="T45" fmla="*/ T44 w 1476"/>
                  <a:gd name="T46" fmla="+- 0 1089 144"/>
                  <a:gd name="T47" fmla="*/ 1089 h 945"/>
                  <a:gd name="T48" fmla="+- 0 14229 14184"/>
                  <a:gd name="T49" fmla="*/ T48 w 1476"/>
                  <a:gd name="T50" fmla="+- 0 1089 144"/>
                  <a:gd name="T51" fmla="*/ 1089 h 945"/>
                  <a:gd name="T52" fmla="+- 0 14207 14184"/>
                  <a:gd name="T53" fmla="*/ T52 w 1476"/>
                  <a:gd name="T54" fmla="+- 0 1084 144"/>
                  <a:gd name="T55" fmla="*/ 1084 h 945"/>
                  <a:gd name="T56" fmla="+- 0 14191 14184"/>
                  <a:gd name="T57" fmla="*/ T56 w 1476"/>
                  <a:gd name="T58" fmla="+- 0 1069 144"/>
                  <a:gd name="T59" fmla="*/ 1069 h 945"/>
                  <a:gd name="T60" fmla="+- 0 14184 14184"/>
                  <a:gd name="T61" fmla="*/ T60 w 1476"/>
                  <a:gd name="T62" fmla="+- 0 1048 144"/>
                  <a:gd name="T63" fmla="*/ 1048 h 945"/>
                  <a:gd name="T64" fmla="+- 0 14184 14184"/>
                  <a:gd name="T65" fmla="*/ T64 w 1476"/>
                  <a:gd name="T66" fmla="+- 0 189 144"/>
                  <a:gd name="T67" fmla="*/ 189 h 9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476" h="945">
                    <a:moveTo>
                      <a:pt x="0" y="45"/>
                    </a:moveTo>
                    <a:lnTo>
                      <a:pt x="5" y="23"/>
                    </a:lnTo>
                    <a:lnTo>
                      <a:pt x="20" y="7"/>
                    </a:lnTo>
                    <a:lnTo>
                      <a:pt x="41" y="0"/>
                    </a:lnTo>
                    <a:lnTo>
                      <a:pt x="1431" y="0"/>
                    </a:lnTo>
                    <a:lnTo>
                      <a:pt x="1453" y="5"/>
                    </a:lnTo>
                    <a:lnTo>
                      <a:pt x="1469" y="20"/>
                    </a:lnTo>
                    <a:lnTo>
                      <a:pt x="1476" y="41"/>
                    </a:lnTo>
                    <a:lnTo>
                      <a:pt x="1476" y="900"/>
                    </a:lnTo>
                    <a:lnTo>
                      <a:pt x="1471" y="922"/>
                    </a:lnTo>
                    <a:lnTo>
                      <a:pt x="1456" y="938"/>
                    </a:lnTo>
                    <a:lnTo>
                      <a:pt x="1435" y="945"/>
                    </a:lnTo>
                    <a:lnTo>
                      <a:pt x="45" y="945"/>
                    </a:lnTo>
                    <a:lnTo>
                      <a:pt x="23" y="940"/>
                    </a:lnTo>
                    <a:lnTo>
                      <a:pt x="7" y="925"/>
                    </a:lnTo>
                    <a:lnTo>
                      <a:pt x="0" y="904"/>
                    </a:lnTo>
                    <a:lnTo>
                      <a:pt x="0" y="45"/>
                    </a:lnTo>
                    <a:close/>
                  </a:path>
                </a:pathLst>
              </a:custGeom>
              <a:noFill/>
              <a:ln w="40005">
                <a:solidFill>
                  <a:srgbClr val="C82C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" name="Group 749"/>
            <p:cNvGrpSpPr>
              <a:grpSpLocks/>
            </p:cNvGrpSpPr>
            <p:nvPr/>
          </p:nvGrpSpPr>
          <p:grpSpPr bwMode="auto">
            <a:xfrm>
              <a:off x="14375" y="216"/>
              <a:ext cx="160" cy="166"/>
              <a:chOff x="14375" y="216"/>
              <a:chExt cx="160" cy="166"/>
            </a:xfrm>
          </p:grpSpPr>
          <p:sp>
            <p:nvSpPr>
              <p:cNvPr id="252" name="Freeform 750"/>
              <p:cNvSpPr>
                <a:spLocks/>
              </p:cNvSpPr>
              <p:nvPr/>
            </p:nvSpPr>
            <p:spPr bwMode="auto">
              <a:xfrm>
                <a:off x="14375" y="216"/>
                <a:ext cx="160" cy="166"/>
              </a:xfrm>
              <a:custGeom>
                <a:avLst/>
                <a:gdLst>
                  <a:gd name="T0" fmla="+- 0 14394 14375"/>
                  <a:gd name="T1" fmla="*/ T0 w 160"/>
                  <a:gd name="T2" fmla="+- 0 381 216"/>
                  <a:gd name="T3" fmla="*/ 381 h 166"/>
                  <a:gd name="T4" fmla="+- 0 14375 14375"/>
                  <a:gd name="T5" fmla="*/ T4 w 160"/>
                  <a:gd name="T6" fmla="+- 0 381 216"/>
                  <a:gd name="T7" fmla="*/ 381 h 166"/>
                  <a:gd name="T8" fmla="+- 0 14375 14375"/>
                  <a:gd name="T9" fmla="*/ T8 w 160"/>
                  <a:gd name="T10" fmla="+- 0 216 216"/>
                  <a:gd name="T11" fmla="*/ 216 h 166"/>
                  <a:gd name="T12" fmla="+- 0 14404 14375"/>
                  <a:gd name="T13" fmla="*/ T12 w 160"/>
                  <a:gd name="T14" fmla="+- 0 216 216"/>
                  <a:gd name="T15" fmla="*/ 216 h 166"/>
                  <a:gd name="T16" fmla="+- 0 14412 14375"/>
                  <a:gd name="T17" fmla="*/ T16 w 160"/>
                  <a:gd name="T18" fmla="+- 0 236 216"/>
                  <a:gd name="T19" fmla="*/ 236 h 166"/>
                  <a:gd name="T20" fmla="+- 0 14394 14375"/>
                  <a:gd name="T21" fmla="*/ T20 w 160"/>
                  <a:gd name="T22" fmla="+- 0 236 216"/>
                  <a:gd name="T23" fmla="*/ 236 h 166"/>
                  <a:gd name="T24" fmla="+- 0 14394 14375"/>
                  <a:gd name="T25" fmla="*/ T24 w 160"/>
                  <a:gd name="T26" fmla="+- 0 381 216"/>
                  <a:gd name="T27" fmla="*/ 381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0" h="166">
                    <a:moveTo>
                      <a:pt x="19" y="165"/>
                    </a:moveTo>
                    <a:lnTo>
                      <a:pt x="0" y="165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37" y="20"/>
                    </a:lnTo>
                    <a:lnTo>
                      <a:pt x="19" y="20"/>
                    </a:lnTo>
                    <a:lnTo>
                      <a:pt x="19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751"/>
              <p:cNvSpPr>
                <a:spLocks/>
              </p:cNvSpPr>
              <p:nvPr/>
            </p:nvSpPr>
            <p:spPr bwMode="auto">
              <a:xfrm>
                <a:off x="14375" y="216"/>
                <a:ext cx="160" cy="166"/>
              </a:xfrm>
              <a:custGeom>
                <a:avLst/>
                <a:gdLst>
                  <a:gd name="T0" fmla="+- 0 14472 14375"/>
                  <a:gd name="T1" fmla="*/ T0 w 160"/>
                  <a:gd name="T2" fmla="+- 0 356 216"/>
                  <a:gd name="T3" fmla="*/ 356 h 166"/>
                  <a:gd name="T4" fmla="+- 0 14456 14375"/>
                  <a:gd name="T5" fmla="*/ T4 w 160"/>
                  <a:gd name="T6" fmla="+- 0 356 216"/>
                  <a:gd name="T7" fmla="*/ 356 h 166"/>
                  <a:gd name="T8" fmla="+- 0 14461 14375"/>
                  <a:gd name="T9" fmla="*/ T8 w 160"/>
                  <a:gd name="T10" fmla="+- 0 336 216"/>
                  <a:gd name="T11" fmla="*/ 336 h 166"/>
                  <a:gd name="T12" fmla="+- 0 14468 14375"/>
                  <a:gd name="T13" fmla="*/ T12 w 160"/>
                  <a:gd name="T14" fmla="+- 0 317 216"/>
                  <a:gd name="T15" fmla="*/ 317 h 166"/>
                  <a:gd name="T16" fmla="+- 0 14475 14375"/>
                  <a:gd name="T17" fmla="*/ T16 w 160"/>
                  <a:gd name="T18" fmla="+- 0 298 216"/>
                  <a:gd name="T19" fmla="*/ 298 h 166"/>
                  <a:gd name="T20" fmla="+- 0 14482 14375"/>
                  <a:gd name="T21" fmla="*/ T20 w 160"/>
                  <a:gd name="T22" fmla="+- 0 280 216"/>
                  <a:gd name="T23" fmla="*/ 280 h 166"/>
                  <a:gd name="T24" fmla="+- 0 14489 14375"/>
                  <a:gd name="T25" fmla="*/ T24 w 160"/>
                  <a:gd name="T26" fmla="+- 0 261 216"/>
                  <a:gd name="T27" fmla="*/ 261 h 166"/>
                  <a:gd name="T28" fmla="+- 0 14496 14375"/>
                  <a:gd name="T29" fmla="*/ T28 w 160"/>
                  <a:gd name="T30" fmla="+- 0 243 216"/>
                  <a:gd name="T31" fmla="*/ 243 h 166"/>
                  <a:gd name="T32" fmla="+- 0 14503 14375"/>
                  <a:gd name="T33" fmla="*/ T32 w 160"/>
                  <a:gd name="T34" fmla="+- 0 224 216"/>
                  <a:gd name="T35" fmla="*/ 224 h 166"/>
                  <a:gd name="T36" fmla="+- 0 14535 14375"/>
                  <a:gd name="T37" fmla="*/ T36 w 160"/>
                  <a:gd name="T38" fmla="+- 0 216 216"/>
                  <a:gd name="T39" fmla="*/ 216 h 166"/>
                  <a:gd name="T40" fmla="+- 0 14535 14375"/>
                  <a:gd name="T41" fmla="*/ T40 w 160"/>
                  <a:gd name="T42" fmla="+- 0 236 216"/>
                  <a:gd name="T43" fmla="*/ 236 h 166"/>
                  <a:gd name="T44" fmla="+- 0 14516 14375"/>
                  <a:gd name="T45" fmla="*/ T44 w 160"/>
                  <a:gd name="T46" fmla="+- 0 236 216"/>
                  <a:gd name="T47" fmla="*/ 236 h 166"/>
                  <a:gd name="T48" fmla="+- 0 14510 14375"/>
                  <a:gd name="T49" fmla="*/ T48 w 160"/>
                  <a:gd name="T50" fmla="+- 0 255 216"/>
                  <a:gd name="T51" fmla="*/ 255 h 166"/>
                  <a:gd name="T52" fmla="+- 0 14503 14375"/>
                  <a:gd name="T53" fmla="*/ T52 w 160"/>
                  <a:gd name="T54" fmla="+- 0 274 216"/>
                  <a:gd name="T55" fmla="*/ 274 h 166"/>
                  <a:gd name="T56" fmla="+- 0 14496 14375"/>
                  <a:gd name="T57" fmla="*/ T56 w 160"/>
                  <a:gd name="T58" fmla="+- 0 293 216"/>
                  <a:gd name="T59" fmla="*/ 293 h 166"/>
                  <a:gd name="T60" fmla="+- 0 14489 14375"/>
                  <a:gd name="T61" fmla="*/ T60 w 160"/>
                  <a:gd name="T62" fmla="+- 0 311 216"/>
                  <a:gd name="T63" fmla="*/ 311 h 166"/>
                  <a:gd name="T64" fmla="+- 0 14482 14375"/>
                  <a:gd name="T65" fmla="*/ T64 w 160"/>
                  <a:gd name="T66" fmla="+- 0 330 216"/>
                  <a:gd name="T67" fmla="*/ 330 h 166"/>
                  <a:gd name="T68" fmla="+- 0 14475 14375"/>
                  <a:gd name="T69" fmla="*/ T68 w 160"/>
                  <a:gd name="T70" fmla="+- 0 348 216"/>
                  <a:gd name="T71" fmla="*/ 348 h 166"/>
                  <a:gd name="T72" fmla="+- 0 14472 14375"/>
                  <a:gd name="T73" fmla="*/ T72 w 160"/>
                  <a:gd name="T74" fmla="+- 0 356 216"/>
                  <a:gd name="T75" fmla="*/ 356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60" h="166">
                    <a:moveTo>
                      <a:pt x="97" y="140"/>
                    </a:moveTo>
                    <a:lnTo>
                      <a:pt x="81" y="140"/>
                    </a:lnTo>
                    <a:lnTo>
                      <a:pt x="86" y="120"/>
                    </a:lnTo>
                    <a:lnTo>
                      <a:pt x="93" y="101"/>
                    </a:lnTo>
                    <a:lnTo>
                      <a:pt x="100" y="82"/>
                    </a:lnTo>
                    <a:lnTo>
                      <a:pt x="107" y="64"/>
                    </a:lnTo>
                    <a:lnTo>
                      <a:pt x="114" y="45"/>
                    </a:lnTo>
                    <a:lnTo>
                      <a:pt x="121" y="27"/>
                    </a:lnTo>
                    <a:lnTo>
                      <a:pt x="128" y="8"/>
                    </a:lnTo>
                    <a:lnTo>
                      <a:pt x="160" y="0"/>
                    </a:lnTo>
                    <a:lnTo>
                      <a:pt x="160" y="20"/>
                    </a:lnTo>
                    <a:lnTo>
                      <a:pt x="141" y="20"/>
                    </a:lnTo>
                    <a:lnTo>
                      <a:pt x="135" y="39"/>
                    </a:lnTo>
                    <a:lnTo>
                      <a:pt x="128" y="58"/>
                    </a:lnTo>
                    <a:lnTo>
                      <a:pt x="121" y="77"/>
                    </a:lnTo>
                    <a:lnTo>
                      <a:pt x="114" y="95"/>
                    </a:lnTo>
                    <a:lnTo>
                      <a:pt x="107" y="114"/>
                    </a:lnTo>
                    <a:lnTo>
                      <a:pt x="100" y="132"/>
                    </a:lnTo>
                    <a:lnTo>
                      <a:pt x="97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752"/>
              <p:cNvSpPr>
                <a:spLocks/>
              </p:cNvSpPr>
              <p:nvPr/>
            </p:nvSpPr>
            <p:spPr bwMode="auto">
              <a:xfrm>
                <a:off x="14375" y="216"/>
                <a:ext cx="160" cy="166"/>
              </a:xfrm>
              <a:custGeom>
                <a:avLst/>
                <a:gdLst>
                  <a:gd name="T0" fmla="+- 0 14448 14375"/>
                  <a:gd name="T1" fmla="*/ T0 w 160"/>
                  <a:gd name="T2" fmla="+- 0 381 216"/>
                  <a:gd name="T3" fmla="*/ 381 h 166"/>
                  <a:gd name="T4" fmla="+- 0 14394 14375"/>
                  <a:gd name="T5" fmla="*/ T4 w 160"/>
                  <a:gd name="T6" fmla="+- 0 236 216"/>
                  <a:gd name="T7" fmla="*/ 236 h 166"/>
                  <a:gd name="T8" fmla="+- 0 14412 14375"/>
                  <a:gd name="T9" fmla="*/ T8 w 160"/>
                  <a:gd name="T10" fmla="+- 0 236 216"/>
                  <a:gd name="T11" fmla="*/ 236 h 166"/>
                  <a:gd name="T12" fmla="+- 0 14456 14375"/>
                  <a:gd name="T13" fmla="*/ T12 w 160"/>
                  <a:gd name="T14" fmla="+- 0 356 216"/>
                  <a:gd name="T15" fmla="*/ 356 h 166"/>
                  <a:gd name="T16" fmla="+- 0 14472 14375"/>
                  <a:gd name="T17" fmla="*/ T16 w 160"/>
                  <a:gd name="T18" fmla="+- 0 356 216"/>
                  <a:gd name="T19" fmla="*/ 356 h 166"/>
                  <a:gd name="T20" fmla="+- 0 14468 14375"/>
                  <a:gd name="T21" fmla="*/ T20 w 160"/>
                  <a:gd name="T22" fmla="+- 0 367 216"/>
                  <a:gd name="T23" fmla="*/ 367 h 166"/>
                  <a:gd name="T24" fmla="+- 0 14448 14375"/>
                  <a:gd name="T25" fmla="*/ T24 w 160"/>
                  <a:gd name="T26" fmla="+- 0 381 216"/>
                  <a:gd name="T27" fmla="*/ 381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0" h="166">
                    <a:moveTo>
                      <a:pt x="73" y="165"/>
                    </a:moveTo>
                    <a:lnTo>
                      <a:pt x="19" y="20"/>
                    </a:lnTo>
                    <a:lnTo>
                      <a:pt x="37" y="20"/>
                    </a:lnTo>
                    <a:lnTo>
                      <a:pt x="81" y="140"/>
                    </a:lnTo>
                    <a:lnTo>
                      <a:pt x="97" y="140"/>
                    </a:lnTo>
                    <a:lnTo>
                      <a:pt x="93" y="151"/>
                    </a:lnTo>
                    <a:lnTo>
                      <a:pt x="73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753"/>
              <p:cNvSpPr>
                <a:spLocks/>
              </p:cNvSpPr>
              <p:nvPr/>
            </p:nvSpPr>
            <p:spPr bwMode="auto">
              <a:xfrm>
                <a:off x="14375" y="216"/>
                <a:ext cx="160" cy="166"/>
              </a:xfrm>
              <a:custGeom>
                <a:avLst/>
                <a:gdLst>
                  <a:gd name="T0" fmla="+- 0 14535 14375"/>
                  <a:gd name="T1" fmla="*/ T0 w 160"/>
                  <a:gd name="T2" fmla="+- 0 381 216"/>
                  <a:gd name="T3" fmla="*/ 381 h 166"/>
                  <a:gd name="T4" fmla="+- 0 14515 14375"/>
                  <a:gd name="T5" fmla="*/ T4 w 160"/>
                  <a:gd name="T6" fmla="+- 0 381 216"/>
                  <a:gd name="T7" fmla="*/ 381 h 166"/>
                  <a:gd name="T8" fmla="+- 0 14516 14375"/>
                  <a:gd name="T9" fmla="*/ T8 w 160"/>
                  <a:gd name="T10" fmla="+- 0 236 216"/>
                  <a:gd name="T11" fmla="*/ 236 h 166"/>
                  <a:gd name="T12" fmla="+- 0 14535 14375"/>
                  <a:gd name="T13" fmla="*/ T12 w 160"/>
                  <a:gd name="T14" fmla="+- 0 236 216"/>
                  <a:gd name="T15" fmla="*/ 236 h 166"/>
                  <a:gd name="T16" fmla="+- 0 14535 14375"/>
                  <a:gd name="T17" fmla="*/ T16 w 160"/>
                  <a:gd name="T18" fmla="+- 0 381 216"/>
                  <a:gd name="T19" fmla="*/ 381 h 1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0" h="166">
                    <a:moveTo>
                      <a:pt x="160" y="165"/>
                    </a:moveTo>
                    <a:lnTo>
                      <a:pt x="140" y="165"/>
                    </a:lnTo>
                    <a:lnTo>
                      <a:pt x="141" y="20"/>
                    </a:lnTo>
                    <a:lnTo>
                      <a:pt x="160" y="20"/>
                    </a:lnTo>
                    <a:lnTo>
                      <a:pt x="160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" name="Group 754"/>
            <p:cNvGrpSpPr>
              <a:grpSpLocks/>
            </p:cNvGrpSpPr>
            <p:nvPr/>
          </p:nvGrpSpPr>
          <p:grpSpPr bwMode="auto">
            <a:xfrm>
              <a:off x="14565" y="252"/>
              <a:ext cx="123" cy="130"/>
              <a:chOff x="14565" y="252"/>
              <a:chExt cx="123" cy="130"/>
            </a:xfrm>
          </p:grpSpPr>
          <p:sp>
            <p:nvSpPr>
              <p:cNvPr id="247" name="Freeform 755"/>
              <p:cNvSpPr>
                <a:spLocks/>
              </p:cNvSpPr>
              <p:nvPr/>
            </p:nvSpPr>
            <p:spPr bwMode="auto">
              <a:xfrm>
                <a:off x="14565" y="252"/>
                <a:ext cx="123" cy="130"/>
              </a:xfrm>
              <a:custGeom>
                <a:avLst/>
                <a:gdLst>
                  <a:gd name="T0" fmla="+- 0 14592 14565"/>
                  <a:gd name="T1" fmla="*/ T0 w 123"/>
                  <a:gd name="T2" fmla="+- 0 288 252"/>
                  <a:gd name="T3" fmla="*/ 288 h 130"/>
                  <a:gd name="T4" fmla="+- 0 14570 14565"/>
                  <a:gd name="T5" fmla="*/ T4 w 123"/>
                  <a:gd name="T6" fmla="+- 0 286 252"/>
                  <a:gd name="T7" fmla="*/ 286 h 130"/>
                  <a:gd name="T8" fmla="+- 0 14578 14565"/>
                  <a:gd name="T9" fmla="*/ T8 w 123"/>
                  <a:gd name="T10" fmla="+- 0 267 252"/>
                  <a:gd name="T11" fmla="*/ 267 h 130"/>
                  <a:gd name="T12" fmla="+- 0 14595 14565"/>
                  <a:gd name="T13" fmla="*/ T12 w 123"/>
                  <a:gd name="T14" fmla="+- 0 255 252"/>
                  <a:gd name="T15" fmla="*/ 255 h 130"/>
                  <a:gd name="T16" fmla="+- 0 14619 14565"/>
                  <a:gd name="T17" fmla="*/ T16 w 123"/>
                  <a:gd name="T18" fmla="+- 0 252 252"/>
                  <a:gd name="T19" fmla="*/ 252 h 130"/>
                  <a:gd name="T20" fmla="+- 0 14644 14565"/>
                  <a:gd name="T21" fmla="*/ T20 w 123"/>
                  <a:gd name="T22" fmla="+- 0 255 252"/>
                  <a:gd name="T23" fmla="*/ 255 h 130"/>
                  <a:gd name="T24" fmla="+- 0 14661 14565"/>
                  <a:gd name="T25" fmla="*/ T24 w 123"/>
                  <a:gd name="T26" fmla="+- 0 267 252"/>
                  <a:gd name="T27" fmla="*/ 267 h 130"/>
                  <a:gd name="T28" fmla="+- 0 14661 14565"/>
                  <a:gd name="T29" fmla="*/ T28 w 123"/>
                  <a:gd name="T30" fmla="+- 0 268 252"/>
                  <a:gd name="T31" fmla="*/ 268 h 130"/>
                  <a:gd name="T32" fmla="+- 0 14625 14565"/>
                  <a:gd name="T33" fmla="*/ T32 w 123"/>
                  <a:gd name="T34" fmla="+- 0 268 252"/>
                  <a:gd name="T35" fmla="*/ 268 h 130"/>
                  <a:gd name="T36" fmla="+- 0 14604 14565"/>
                  <a:gd name="T37" fmla="*/ T36 w 123"/>
                  <a:gd name="T38" fmla="+- 0 268 252"/>
                  <a:gd name="T39" fmla="*/ 268 h 130"/>
                  <a:gd name="T40" fmla="+- 0 14593 14565"/>
                  <a:gd name="T41" fmla="*/ T40 w 123"/>
                  <a:gd name="T42" fmla="+- 0 272 252"/>
                  <a:gd name="T43" fmla="*/ 272 h 130"/>
                  <a:gd name="T44" fmla="+- 0 14592 14565"/>
                  <a:gd name="T45" fmla="*/ T44 w 123"/>
                  <a:gd name="T46" fmla="+- 0 288 252"/>
                  <a:gd name="T47" fmla="*/ 288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23" h="130">
                    <a:moveTo>
                      <a:pt x="27" y="36"/>
                    </a:moveTo>
                    <a:lnTo>
                      <a:pt x="5" y="34"/>
                    </a:lnTo>
                    <a:lnTo>
                      <a:pt x="13" y="15"/>
                    </a:lnTo>
                    <a:lnTo>
                      <a:pt x="30" y="3"/>
                    </a:lnTo>
                    <a:lnTo>
                      <a:pt x="54" y="0"/>
                    </a:lnTo>
                    <a:lnTo>
                      <a:pt x="79" y="3"/>
                    </a:lnTo>
                    <a:lnTo>
                      <a:pt x="96" y="15"/>
                    </a:lnTo>
                    <a:lnTo>
                      <a:pt x="96" y="16"/>
                    </a:lnTo>
                    <a:lnTo>
                      <a:pt x="60" y="16"/>
                    </a:lnTo>
                    <a:lnTo>
                      <a:pt x="39" y="16"/>
                    </a:lnTo>
                    <a:lnTo>
                      <a:pt x="28" y="20"/>
                    </a:lnTo>
                    <a:lnTo>
                      <a:pt x="27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756"/>
              <p:cNvSpPr>
                <a:spLocks/>
              </p:cNvSpPr>
              <p:nvPr/>
            </p:nvSpPr>
            <p:spPr bwMode="auto">
              <a:xfrm>
                <a:off x="14565" y="252"/>
                <a:ext cx="123" cy="130"/>
              </a:xfrm>
              <a:custGeom>
                <a:avLst/>
                <a:gdLst>
                  <a:gd name="T0" fmla="+- 0 14619 14565"/>
                  <a:gd name="T1" fmla="*/ T0 w 123"/>
                  <a:gd name="T2" fmla="+- 0 381 252"/>
                  <a:gd name="T3" fmla="*/ 381 h 130"/>
                  <a:gd name="T4" fmla="+- 0 14589 14565"/>
                  <a:gd name="T5" fmla="*/ T4 w 123"/>
                  <a:gd name="T6" fmla="+- 0 379 252"/>
                  <a:gd name="T7" fmla="*/ 379 h 130"/>
                  <a:gd name="T8" fmla="+- 0 14572 14565"/>
                  <a:gd name="T9" fmla="*/ T8 w 123"/>
                  <a:gd name="T10" fmla="+- 0 369 252"/>
                  <a:gd name="T11" fmla="*/ 369 h 130"/>
                  <a:gd name="T12" fmla="+- 0 14565 14565"/>
                  <a:gd name="T13" fmla="*/ T12 w 123"/>
                  <a:gd name="T14" fmla="+- 0 352 252"/>
                  <a:gd name="T15" fmla="*/ 352 h 130"/>
                  <a:gd name="T16" fmla="+- 0 14569 14565"/>
                  <a:gd name="T17" fmla="*/ T16 w 123"/>
                  <a:gd name="T18" fmla="+- 0 328 252"/>
                  <a:gd name="T19" fmla="*/ 328 h 130"/>
                  <a:gd name="T20" fmla="+- 0 14582 14565"/>
                  <a:gd name="T21" fmla="*/ T20 w 123"/>
                  <a:gd name="T22" fmla="+- 0 313 252"/>
                  <a:gd name="T23" fmla="*/ 313 h 130"/>
                  <a:gd name="T24" fmla="+- 0 14601 14565"/>
                  <a:gd name="T25" fmla="*/ T24 w 123"/>
                  <a:gd name="T26" fmla="+- 0 306 252"/>
                  <a:gd name="T27" fmla="*/ 306 h 130"/>
                  <a:gd name="T28" fmla="+- 0 14624 14565"/>
                  <a:gd name="T29" fmla="*/ T28 w 123"/>
                  <a:gd name="T30" fmla="+- 0 304 252"/>
                  <a:gd name="T31" fmla="*/ 304 h 130"/>
                  <a:gd name="T32" fmla="+- 0 14638 14565"/>
                  <a:gd name="T33" fmla="*/ T32 w 123"/>
                  <a:gd name="T34" fmla="+- 0 285 252"/>
                  <a:gd name="T35" fmla="*/ 285 h 130"/>
                  <a:gd name="T36" fmla="+- 0 14638 14565"/>
                  <a:gd name="T37" fmla="*/ T36 w 123"/>
                  <a:gd name="T38" fmla="+- 0 273 252"/>
                  <a:gd name="T39" fmla="*/ 273 h 130"/>
                  <a:gd name="T40" fmla="+- 0 14625 14565"/>
                  <a:gd name="T41" fmla="*/ T40 w 123"/>
                  <a:gd name="T42" fmla="+- 0 268 252"/>
                  <a:gd name="T43" fmla="*/ 268 h 130"/>
                  <a:gd name="T44" fmla="+- 0 14661 14565"/>
                  <a:gd name="T45" fmla="*/ T44 w 123"/>
                  <a:gd name="T46" fmla="+- 0 268 252"/>
                  <a:gd name="T47" fmla="*/ 268 h 130"/>
                  <a:gd name="T48" fmla="+- 0 14668 14565"/>
                  <a:gd name="T49" fmla="*/ T48 w 123"/>
                  <a:gd name="T50" fmla="+- 0 287 252"/>
                  <a:gd name="T51" fmla="*/ 287 h 130"/>
                  <a:gd name="T52" fmla="+- 0 14669 14565"/>
                  <a:gd name="T53" fmla="*/ T52 w 123"/>
                  <a:gd name="T54" fmla="+- 0 322 252"/>
                  <a:gd name="T55" fmla="*/ 322 h 130"/>
                  <a:gd name="T56" fmla="+- 0 14624 14565"/>
                  <a:gd name="T57" fmla="*/ T56 w 123"/>
                  <a:gd name="T58" fmla="+- 0 322 252"/>
                  <a:gd name="T59" fmla="*/ 322 h 130"/>
                  <a:gd name="T60" fmla="+- 0 14603 14565"/>
                  <a:gd name="T61" fmla="*/ T60 w 123"/>
                  <a:gd name="T62" fmla="+- 0 322 252"/>
                  <a:gd name="T63" fmla="*/ 322 h 130"/>
                  <a:gd name="T64" fmla="+- 0 14589 14565"/>
                  <a:gd name="T65" fmla="*/ T64 w 123"/>
                  <a:gd name="T66" fmla="+- 0 331 252"/>
                  <a:gd name="T67" fmla="*/ 331 h 130"/>
                  <a:gd name="T68" fmla="+- 0 14586 14565"/>
                  <a:gd name="T69" fmla="*/ T68 w 123"/>
                  <a:gd name="T70" fmla="+- 0 345 252"/>
                  <a:gd name="T71" fmla="*/ 345 h 130"/>
                  <a:gd name="T72" fmla="+- 0 14586 14565"/>
                  <a:gd name="T73" fmla="*/ T72 w 123"/>
                  <a:gd name="T74" fmla="+- 0 359 252"/>
                  <a:gd name="T75" fmla="*/ 359 h 130"/>
                  <a:gd name="T76" fmla="+- 0 14594 14565"/>
                  <a:gd name="T77" fmla="*/ T76 w 123"/>
                  <a:gd name="T78" fmla="+- 0 367 252"/>
                  <a:gd name="T79" fmla="*/ 367 h 130"/>
                  <a:gd name="T80" fmla="+- 0 14639 14565"/>
                  <a:gd name="T81" fmla="*/ T80 w 123"/>
                  <a:gd name="T82" fmla="+- 0 367 252"/>
                  <a:gd name="T83" fmla="*/ 367 h 130"/>
                  <a:gd name="T84" fmla="+- 0 14636 14565"/>
                  <a:gd name="T85" fmla="*/ T84 w 123"/>
                  <a:gd name="T86" fmla="+- 0 372 252"/>
                  <a:gd name="T87" fmla="*/ 372 h 130"/>
                  <a:gd name="T88" fmla="+- 0 14619 14565"/>
                  <a:gd name="T89" fmla="*/ T88 w 123"/>
                  <a:gd name="T90" fmla="+- 0 381 252"/>
                  <a:gd name="T91" fmla="*/ 381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23" h="130">
                    <a:moveTo>
                      <a:pt x="54" y="129"/>
                    </a:moveTo>
                    <a:lnTo>
                      <a:pt x="24" y="127"/>
                    </a:lnTo>
                    <a:lnTo>
                      <a:pt x="7" y="117"/>
                    </a:lnTo>
                    <a:lnTo>
                      <a:pt x="0" y="100"/>
                    </a:lnTo>
                    <a:lnTo>
                      <a:pt x="4" y="76"/>
                    </a:lnTo>
                    <a:lnTo>
                      <a:pt x="17" y="61"/>
                    </a:lnTo>
                    <a:lnTo>
                      <a:pt x="36" y="54"/>
                    </a:lnTo>
                    <a:lnTo>
                      <a:pt x="59" y="52"/>
                    </a:lnTo>
                    <a:lnTo>
                      <a:pt x="73" y="33"/>
                    </a:lnTo>
                    <a:lnTo>
                      <a:pt x="73" y="21"/>
                    </a:lnTo>
                    <a:lnTo>
                      <a:pt x="60" y="16"/>
                    </a:lnTo>
                    <a:lnTo>
                      <a:pt x="96" y="16"/>
                    </a:lnTo>
                    <a:lnTo>
                      <a:pt x="103" y="35"/>
                    </a:lnTo>
                    <a:lnTo>
                      <a:pt x="104" y="70"/>
                    </a:lnTo>
                    <a:lnTo>
                      <a:pt x="59" y="70"/>
                    </a:lnTo>
                    <a:lnTo>
                      <a:pt x="38" y="70"/>
                    </a:lnTo>
                    <a:lnTo>
                      <a:pt x="24" y="79"/>
                    </a:lnTo>
                    <a:lnTo>
                      <a:pt x="21" y="93"/>
                    </a:lnTo>
                    <a:lnTo>
                      <a:pt x="21" y="107"/>
                    </a:lnTo>
                    <a:lnTo>
                      <a:pt x="29" y="115"/>
                    </a:lnTo>
                    <a:lnTo>
                      <a:pt x="74" y="115"/>
                    </a:lnTo>
                    <a:lnTo>
                      <a:pt x="71" y="120"/>
                    </a:lnTo>
                    <a:lnTo>
                      <a:pt x="54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757"/>
              <p:cNvSpPr>
                <a:spLocks/>
              </p:cNvSpPr>
              <p:nvPr/>
            </p:nvSpPr>
            <p:spPr bwMode="auto">
              <a:xfrm>
                <a:off x="14565" y="252"/>
                <a:ext cx="123" cy="130"/>
              </a:xfrm>
              <a:custGeom>
                <a:avLst/>
                <a:gdLst>
                  <a:gd name="T0" fmla="+- 0 14639 14565"/>
                  <a:gd name="T1" fmla="*/ T0 w 123"/>
                  <a:gd name="T2" fmla="+- 0 367 252"/>
                  <a:gd name="T3" fmla="*/ 367 h 130"/>
                  <a:gd name="T4" fmla="+- 0 14607 14565"/>
                  <a:gd name="T5" fmla="*/ T4 w 123"/>
                  <a:gd name="T6" fmla="+- 0 367 252"/>
                  <a:gd name="T7" fmla="*/ 367 h 130"/>
                  <a:gd name="T8" fmla="+- 0 14629 14565"/>
                  <a:gd name="T9" fmla="*/ T8 w 123"/>
                  <a:gd name="T10" fmla="+- 0 361 252"/>
                  <a:gd name="T11" fmla="*/ 361 h 130"/>
                  <a:gd name="T12" fmla="+- 0 14642 14565"/>
                  <a:gd name="T13" fmla="*/ T12 w 123"/>
                  <a:gd name="T14" fmla="+- 0 347 252"/>
                  <a:gd name="T15" fmla="*/ 347 h 130"/>
                  <a:gd name="T16" fmla="+- 0 14648 14565"/>
                  <a:gd name="T17" fmla="*/ T16 w 123"/>
                  <a:gd name="T18" fmla="+- 0 326 252"/>
                  <a:gd name="T19" fmla="*/ 326 h 130"/>
                  <a:gd name="T20" fmla="+- 0 14624 14565"/>
                  <a:gd name="T21" fmla="*/ T20 w 123"/>
                  <a:gd name="T22" fmla="+- 0 322 252"/>
                  <a:gd name="T23" fmla="*/ 322 h 130"/>
                  <a:gd name="T24" fmla="+- 0 14669 14565"/>
                  <a:gd name="T25" fmla="*/ T24 w 123"/>
                  <a:gd name="T26" fmla="+- 0 322 252"/>
                  <a:gd name="T27" fmla="*/ 322 h 130"/>
                  <a:gd name="T28" fmla="+- 0 14669 14565"/>
                  <a:gd name="T29" fmla="*/ T28 w 123"/>
                  <a:gd name="T30" fmla="+- 0 349 252"/>
                  <a:gd name="T31" fmla="*/ 349 h 130"/>
                  <a:gd name="T32" fmla="+- 0 14668 14565"/>
                  <a:gd name="T33" fmla="*/ T32 w 123"/>
                  <a:gd name="T34" fmla="+- 0 357 252"/>
                  <a:gd name="T35" fmla="*/ 357 h 130"/>
                  <a:gd name="T36" fmla="+- 0 14648 14565"/>
                  <a:gd name="T37" fmla="*/ T36 w 123"/>
                  <a:gd name="T38" fmla="+- 0 357 252"/>
                  <a:gd name="T39" fmla="*/ 357 h 130"/>
                  <a:gd name="T40" fmla="+- 0 14639 14565"/>
                  <a:gd name="T41" fmla="*/ T40 w 123"/>
                  <a:gd name="T42" fmla="+- 0 367 252"/>
                  <a:gd name="T43" fmla="*/ 367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23" h="130">
                    <a:moveTo>
                      <a:pt x="74" y="115"/>
                    </a:moveTo>
                    <a:lnTo>
                      <a:pt x="42" y="115"/>
                    </a:lnTo>
                    <a:lnTo>
                      <a:pt x="64" y="109"/>
                    </a:lnTo>
                    <a:lnTo>
                      <a:pt x="77" y="95"/>
                    </a:lnTo>
                    <a:lnTo>
                      <a:pt x="83" y="74"/>
                    </a:lnTo>
                    <a:lnTo>
                      <a:pt x="59" y="70"/>
                    </a:lnTo>
                    <a:lnTo>
                      <a:pt x="104" y="70"/>
                    </a:lnTo>
                    <a:lnTo>
                      <a:pt x="104" y="97"/>
                    </a:lnTo>
                    <a:lnTo>
                      <a:pt x="103" y="105"/>
                    </a:lnTo>
                    <a:lnTo>
                      <a:pt x="83" y="105"/>
                    </a:lnTo>
                    <a:lnTo>
                      <a:pt x="7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758"/>
              <p:cNvSpPr>
                <a:spLocks/>
              </p:cNvSpPr>
              <p:nvPr/>
            </p:nvSpPr>
            <p:spPr bwMode="auto">
              <a:xfrm>
                <a:off x="14565" y="252"/>
                <a:ext cx="123" cy="130"/>
              </a:xfrm>
              <a:custGeom>
                <a:avLst/>
                <a:gdLst>
                  <a:gd name="T0" fmla="+- 0 14666 14565"/>
                  <a:gd name="T1" fmla="*/ T0 w 123"/>
                  <a:gd name="T2" fmla="+- 0 381 252"/>
                  <a:gd name="T3" fmla="*/ 381 h 130"/>
                  <a:gd name="T4" fmla="+- 0 14651 14565"/>
                  <a:gd name="T5" fmla="*/ T4 w 123"/>
                  <a:gd name="T6" fmla="+- 0 371 252"/>
                  <a:gd name="T7" fmla="*/ 371 h 130"/>
                  <a:gd name="T8" fmla="+- 0 14648 14565"/>
                  <a:gd name="T9" fmla="*/ T8 w 123"/>
                  <a:gd name="T10" fmla="+- 0 357 252"/>
                  <a:gd name="T11" fmla="*/ 357 h 130"/>
                  <a:gd name="T12" fmla="+- 0 14668 14565"/>
                  <a:gd name="T13" fmla="*/ T12 w 123"/>
                  <a:gd name="T14" fmla="+- 0 357 252"/>
                  <a:gd name="T15" fmla="*/ 357 h 130"/>
                  <a:gd name="T16" fmla="+- 0 14668 14565"/>
                  <a:gd name="T17" fmla="*/ T16 w 123"/>
                  <a:gd name="T18" fmla="+- 0 362 252"/>
                  <a:gd name="T19" fmla="*/ 362 h 130"/>
                  <a:gd name="T20" fmla="+- 0 14673 14565"/>
                  <a:gd name="T21" fmla="*/ T20 w 123"/>
                  <a:gd name="T22" fmla="+- 0 370 252"/>
                  <a:gd name="T23" fmla="*/ 370 h 130"/>
                  <a:gd name="T24" fmla="+- 0 14687 14565"/>
                  <a:gd name="T25" fmla="*/ T24 w 123"/>
                  <a:gd name="T26" fmla="+- 0 370 252"/>
                  <a:gd name="T27" fmla="*/ 370 h 130"/>
                  <a:gd name="T28" fmla="+- 0 14687 14565"/>
                  <a:gd name="T29" fmla="*/ T28 w 123"/>
                  <a:gd name="T30" fmla="+- 0 380 252"/>
                  <a:gd name="T31" fmla="*/ 380 h 130"/>
                  <a:gd name="T32" fmla="+- 0 14666 14565"/>
                  <a:gd name="T33" fmla="*/ T32 w 123"/>
                  <a:gd name="T34" fmla="+- 0 381 252"/>
                  <a:gd name="T35" fmla="*/ 381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23" h="130">
                    <a:moveTo>
                      <a:pt x="101" y="129"/>
                    </a:moveTo>
                    <a:lnTo>
                      <a:pt x="86" y="119"/>
                    </a:lnTo>
                    <a:lnTo>
                      <a:pt x="83" y="105"/>
                    </a:lnTo>
                    <a:lnTo>
                      <a:pt x="103" y="105"/>
                    </a:lnTo>
                    <a:lnTo>
                      <a:pt x="103" y="110"/>
                    </a:lnTo>
                    <a:lnTo>
                      <a:pt x="108" y="118"/>
                    </a:lnTo>
                    <a:lnTo>
                      <a:pt x="122" y="118"/>
                    </a:lnTo>
                    <a:lnTo>
                      <a:pt x="122" y="128"/>
                    </a:lnTo>
                    <a:lnTo>
                      <a:pt x="101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759"/>
              <p:cNvSpPr>
                <a:spLocks/>
              </p:cNvSpPr>
              <p:nvPr/>
            </p:nvSpPr>
            <p:spPr bwMode="auto">
              <a:xfrm>
                <a:off x="14565" y="252"/>
                <a:ext cx="123" cy="130"/>
              </a:xfrm>
              <a:custGeom>
                <a:avLst/>
                <a:gdLst>
                  <a:gd name="T0" fmla="+- 0 14687 14565"/>
                  <a:gd name="T1" fmla="*/ T0 w 123"/>
                  <a:gd name="T2" fmla="+- 0 370 252"/>
                  <a:gd name="T3" fmla="*/ 370 h 130"/>
                  <a:gd name="T4" fmla="+- 0 14673 14565"/>
                  <a:gd name="T5" fmla="*/ T4 w 123"/>
                  <a:gd name="T6" fmla="+- 0 370 252"/>
                  <a:gd name="T7" fmla="*/ 370 h 130"/>
                  <a:gd name="T8" fmla="+- 0 14687 14565"/>
                  <a:gd name="T9" fmla="*/ T8 w 123"/>
                  <a:gd name="T10" fmla="+- 0 367 252"/>
                  <a:gd name="T11" fmla="*/ 367 h 130"/>
                  <a:gd name="T12" fmla="+- 0 14687 14565"/>
                  <a:gd name="T13" fmla="*/ T12 w 123"/>
                  <a:gd name="T14" fmla="+- 0 370 252"/>
                  <a:gd name="T15" fmla="*/ 370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3" h="130">
                    <a:moveTo>
                      <a:pt x="122" y="118"/>
                    </a:moveTo>
                    <a:lnTo>
                      <a:pt x="108" y="118"/>
                    </a:lnTo>
                    <a:lnTo>
                      <a:pt x="122" y="115"/>
                    </a:lnTo>
                    <a:lnTo>
                      <a:pt x="122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" name="Group 760"/>
            <p:cNvGrpSpPr>
              <a:grpSpLocks/>
            </p:cNvGrpSpPr>
            <p:nvPr/>
          </p:nvGrpSpPr>
          <p:grpSpPr bwMode="auto">
            <a:xfrm>
              <a:off x="14703" y="251"/>
              <a:ext cx="108" cy="180"/>
              <a:chOff x="14703" y="251"/>
              <a:chExt cx="108" cy="180"/>
            </a:xfrm>
          </p:grpSpPr>
          <p:sp>
            <p:nvSpPr>
              <p:cNvPr id="243" name="Freeform 761"/>
              <p:cNvSpPr>
                <a:spLocks/>
              </p:cNvSpPr>
              <p:nvPr/>
            </p:nvSpPr>
            <p:spPr bwMode="auto">
              <a:xfrm>
                <a:off x="14703" y="251"/>
                <a:ext cx="108" cy="180"/>
              </a:xfrm>
              <a:custGeom>
                <a:avLst/>
                <a:gdLst>
                  <a:gd name="T0" fmla="+- 0 14748 14703"/>
                  <a:gd name="T1" fmla="*/ T0 w 108"/>
                  <a:gd name="T2" fmla="+- 0 274 251"/>
                  <a:gd name="T3" fmla="*/ 274 h 180"/>
                  <a:gd name="T4" fmla="+- 0 14725 14703"/>
                  <a:gd name="T5" fmla="*/ T4 w 108"/>
                  <a:gd name="T6" fmla="+- 0 274 251"/>
                  <a:gd name="T7" fmla="*/ 274 h 180"/>
                  <a:gd name="T8" fmla="+- 0 14737 14703"/>
                  <a:gd name="T9" fmla="*/ T8 w 108"/>
                  <a:gd name="T10" fmla="+- 0 259 251"/>
                  <a:gd name="T11" fmla="*/ 259 h 180"/>
                  <a:gd name="T12" fmla="+- 0 14757 14703"/>
                  <a:gd name="T13" fmla="*/ T12 w 108"/>
                  <a:gd name="T14" fmla="+- 0 252 251"/>
                  <a:gd name="T15" fmla="*/ 252 h 180"/>
                  <a:gd name="T16" fmla="+- 0 14764 14703"/>
                  <a:gd name="T17" fmla="*/ T16 w 108"/>
                  <a:gd name="T18" fmla="+- 0 251 251"/>
                  <a:gd name="T19" fmla="*/ 251 h 180"/>
                  <a:gd name="T20" fmla="+- 0 14787 14703"/>
                  <a:gd name="T21" fmla="*/ T20 w 108"/>
                  <a:gd name="T22" fmla="+- 0 257 251"/>
                  <a:gd name="T23" fmla="*/ 257 h 180"/>
                  <a:gd name="T24" fmla="+- 0 14801 14703"/>
                  <a:gd name="T25" fmla="*/ T24 w 108"/>
                  <a:gd name="T26" fmla="+- 0 270 251"/>
                  <a:gd name="T27" fmla="*/ 270 h 180"/>
                  <a:gd name="T28" fmla="+- 0 14802 14703"/>
                  <a:gd name="T29" fmla="*/ T28 w 108"/>
                  <a:gd name="T30" fmla="+- 0 273 251"/>
                  <a:gd name="T31" fmla="*/ 273 h 180"/>
                  <a:gd name="T32" fmla="+- 0 14774 14703"/>
                  <a:gd name="T33" fmla="*/ T32 w 108"/>
                  <a:gd name="T34" fmla="+- 0 273 251"/>
                  <a:gd name="T35" fmla="*/ 273 h 180"/>
                  <a:gd name="T36" fmla="+- 0 14748 14703"/>
                  <a:gd name="T37" fmla="*/ T36 w 108"/>
                  <a:gd name="T38" fmla="+- 0 274 251"/>
                  <a:gd name="T39" fmla="*/ 274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08" h="180">
                    <a:moveTo>
                      <a:pt x="45" y="23"/>
                    </a:moveTo>
                    <a:lnTo>
                      <a:pt x="22" y="23"/>
                    </a:lnTo>
                    <a:lnTo>
                      <a:pt x="34" y="8"/>
                    </a:lnTo>
                    <a:lnTo>
                      <a:pt x="54" y="1"/>
                    </a:lnTo>
                    <a:lnTo>
                      <a:pt x="61" y="0"/>
                    </a:lnTo>
                    <a:lnTo>
                      <a:pt x="84" y="6"/>
                    </a:lnTo>
                    <a:lnTo>
                      <a:pt x="98" y="19"/>
                    </a:lnTo>
                    <a:lnTo>
                      <a:pt x="99" y="22"/>
                    </a:lnTo>
                    <a:lnTo>
                      <a:pt x="71" y="22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762"/>
              <p:cNvSpPr>
                <a:spLocks/>
              </p:cNvSpPr>
              <p:nvPr/>
            </p:nvSpPr>
            <p:spPr bwMode="auto">
              <a:xfrm>
                <a:off x="14703" y="251"/>
                <a:ext cx="108" cy="180"/>
              </a:xfrm>
              <a:custGeom>
                <a:avLst/>
                <a:gdLst>
                  <a:gd name="T0" fmla="+- 0 14725 14703"/>
                  <a:gd name="T1" fmla="*/ T0 w 108"/>
                  <a:gd name="T2" fmla="+- 0 431 251"/>
                  <a:gd name="T3" fmla="*/ 431 h 180"/>
                  <a:gd name="T4" fmla="+- 0 14703 14703"/>
                  <a:gd name="T5" fmla="*/ T4 w 108"/>
                  <a:gd name="T6" fmla="+- 0 431 251"/>
                  <a:gd name="T7" fmla="*/ 431 h 180"/>
                  <a:gd name="T8" fmla="+- 0 14703 14703"/>
                  <a:gd name="T9" fmla="*/ T8 w 108"/>
                  <a:gd name="T10" fmla="+- 0 254 251"/>
                  <a:gd name="T11" fmla="*/ 254 h 180"/>
                  <a:gd name="T12" fmla="+- 0 14723 14703"/>
                  <a:gd name="T13" fmla="*/ T12 w 108"/>
                  <a:gd name="T14" fmla="+- 0 254 251"/>
                  <a:gd name="T15" fmla="*/ 254 h 180"/>
                  <a:gd name="T16" fmla="+- 0 14725 14703"/>
                  <a:gd name="T17" fmla="*/ T16 w 108"/>
                  <a:gd name="T18" fmla="+- 0 274 251"/>
                  <a:gd name="T19" fmla="*/ 274 h 180"/>
                  <a:gd name="T20" fmla="+- 0 14748 14703"/>
                  <a:gd name="T21" fmla="*/ T20 w 108"/>
                  <a:gd name="T22" fmla="+- 0 274 251"/>
                  <a:gd name="T23" fmla="*/ 274 h 180"/>
                  <a:gd name="T24" fmla="+- 0 14746 14703"/>
                  <a:gd name="T25" fmla="*/ T24 w 108"/>
                  <a:gd name="T26" fmla="+- 0 274 251"/>
                  <a:gd name="T27" fmla="*/ 274 h 180"/>
                  <a:gd name="T28" fmla="+- 0 14731 14703"/>
                  <a:gd name="T29" fmla="*/ T28 w 108"/>
                  <a:gd name="T30" fmla="+- 0 285 251"/>
                  <a:gd name="T31" fmla="*/ 285 h 180"/>
                  <a:gd name="T32" fmla="+- 0 14725 14703"/>
                  <a:gd name="T33" fmla="*/ T32 w 108"/>
                  <a:gd name="T34" fmla="+- 0 303 251"/>
                  <a:gd name="T35" fmla="*/ 303 h 180"/>
                  <a:gd name="T36" fmla="+- 0 14727 14703"/>
                  <a:gd name="T37" fmla="*/ T36 w 108"/>
                  <a:gd name="T38" fmla="+- 0 334 251"/>
                  <a:gd name="T39" fmla="*/ 334 h 180"/>
                  <a:gd name="T40" fmla="+- 0 14733 14703"/>
                  <a:gd name="T41" fmla="*/ T40 w 108"/>
                  <a:gd name="T42" fmla="+- 0 355 251"/>
                  <a:gd name="T43" fmla="*/ 355 h 180"/>
                  <a:gd name="T44" fmla="+- 0 14746 14703"/>
                  <a:gd name="T45" fmla="*/ T44 w 108"/>
                  <a:gd name="T46" fmla="+- 0 365 251"/>
                  <a:gd name="T47" fmla="*/ 365 h 180"/>
                  <a:gd name="T48" fmla="+- 0 14757 14703"/>
                  <a:gd name="T49" fmla="*/ T48 w 108"/>
                  <a:gd name="T50" fmla="+- 0 367 251"/>
                  <a:gd name="T51" fmla="*/ 367 h 180"/>
                  <a:gd name="T52" fmla="+- 0 14728 14703"/>
                  <a:gd name="T53" fmla="*/ T52 w 108"/>
                  <a:gd name="T54" fmla="+- 0 367 251"/>
                  <a:gd name="T55" fmla="*/ 367 h 180"/>
                  <a:gd name="T56" fmla="+- 0 14725 14703"/>
                  <a:gd name="T57" fmla="*/ T56 w 108"/>
                  <a:gd name="T58" fmla="+- 0 431 251"/>
                  <a:gd name="T59" fmla="*/ 431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08" h="180">
                    <a:moveTo>
                      <a:pt x="22" y="180"/>
                    </a:moveTo>
                    <a:lnTo>
                      <a:pt x="0" y="180"/>
                    </a:lnTo>
                    <a:lnTo>
                      <a:pt x="0" y="3"/>
                    </a:lnTo>
                    <a:lnTo>
                      <a:pt x="20" y="3"/>
                    </a:lnTo>
                    <a:lnTo>
                      <a:pt x="22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28" y="34"/>
                    </a:lnTo>
                    <a:lnTo>
                      <a:pt x="22" y="52"/>
                    </a:lnTo>
                    <a:lnTo>
                      <a:pt x="24" y="83"/>
                    </a:lnTo>
                    <a:lnTo>
                      <a:pt x="30" y="104"/>
                    </a:lnTo>
                    <a:lnTo>
                      <a:pt x="43" y="114"/>
                    </a:lnTo>
                    <a:lnTo>
                      <a:pt x="54" y="116"/>
                    </a:lnTo>
                    <a:lnTo>
                      <a:pt x="25" y="116"/>
                    </a:lnTo>
                    <a:lnTo>
                      <a:pt x="22" y="1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763"/>
              <p:cNvSpPr>
                <a:spLocks/>
              </p:cNvSpPr>
              <p:nvPr/>
            </p:nvSpPr>
            <p:spPr bwMode="auto">
              <a:xfrm>
                <a:off x="14703" y="251"/>
                <a:ext cx="108" cy="180"/>
              </a:xfrm>
              <a:custGeom>
                <a:avLst/>
                <a:gdLst>
                  <a:gd name="T0" fmla="+- 0 14797 14703"/>
                  <a:gd name="T1" fmla="*/ T0 w 108"/>
                  <a:gd name="T2" fmla="+- 0 367 251"/>
                  <a:gd name="T3" fmla="*/ 367 h 180"/>
                  <a:gd name="T4" fmla="+- 0 14759 14703"/>
                  <a:gd name="T5" fmla="*/ T4 w 108"/>
                  <a:gd name="T6" fmla="+- 0 367 251"/>
                  <a:gd name="T7" fmla="*/ 367 h 180"/>
                  <a:gd name="T8" fmla="+- 0 14779 14703"/>
                  <a:gd name="T9" fmla="*/ T8 w 108"/>
                  <a:gd name="T10" fmla="+- 0 360 251"/>
                  <a:gd name="T11" fmla="*/ 360 h 180"/>
                  <a:gd name="T12" fmla="+- 0 14787 14703"/>
                  <a:gd name="T13" fmla="*/ T12 w 108"/>
                  <a:gd name="T14" fmla="+- 0 341 251"/>
                  <a:gd name="T15" fmla="*/ 341 h 180"/>
                  <a:gd name="T16" fmla="+- 0 14787 14703"/>
                  <a:gd name="T17" fmla="*/ T16 w 108"/>
                  <a:gd name="T18" fmla="+- 0 308 251"/>
                  <a:gd name="T19" fmla="*/ 308 h 180"/>
                  <a:gd name="T20" fmla="+- 0 14783 14703"/>
                  <a:gd name="T21" fmla="*/ T20 w 108"/>
                  <a:gd name="T22" fmla="+- 0 286 251"/>
                  <a:gd name="T23" fmla="*/ 286 h 180"/>
                  <a:gd name="T24" fmla="+- 0 14774 14703"/>
                  <a:gd name="T25" fmla="*/ T24 w 108"/>
                  <a:gd name="T26" fmla="+- 0 273 251"/>
                  <a:gd name="T27" fmla="*/ 273 h 180"/>
                  <a:gd name="T28" fmla="+- 0 14802 14703"/>
                  <a:gd name="T29" fmla="*/ T28 w 108"/>
                  <a:gd name="T30" fmla="+- 0 273 251"/>
                  <a:gd name="T31" fmla="*/ 273 h 180"/>
                  <a:gd name="T32" fmla="+- 0 14808 14703"/>
                  <a:gd name="T33" fmla="*/ T32 w 108"/>
                  <a:gd name="T34" fmla="+- 0 290 251"/>
                  <a:gd name="T35" fmla="*/ 290 h 180"/>
                  <a:gd name="T36" fmla="+- 0 14811 14703"/>
                  <a:gd name="T37" fmla="*/ T36 w 108"/>
                  <a:gd name="T38" fmla="+- 0 316 251"/>
                  <a:gd name="T39" fmla="*/ 316 h 180"/>
                  <a:gd name="T40" fmla="+- 0 14808 14703"/>
                  <a:gd name="T41" fmla="*/ T40 w 108"/>
                  <a:gd name="T42" fmla="+- 0 342 251"/>
                  <a:gd name="T43" fmla="*/ 342 h 180"/>
                  <a:gd name="T44" fmla="+- 0 14801 14703"/>
                  <a:gd name="T45" fmla="*/ T44 w 108"/>
                  <a:gd name="T46" fmla="+- 0 363 251"/>
                  <a:gd name="T47" fmla="*/ 363 h 180"/>
                  <a:gd name="T48" fmla="+- 0 14797 14703"/>
                  <a:gd name="T49" fmla="*/ T48 w 108"/>
                  <a:gd name="T50" fmla="+- 0 367 251"/>
                  <a:gd name="T51" fmla="*/ 367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08" h="180">
                    <a:moveTo>
                      <a:pt x="94" y="116"/>
                    </a:moveTo>
                    <a:lnTo>
                      <a:pt x="56" y="116"/>
                    </a:lnTo>
                    <a:lnTo>
                      <a:pt x="76" y="109"/>
                    </a:lnTo>
                    <a:lnTo>
                      <a:pt x="84" y="90"/>
                    </a:lnTo>
                    <a:lnTo>
                      <a:pt x="84" y="57"/>
                    </a:lnTo>
                    <a:lnTo>
                      <a:pt x="80" y="35"/>
                    </a:lnTo>
                    <a:lnTo>
                      <a:pt x="71" y="22"/>
                    </a:lnTo>
                    <a:lnTo>
                      <a:pt x="99" y="22"/>
                    </a:lnTo>
                    <a:lnTo>
                      <a:pt x="105" y="39"/>
                    </a:lnTo>
                    <a:lnTo>
                      <a:pt x="108" y="65"/>
                    </a:lnTo>
                    <a:lnTo>
                      <a:pt x="105" y="91"/>
                    </a:lnTo>
                    <a:lnTo>
                      <a:pt x="98" y="112"/>
                    </a:lnTo>
                    <a:lnTo>
                      <a:pt x="94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764"/>
              <p:cNvSpPr>
                <a:spLocks/>
              </p:cNvSpPr>
              <p:nvPr/>
            </p:nvSpPr>
            <p:spPr bwMode="auto">
              <a:xfrm>
                <a:off x="14703" y="251"/>
                <a:ext cx="108" cy="180"/>
              </a:xfrm>
              <a:custGeom>
                <a:avLst/>
                <a:gdLst>
                  <a:gd name="T0" fmla="+- 0 14766 14703"/>
                  <a:gd name="T1" fmla="*/ T0 w 108"/>
                  <a:gd name="T2" fmla="+- 0 383 251"/>
                  <a:gd name="T3" fmla="*/ 383 h 180"/>
                  <a:gd name="T4" fmla="+- 0 14743 14703"/>
                  <a:gd name="T5" fmla="*/ T4 w 108"/>
                  <a:gd name="T6" fmla="+- 0 379 251"/>
                  <a:gd name="T7" fmla="*/ 379 h 180"/>
                  <a:gd name="T8" fmla="+- 0 14728 14703"/>
                  <a:gd name="T9" fmla="*/ T8 w 108"/>
                  <a:gd name="T10" fmla="+- 0 367 251"/>
                  <a:gd name="T11" fmla="*/ 367 h 180"/>
                  <a:gd name="T12" fmla="+- 0 14757 14703"/>
                  <a:gd name="T13" fmla="*/ T12 w 108"/>
                  <a:gd name="T14" fmla="+- 0 367 251"/>
                  <a:gd name="T15" fmla="*/ 367 h 180"/>
                  <a:gd name="T16" fmla="+- 0 14759 14703"/>
                  <a:gd name="T17" fmla="*/ T16 w 108"/>
                  <a:gd name="T18" fmla="+- 0 367 251"/>
                  <a:gd name="T19" fmla="*/ 367 h 180"/>
                  <a:gd name="T20" fmla="+- 0 14797 14703"/>
                  <a:gd name="T21" fmla="*/ T20 w 108"/>
                  <a:gd name="T22" fmla="+- 0 367 251"/>
                  <a:gd name="T23" fmla="*/ 367 h 180"/>
                  <a:gd name="T24" fmla="+- 0 14787 14703"/>
                  <a:gd name="T25" fmla="*/ T24 w 108"/>
                  <a:gd name="T26" fmla="+- 0 377 251"/>
                  <a:gd name="T27" fmla="*/ 377 h 180"/>
                  <a:gd name="T28" fmla="+- 0 14766 14703"/>
                  <a:gd name="T29" fmla="*/ T28 w 108"/>
                  <a:gd name="T30" fmla="+- 0 383 251"/>
                  <a:gd name="T31" fmla="*/ 383 h 1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08" h="180">
                    <a:moveTo>
                      <a:pt x="63" y="132"/>
                    </a:moveTo>
                    <a:lnTo>
                      <a:pt x="40" y="128"/>
                    </a:lnTo>
                    <a:lnTo>
                      <a:pt x="25" y="116"/>
                    </a:lnTo>
                    <a:lnTo>
                      <a:pt x="54" y="116"/>
                    </a:lnTo>
                    <a:lnTo>
                      <a:pt x="56" y="116"/>
                    </a:lnTo>
                    <a:lnTo>
                      <a:pt x="94" y="116"/>
                    </a:lnTo>
                    <a:lnTo>
                      <a:pt x="84" y="126"/>
                    </a:lnTo>
                    <a:lnTo>
                      <a:pt x="63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" name="Group 765"/>
            <p:cNvGrpSpPr>
              <a:grpSpLocks/>
            </p:cNvGrpSpPr>
            <p:nvPr/>
          </p:nvGrpSpPr>
          <p:grpSpPr bwMode="auto">
            <a:xfrm>
              <a:off x="14900" y="214"/>
              <a:ext cx="110" cy="168"/>
              <a:chOff x="14900" y="214"/>
              <a:chExt cx="110" cy="168"/>
            </a:xfrm>
          </p:grpSpPr>
          <p:sp>
            <p:nvSpPr>
              <p:cNvPr id="241" name="Freeform 766"/>
              <p:cNvSpPr>
                <a:spLocks/>
              </p:cNvSpPr>
              <p:nvPr/>
            </p:nvSpPr>
            <p:spPr bwMode="auto">
              <a:xfrm>
                <a:off x="14900" y="214"/>
                <a:ext cx="110" cy="168"/>
              </a:xfrm>
              <a:custGeom>
                <a:avLst/>
                <a:gdLst>
                  <a:gd name="T0" fmla="+- 0 14901 14900"/>
                  <a:gd name="T1" fmla="*/ T0 w 110"/>
                  <a:gd name="T2" fmla="+- 0 256 214"/>
                  <a:gd name="T3" fmla="*/ 256 h 168"/>
                  <a:gd name="T4" fmla="+- 0 14908 14900"/>
                  <a:gd name="T5" fmla="*/ T4 w 110"/>
                  <a:gd name="T6" fmla="+- 0 236 214"/>
                  <a:gd name="T7" fmla="*/ 236 h 168"/>
                  <a:gd name="T8" fmla="+- 0 14923 14900"/>
                  <a:gd name="T9" fmla="*/ T8 w 110"/>
                  <a:gd name="T10" fmla="+- 0 222 214"/>
                  <a:gd name="T11" fmla="*/ 222 h 168"/>
                  <a:gd name="T12" fmla="+- 0 14944 14900"/>
                  <a:gd name="T13" fmla="*/ T12 w 110"/>
                  <a:gd name="T14" fmla="+- 0 215 214"/>
                  <a:gd name="T15" fmla="*/ 215 h 168"/>
                  <a:gd name="T16" fmla="+- 0 14955 14900"/>
                  <a:gd name="T17" fmla="*/ T16 w 110"/>
                  <a:gd name="T18" fmla="+- 0 214 214"/>
                  <a:gd name="T19" fmla="*/ 214 h 168"/>
                  <a:gd name="T20" fmla="+- 0 14976 14900"/>
                  <a:gd name="T21" fmla="*/ T20 w 110"/>
                  <a:gd name="T22" fmla="+- 0 216 214"/>
                  <a:gd name="T23" fmla="*/ 216 h 168"/>
                  <a:gd name="T24" fmla="+- 0 14991 14900"/>
                  <a:gd name="T25" fmla="*/ T24 w 110"/>
                  <a:gd name="T26" fmla="+- 0 224 214"/>
                  <a:gd name="T27" fmla="*/ 224 h 168"/>
                  <a:gd name="T28" fmla="+- 0 14997 14900"/>
                  <a:gd name="T29" fmla="*/ T28 w 110"/>
                  <a:gd name="T30" fmla="+- 0 233 214"/>
                  <a:gd name="T31" fmla="*/ 233 h 168"/>
                  <a:gd name="T32" fmla="+- 0 14968 14900"/>
                  <a:gd name="T33" fmla="*/ T32 w 110"/>
                  <a:gd name="T34" fmla="+- 0 233 214"/>
                  <a:gd name="T35" fmla="*/ 233 h 168"/>
                  <a:gd name="T36" fmla="+- 0 14940 14900"/>
                  <a:gd name="T37" fmla="*/ T36 w 110"/>
                  <a:gd name="T38" fmla="+- 0 235 214"/>
                  <a:gd name="T39" fmla="*/ 235 h 168"/>
                  <a:gd name="T40" fmla="+- 0 14926 14900"/>
                  <a:gd name="T41" fmla="*/ T40 w 110"/>
                  <a:gd name="T42" fmla="+- 0 246 214"/>
                  <a:gd name="T43" fmla="*/ 246 h 168"/>
                  <a:gd name="T44" fmla="+- 0 14901 14900"/>
                  <a:gd name="T45" fmla="*/ T44 w 110"/>
                  <a:gd name="T46" fmla="+- 0 256 214"/>
                  <a:gd name="T47" fmla="*/ 256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10" h="168">
                    <a:moveTo>
                      <a:pt x="1" y="42"/>
                    </a:moveTo>
                    <a:lnTo>
                      <a:pt x="8" y="22"/>
                    </a:lnTo>
                    <a:lnTo>
                      <a:pt x="23" y="8"/>
                    </a:lnTo>
                    <a:lnTo>
                      <a:pt x="44" y="1"/>
                    </a:lnTo>
                    <a:lnTo>
                      <a:pt x="55" y="0"/>
                    </a:lnTo>
                    <a:lnTo>
                      <a:pt x="76" y="2"/>
                    </a:lnTo>
                    <a:lnTo>
                      <a:pt x="91" y="10"/>
                    </a:lnTo>
                    <a:lnTo>
                      <a:pt x="97" y="19"/>
                    </a:lnTo>
                    <a:lnTo>
                      <a:pt x="68" y="19"/>
                    </a:lnTo>
                    <a:lnTo>
                      <a:pt x="40" y="21"/>
                    </a:lnTo>
                    <a:lnTo>
                      <a:pt x="26" y="32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767"/>
              <p:cNvSpPr>
                <a:spLocks/>
              </p:cNvSpPr>
              <p:nvPr/>
            </p:nvSpPr>
            <p:spPr bwMode="auto">
              <a:xfrm>
                <a:off x="14900" y="214"/>
                <a:ext cx="110" cy="168"/>
              </a:xfrm>
              <a:custGeom>
                <a:avLst/>
                <a:gdLst>
                  <a:gd name="T0" fmla="+- 0 15009 14900"/>
                  <a:gd name="T1" fmla="*/ T0 w 110"/>
                  <a:gd name="T2" fmla="+- 0 381 214"/>
                  <a:gd name="T3" fmla="*/ 381 h 168"/>
                  <a:gd name="T4" fmla="+- 0 14900 14900"/>
                  <a:gd name="T5" fmla="*/ T4 w 110"/>
                  <a:gd name="T6" fmla="+- 0 381 214"/>
                  <a:gd name="T7" fmla="*/ 381 h 168"/>
                  <a:gd name="T8" fmla="+- 0 14904 14900"/>
                  <a:gd name="T9" fmla="*/ T8 w 110"/>
                  <a:gd name="T10" fmla="+- 0 358 214"/>
                  <a:gd name="T11" fmla="*/ 358 h 168"/>
                  <a:gd name="T12" fmla="+- 0 14915 14900"/>
                  <a:gd name="T13" fmla="*/ T12 w 110"/>
                  <a:gd name="T14" fmla="+- 0 341 214"/>
                  <a:gd name="T15" fmla="*/ 341 h 168"/>
                  <a:gd name="T16" fmla="+- 0 14929 14900"/>
                  <a:gd name="T17" fmla="*/ T16 w 110"/>
                  <a:gd name="T18" fmla="+- 0 327 214"/>
                  <a:gd name="T19" fmla="*/ 327 h 168"/>
                  <a:gd name="T20" fmla="+- 0 14946 14900"/>
                  <a:gd name="T21" fmla="*/ T20 w 110"/>
                  <a:gd name="T22" fmla="+- 0 316 214"/>
                  <a:gd name="T23" fmla="*/ 316 h 168"/>
                  <a:gd name="T24" fmla="+- 0 14961 14900"/>
                  <a:gd name="T25" fmla="*/ T24 w 110"/>
                  <a:gd name="T26" fmla="+- 0 304 214"/>
                  <a:gd name="T27" fmla="*/ 304 h 168"/>
                  <a:gd name="T28" fmla="+- 0 14975 14900"/>
                  <a:gd name="T29" fmla="*/ T28 w 110"/>
                  <a:gd name="T30" fmla="+- 0 290 214"/>
                  <a:gd name="T31" fmla="*/ 290 h 168"/>
                  <a:gd name="T32" fmla="+- 0 14983 14900"/>
                  <a:gd name="T33" fmla="*/ T32 w 110"/>
                  <a:gd name="T34" fmla="+- 0 274 214"/>
                  <a:gd name="T35" fmla="*/ 274 h 168"/>
                  <a:gd name="T36" fmla="+- 0 14980 14900"/>
                  <a:gd name="T37" fmla="*/ T36 w 110"/>
                  <a:gd name="T38" fmla="+- 0 246 214"/>
                  <a:gd name="T39" fmla="*/ 246 h 168"/>
                  <a:gd name="T40" fmla="+- 0 14968 14900"/>
                  <a:gd name="T41" fmla="*/ T40 w 110"/>
                  <a:gd name="T42" fmla="+- 0 233 214"/>
                  <a:gd name="T43" fmla="*/ 233 h 168"/>
                  <a:gd name="T44" fmla="+- 0 14997 14900"/>
                  <a:gd name="T45" fmla="*/ T44 w 110"/>
                  <a:gd name="T46" fmla="+- 0 233 214"/>
                  <a:gd name="T47" fmla="*/ 233 h 168"/>
                  <a:gd name="T48" fmla="+- 0 15000 14900"/>
                  <a:gd name="T49" fmla="*/ T48 w 110"/>
                  <a:gd name="T50" fmla="+- 0 238 214"/>
                  <a:gd name="T51" fmla="*/ 238 h 168"/>
                  <a:gd name="T52" fmla="+- 0 15004 14900"/>
                  <a:gd name="T53" fmla="*/ T52 w 110"/>
                  <a:gd name="T54" fmla="+- 0 255 214"/>
                  <a:gd name="T55" fmla="*/ 255 h 168"/>
                  <a:gd name="T56" fmla="+- 0 15002 14900"/>
                  <a:gd name="T57" fmla="*/ T56 w 110"/>
                  <a:gd name="T58" fmla="+- 0 273 214"/>
                  <a:gd name="T59" fmla="*/ 273 h 168"/>
                  <a:gd name="T60" fmla="+- 0 14994 14900"/>
                  <a:gd name="T61" fmla="*/ T60 w 110"/>
                  <a:gd name="T62" fmla="+- 0 290 214"/>
                  <a:gd name="T63" fmla="*/ 290 h 168"/>
                  <a:gd name="T64" fmla="+- 0 14942 14900"/>
                  <a:gd name="T65" fmla="*/ T64 w 110"/>
                  <a:gd name="T66" fmla="+- 0 338 214"/>
                  <a:gd name="T67" fmla="*/ 338 h 168"/>
                  <a:gd name="T68" fmla="+- 0 14935 14900"/>
                  <a:gd name="T69" fmla="*/ T68 w 110"/>
                  <a:gd name="T70" fmla="+- 0 345 214"/>
                  <a:gd name="T71" fmla="*/ 345 h 168"/>
                  <a:gd name="T72" fmla="+- 0 14927 14900"/>
                  <a:gd name="T73" fmla="*/ T72 w 110"/>
                  <a:gd name="T74" fmla="+- 0 353 214"/>
                  <a:gd name="T75" fmla="*/ 353 h 168"/>
                  <a:gd name="T76" fmla="+- 0 14923 14900"/>
                  <a:gd name="T77" fmla="*/ T76 w 110"/>
                  <a:gd name="T78" fmla="+- 0 363 214"/>
                  <a:gd name="T79" fmla="*/ 363 h 168"/>
                  <a:gd name="T80" fmla="+- 0 15009 14900"/>
                  <a:gd name="T81" fmla="*/ T80 w 110"/>
                  <a:gd name="T82" fmla="+- 0 363 214"/>
                  <a:gd name="T83" fmla="*/ 363 h 168"/>
                  <a:gd name="T84" fmla="+- 0 15009 14900"/>
                  <a:gd name="T85" fmla="*/ T84 w 110"/>
                  <a:gd name="T86" fmla="+- 0 381 214"/>
                  <a:gd name="T87" fmla="*/ 381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110" h="168">
                    <a:moveTo>
                      <a:pt x="109" y="167"/>
                    </a:moveTo>
                    <a:lnTo>
                      <a:pt x="0" y="167"/>
                    </a:lnTo>
                    <a:lnTo>
                      <a:pt x="4" y="144"/>
                    </a:lnTo>
                    <a:lnTo>
                      <a:pt x="15" y="127"/>
                    </a:lnTo>
                    <a:lnTo>
                      <a:pt x="29" y="113"/>
                    </a:lnTo>
                    <a:lnTo>
                      <a:pt x="46" y="102"/>
                    </a:lnTo>
                    <a:lnTo>
                      <a:pt x="61" y="90"/>
                    </a:lnTo>
                    <a:lnTo>
                      <a:pt x="75" y="76"/>
                    </a:lnTo>
                    <a:lnTo>
                      <a:pt x="83" y="60"/>
                    </a:lnTo>
                    <a:lnTo>
                      <a:pt x="80" y="32"/>
                    </a:lnTo>
                    <a:lnTo>
                      <a:pt x="68" y="19"/>
                    </a:lnTo>
                    <a:lnTo>
                      <a:pt x="97" y="19"/>
                    </a:lnTo>
                    <a:lnTo>
                      <a:pt x="100" y="24"/>
                    </a:lnTo>
                    <a:lnTo>
                      <a:pt x="104" y="41"/>
                    </a:lnTo>
                    <a:lnTo>
                      <a:pt x="102" y="59"/>
                    </a:lnTo>
                    <a:lnTo>
                      <a:pt x="94" y="76"/>
                    </a:lnTo>
                    <a:lnTo>
                      <a:pt x="42" y="124"/>
                    </a:lnTo>
                    <a:lnTo>
                      <a:pt x="35" y="131"/>
                    </a:lnTo>
                    <a:lnTo>
                      <a:pt x="27" y="139"/>
                    </a:lnTo>
                    <a:lnTo>
                      <a:pt x="23" y="149"/>
                    </a:lnTo>
                    <a:lnTo>
                      <a:pt x="109" y="149"/>
                    </a:lnTo>
                    <a:lnTo>
                      <a:pt x="109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" name="Group 768"/>
            <p:cNvGrpSpPr>
              <a:grpSpLocks/>
            </p:cNvGrpSpPr>
            <p:nvPr/>
          </p:nvGrpSpPr>
          <p:grpSpPr bwMode="auto">
            <a:xfrm>
              <a:off x="15098" y="251"/>
              <a:ext cx="113" cy="130"/>
              <a:chOff x="15098" y="251"/>
              <a:chExt cx="113" cy="130"/>
            </a:xfrm>
          </p:grpSpPr>
          <p:sp>
            <p:nvSpPr>
              <p:cNvPr id="239" name="Freeform 769"/>
              <p:cNvSpPr>
                <a:spLocks/>
              </p:cNvSpPr>
              <p:nvPr/>
            </p:nvSpPr>
            <p:spPr bwMode="auto">
              <a:xfrm>
                <a:off x="15098" y="251"/>
                <a:ext cx="113" cy="130"/>
              </a:xfrm>
              <a:custGeom>
                <a:avLst/>
                <a:gdLst>
                  <a:gd name="T0" fmla="+- 0 15172 15098"/>
                  <a:gd name="T1" fmla="*/ T0 w 113"/>
                  <a:gd name="T2" fmla="+- 0 381 251"/>
                  <a:gd name="T3" fmla="*/ 381 h 130"/>
                  <a:gd name="T4" fmla="+- 0 15108 15098"/>
                  <a:gd name="T5" fmla="*/ T4 w 113"/>
                  <a:gd name="T6" fmla="+- 0 358 251"/>
                  <a:gd name="T7" fmla="*/ 358 h 130"/>
                  <a:gd name="T8" fmla="+- 0 15098 15098"/>
                  <a:gd name="T9" fmla="*/ T8 w 113"/>
                  <a:gd name="T10" fmla="+- 0 319 251"/>
                  <a:gd name="T11" fmla="*/ 319 h 130"/>
                  <a:gd name="T12" fmla="+- 0 15101 15098"/>
                  <a:gd name="T13" fmla="*/ T12 w 113"/>
                  <a:gd name="T14" fmla="+- 0 291 251"/>
                  <a:gd name="T15" fmla="*/ 291 h 130"/>
                  <a:gd name="T16" fmla="+- 0 15109 15098"/>
                  <a:gd name="T17" fmla="*/ T16 w 113"/>
                  <a:gd name="T18" fmla="+- 0 271 251"/>
                  <a:gd name="T19" fmla="*/ 271 h 130"/>
                  <a:gd name="T20" fmla="+- 0 15124 15098"/>
                  <a:gd name="T21" fmla="*/ T20 w 113"/>
                  <a:gd name="T22" fmla="+- 0 258 251"/>
                  <a:gd name="T23" fmla="*/ 258 h 130"/>
                  <a:gd name="T24" fmla="+- 0 15145 15098"/>
                  <a:gd name="T25" fmla="*/ T24 w 113"/>
                  <a:gd name="T26" fmla="+- 0 252 251"/>
                  <a:gd name="T27" fmla="*/ 252 h 130"/>
                  <a:gd name="T28" fmla="+- 0 15154 15098"/>
                  <a:gd name="T29" fmla="*/ T28 w 113"/>
                  <a:gd name="T30" fmla="+- 0 251 251"/>
                  <a:gd name="T31" fmla="*/ 251 h 130"/>
                  <a:gd name="T32" fmla="+- 0 15178 15098"/>
                  <a:gd name="T33" fmla="*/ T32 w 113"/>
                  <a:gd name="T34" fmla="+- 0 255 251"/>
                  <a:gd name="T35" fmla="*/ 255 h 130"/>
                  <a:gd name="T36" fmla="+- 0 15195 15098"/>
                  <a:gd name="T37" fmla="*/ T36 w 113"/>
                  <a:gd name="T38" fmla="+- 0 266 251"/>
                  <a:gd name="T39" fmla="*/ 266 h 130"/>
                  <a:gd name="T40" fmla="+- 0 15197 15098"/>
                  <a:gd name="T41" fmla="*/ T40 w 113"/>
                  <a:gd name="T42" fmla="+- 0 268 251"/>
                  <a:gd name="T43" fmla="*/ 268 h 130"/>
                  <a:gd name="T44" fmla="+- 0 15159 15098"/>
                  <a:gd name="T45" fmla="*/ T44 w 113"/>
                  <a:gd name="T46" fmla="+- 0 268 251"/>
                  <a:gd name="T47" fmla="*/ 268 h 130"/>
                  <a:gd name="T48" fmla="+- 0 15135 15098"/>
                  <a:gd name="T49" fmla="*/ T48 w 113"/>
                  <a:gd name="T50" fmla="+- 0 273 251"/>
                  <a:gd name="T51" fmla="*/ 273 h 130"/>
                  <a:gd name="T52" fmla="+- 0 15123 15098"/>
                  <a:gd name="T53" fmla="*/ T52 w 113"/>
                  <a:gd name="T54" fmla="+- 0 289 251"/>
                  <a:gd name="T55" fmla="*/ 289 h 130"/>
                  <a:gd name="T56" fmla="+- 0 15120 15098"/>
                  <a:gd name="T57" fmla="*/ T56 w 113"/>
                  <a:gd name="T58" fmla="+- 0 313 251"/>
                  <a:gd name="T59" fmla="*/ 313 h 130"/>
                  <a:gd name="T60" fmla="+- 0 15122 15098"/>
                  <a:gd name="T61" fmla="*/ T60 w 113"/>
                  <a:gd name="T62" fmla="+- 0 340 251"/>
                  <a:gd name="T63" fmla="*/ 340 h 130"/>
                  <a:gd name="T64" fmla="+- 0 15131 15098"/>
                  <a:gd name="T65" fmla="*/ T64 w 113"/>
                  <a:gd name="T66" fmla="+- 0 358 251"/>
                  <a:gd name="T67" fmla="*/ 358 h 130"/>
                  <a:gd name="T68" fmla="+- 0 15148 15098"/>
                  <a:gd name="T69" fmla="*/ T68 w 113"/>
                  <a:gd name="T70" fmla="+- 0 367 251"/>
                  <a:gd name="T71" fmla="*/ 367 h 130"/>
                  <a:gd name="T72" fmla="+- 0 15154 15098"/>
                  <a:gd name="T73" fmla="*/ T72 w 113"/>
                  <a:gd name="T74" fmla="+- 0 367 251"/>
                  <a:gd name="T75" fmla="*/ 367 h 130"/>
                  <a:gd name="T76" fmla="+- 0 15194 15098"/>
                  <a:gd name="T77" fmla="*/ T76 w 113"/>
                  <a:gd name="T78" fmla="+- 0 367 251"/>
                  <a:gd name="T79" fmla="*/ 367 h 130"/>
                  <a:gd name="T80" fmla="+- 0 15189 15098"/>
                  <a:gd name="T81" fmla="*/ T80 w 113"/>
                  <a:gd name="T82" fmla="+- 0 373 251"/>
                  <a:gd name="T83" fmla="*/ 373 h 130"/>
                  <a:gd name="T84" fmla="+- 0 15172 15098"/>
                  <a:gd name="T85" fmla="*/ T84 w 113"/>
                  <a:gd name="T86" fmla="+- 0 381 251"/>
                  <a:gd name="T87" fmla="*/ 381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113" h="130">
                    <a:moveTo>
                      <a:pt x="74" y="130"/>
                    </a:moveTo>
                    <a:lnTo>
                      <a:pt x="10" y="107"/>
                    </a:lnTo>
                    <a:lnTo>
                      <a:pt x="0" y="68"/>
                    </a:lnTo>
                    <a:lnTo>
                      <a:pt x="3" y="40"/>
                    </a:lnTo>
                    <a:lnTo>
                      <a:pt x="11" y="20"/>
                    </a:lnTo>
                    <a:lnTo>
                      <a:pt x="26" y="7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80" y="4"/>
                    </a:lnTo>
                    <a:lnTo>
                      <a:pt x="97" y="15"/>
                    </a:lnTo>
                    <a:lnTo>
                      <a:pt x="99" y="17"/>
                    </a:lnTo>
                    <a:lnTo>
                      <a:pt x="61" y="17"/>
                    </a:lnTo>
                    <a:lnTo>
                      <a:pt x="37" y="22"/>
                    </a:lnTo>
                    <a:lnTo>
                      <a:pt x="25" y="38"/>
                    </a:lnTo>
                    <a:lnTo>
                      <a:pt x="22" y="62"/>
                    </a:lnTo>
                    <a:lnTo>
                      <a:pt x="24" y="89"/>
                    </a:lnTo>
                    <a:lnTo>
                      <a:pt x="33" y="107"/>
                    </a:lnTo>
                    <a:lnTo>
                      <a:pt x="50" y="116"/>
                    </a:lnTo>
                    <a:lnTo>
                      <a:pt x="56" y="116"/>
                    </a:lnTo>
                    <a:lnTo>
                      <a:pt x="96" y="116"/>
                    </a:lnTo>
                    <a:lnTo>
                      <a:pt x="91" y="122"/>
                    </a:lnTo>
                    <a:lnTo>
                      <a:pt x="74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770"/>
              <p:cNvSpPr>
                <a:spLocks/>
              </p:cNvSpPr>
              <p:nvPr/>
            </p:nvSpPr>
            <p:spPr bwMode="auto">
              <a:xfrm>
                <a:off x="15098" y="251"/>
                <a:ext cx="113" cy="130"/>
              </a:xfrm>
              <a:custGeom>
                <a:avLst/>
                <a:gdLst>
                  <a:gd name="T0" fmla="+- 0 15194 15098"/>
                  <a:gd name="T1" fmla="*/ T0 w 113"/>
                  <a:gd name="T2" fmla="+- 0 367 251"/>
                  <a:gd name="T3" fmla="*/ 367 h 130"/>
                  <a:gd name="T4" fmla="+- 0 15154 15098"/>
                  <a:gd name="T5" fmla="*/ T4 w 113"/>
                  <a:gd name="T6" fmla="+- 0 367 251"/>
                  <a:gd name="T7" fmla="*/ 367 h 130"/>
                  <a:gd name="T8" fmla="+- 0 15175 15098"/>
                  <a:gd name="T9" fmla="*/ T8 w 113"/>
                  <a:gd name="T10" fmla="+- 0 362 251"/>
                  <a:gd name="T11" fmla="*/ 362 h 130"/>
                  <a:gd name="T12" fmla="+- 0 15186 15098"/>
                  <a:gd name="T13" fmla="*/ T12 w 113"/>
                  <a:gd name="T14" fmla="+- 0 345 251"/>
                  <a:gd name="T15" fmla="*/ 345 h 130"/>
                  <a:gd name="T16" fmla="+- 0 15189 15098"/>
                  <a:gd name="T17" fmla="*/ T16 w 113"/>
                  <a:gd name="T18" fmla="+- 0 321 251"/>
                  <a:gd name="T19" fmla="*/ 321 h 130"/>
                  <a:gd name="T20" fmla="+- 0 15187 15098"/>
                  <a:gd name="T21" fmla="*/ T20 w 113"/>
                  <a:gd name="T22" fmla="+- 0 294 251"/>
                  <a:gd name="T23" fmla="*/ 294 h 130"/>
                  <a:gd name="T24" fmla="+- 0 15178 15098"/>
                  <a:gd name="T25" fmla="*/ T24 w 113"/>
                  <a:gd name="T26" fmla="+- 0 275 251"/>
                  <a:gd name="T27" fmla="*/ 275 h 130"/>
                  <a:gd name="T28" fmla="+- 0 15159 15098"/>
                  <a:gd name="T29" fmla="*/ T28 w 113"/>
                  <a:gd name="T30" fmla="+- 0 268 251"/>
                  <a:gd name="T31" fmla="*/ 268 h 130"/>
                  <a:gd name="T32" fmla="+- 0 15197 15098"/>
                  <a:gd name="T33" fmla="*/ T32 w 113"/>
                  <a:gd name="T34" fmla="+- 0 268 251"/>
                  <a:gd name="T35" fmla="*/ 268 h 130"/>
                  <a:gd name="T36" fmla="+- 0 15206 15098"/>
                  <a:gd name="T37" fmla="*/ T36 w 113"/>
                  <a:gd name="T38" fmla="+- 0 283 251"/>
                  <a:gd name="T39" fmla="*/ 283 h 130"/>
                  <a:gd name="T40" fmla="+- 0 15210 15098"/>
                  <a:gd name="T41" fmla="*/ T40 w 113"/>
                  <a:gd name="T42" fmla="+- 0 307 251"/>
                  <a:gd name="T43" fmla="*/ 307 h 130"/>
                  <a:gd name="T44" fmla="+- 0 15209 15098"/>
                  <a:gd name="T45" fmla="*/ T44 w 113"/>
                  <a:gd name="T46" fmla="+- 0 336 251"/>
                  <a:gd name="T47" fmla="*/ 336 h 130"/>
                  <a:gd name="T48" fmla="+- 0 15202 15098"/>
                  <a:gd name="T49" fmla="*/ T48 w 113"/>
                  <a:gd name="T50" fmla="+- 0 358 251"/>
                  <a:gd name="T51" fmla="*/ 358 h 130"/>
                  <a:gd name="T52" fmla="+- 0 15194 15098"/>
                  <a:gd name="T53" fmla="*/ T52 w 113"/>
                  <a:gd name="T54" fmla="+- 0 367 251"/>
                  <a:gd name="T55" fmla="*/ 367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13" h="130">
                    <a:moveTo>
                      <a:pt x="96" y="116"/>
                    </a:moveTo>
                    <a:lnTo>
                      <a:pt x="56" y="116"/>
                    </a:lnTo>
                    <a:lnTo>
                      <a:pt x="77" y="111"/>
                    </a:lnTo>
                    <a:lnTo>
                      <a:pt x="88" y="94"/>
                    </a:lnTo>
                    <a:lnTo>
                      <a:pt x="91" y="70"/>
                    </a:lnTo>
                    <a:lnTo>
                      <a:pt x="89" y="43"/>
                    </a:lnTo>
                    <a:lnTo>
                      <a:pt x="80" y="24"/>
                    </a:lnTo>
                    <a:lnTo>
                      <a:pt x="61" y="17"/>
                    </a:lnTo>
                    <a:lnTo>
                      <a:pt x="99" y="17"/>
                    </a:lnTo>
                    <a:lnTo>
                      <a:pt x="108" y="32"/>
                    </a:lnTo>
                    <a:lnTo>
                      <a:pt x="112" y="56"/>
                    </a:lnTo>
                    <a:lnTo>
                      <a:pt x="111" y="85"/>
                    </a:lnTo>
                    <a:lnTo>
                      <a:pt x="104" y="107"/>
                    </a:lnTo>
                    <a:lnTo>
                      <a:pt x="96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" name="Group 771"/>
            <p:cNvGrpSpPr>
              <a:grpSpLocks/>
            </p:cNvGrpSpPr>
            <p:nvPr/>
          </p:nvGrpSpPr>
          <p:grpSpPr bwMode="auto">
            <a:xfrm>
              <a:off x="15224" y="208"/>
              <a:ext cx="64" cy="174"/>
              <a:chOff x="15224" y="208"/>
              <a:chExt cx="64" cy="174"/>
            </a:xfrm>
          </p:grpSpPr>
          <p:sp>
            <p:nvSpPr>
              <p:cNvPr id="237" name="Freeform 772"/>
              <p:cNvSpPr>
                <a:spLocks/>
              </p:cNvSpPr>
              <p:nvPr/>
            </p:nvSpPr>
            <p:spPr bwMode="auto">
              <a:xfrm>
                <a:off x="15224" y="208"/>
                <a:ext cx="64" cy="174"/>
              </a:xfrm>
              <a:custGeom>
                <a:avLst/>
                <a:gdLst>
                  <a:gd name="T0" fmla="+- 0 15288 15224"/>
                  <a:gd name="T1" fmla="*/ T0 w 64"/>
                  <a:gd name="T2" fmla="+- 0 269 208"/>
                  <a:gd name="T3" fmla="*/ 269 h 174"/>
                  <a:gd name="T4" fmla="+- 0 15224 15224"/>
                  <a:gd name="T5" fmla="*/ T4 w 64"/>
                  <a:gd name="T6" fmla="+- 0 269 208"/>
                  <a:gd name="T7" fmla="*/ 269 h 174"/>
                  <a:gd name="T8" fmla="+- 0 15224 15224"/>
                  <a:gd name="T9" fmla="*/ T8 w 64"/>
                  <a:gd name="T10" fmla="+- 0 254 208"/>
                  <a:gd name="T11" fmla="*/ 254 h 174"/>
                  <a:gd name="T12" fmla="+- 0 15242 15224"/>
                  <a:gd name="T13" fmla="*/ T12 w 64"/>
                  <a:gd name="T14" fmla="+- 0 254 208"/>
                  <a:gd name="T15" fmla="*/ 254 h 174"/>
                  <a:gd name="T16" fmla="+- 0 15242 15224"/>
                  <a:gd name="T17" fmla="*/ T16 w 64"/>
                  <a:gd name="T18" fmla="+- 0 232 208"/>
                  <a:gd name="T19" fmla="*/ 232 h 174"/>
                  <a:gd name="T20" fmla="+- 0 15249 15224"/>
                  <a:gd name="T21" fmla="*/ T20 w 64"/>
                  <a:gd name="T22" fmla="+- 0 216 208"/>
                  <a:gd name="T23" fmla="*/ 216 h 174"/>
                  <a:gd name="T24" fmla="+- 0 15263 15224"/>
                  <a:gd name="T25" fmla="*/ T24 w 64"/>
                  <a:gd name="T26" fmla="+- 0 208 208"/>
                  <a:gd name="T27" fmla="*/ 208 h 174"/>
                  <a:gd name="T28" fmla="+- 0 15283 15224"/>
                  <a:gd name="T29" fmla="*/ T28 w 64"/>
                  <a:gd name="T30" fmla="+- 0 208 208"/>
                  <a:gd name="T31" fmla="*/ 208 h 174"/>
                  <a:gd name="T32" fmla="+- 0 15288 15224"/>
                  <a:gd name="T33" fmla="*/ T32 w 64"/>
                  <a:gd name="T34" fmla="+- 0 225 208"/>
                  <a:gd name="T35" fmla="*/ 225 h 174"/>
                  <a:gd name="T36" fmla="+- 0 15270 15224"/>
                  <a:gd name="T37" fmla="*/ T36 w 64"/>
                  <a:gd name="T38" fmla="+- 0 226 208"/>
                  <a:gd name="T39" fmla="*/ 226 h 174"/>
                  <a:gd name="T40" fmla="+- 0 15262 15224"/>
                  <a:gd name="T41" fmla="*/ T40 w 64"/>
                  <a:gd name="T42" fmla="+- 0 241 208"/>
                  <a:gd name="T43" fmla="*/ 241 h 174"/>
                  <a:gd name="T44" fmla="+- 0 15288 15224"/>
                  <a:gd name="T45" fmla="*/ T44 w 64"/>
                  <a:gd name="T46" fmla="+- 0 254 208"/>
                  <a:gd name="T47" fmla="*/ 254 h 174"/>
                  <a:gd name="T48" fmla="+- 0 15288 15224"/>
                  <a:gd name="T49" fmla="*/ T48 w 64"/>
                  <a:gd name="T50" fmla="+- 0 269 208"/>
                  <a:gd name="T51" fmla="*/ 269 h 1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64" h="174">
                    <a:moveTo>
                      <a:pt x="64" y="61"/>
                    </a:moveTo>
                    <a:lnTo>
                      <a:pt x="0" y="61"/>
                    </a:lnTo>
                    <a:lnTo>
                      <a:pt x="0" y="46"/>
                    </a:lnTo>
                    <a:lnTo>
                      <a:pt x="18" y="46"/>
                    </a:lnTo>
                    <a:lnTo>
                      <a:pt x="18" y="24"/>
                    </a:lnTo>
                    <a:lnTo>
                      <a:pt x="25" y="8"/>
                    </a:lnTo>
                    <a:lnTo>
                      <a:pt x="39" y="0"/>
                    </a:lnTo>
                    <a:lnTo>
                      <a:pt x="59" y="0"/>
                    </a:lnTo>
                    <a:lnTo>
                      <a:pt x="64" y="17"/>
                    </a:lnTo>
                    <a:lnTo>
                      <a:pt x="46" y="18"/>
                    </a:lnTo>
                    <a:lnTo>
                      <a:pt x="38" y="33"/>
                    </a:lnTo>
                    <a:lnTo>
                      <a:pt x="64" y="46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773"/>
              <p:cNvSpPr>
                <a:spLocks/>
              </p:cNvSpPr>
              <p:nvPr/>
            </p:nvSpPr>
            <p:spPr bwMode="auto">
              <a:xfrm>
                <a:off x="15224" y="208"/>
                <a:ext cx="64" cy="174"/>
              </a:xfrm>
              <a:custGeom>
                <a:avLst/>
                <a:gdLst>
                  <a:gd name="T0" fmla="+- 0 15263 15224"/>
                  <a:gd name="T1" fmla="*/ T0 w 64"/>
                  <a:gd name="T2" fmla="+- 0 381 208"/>
                  <a:gd name="T3" fmla="*/ 381 h 174"/>
                  <a:gd name="T4" fmla="+- 0 15242 15224"/>
                  <a:gd name="T5" fmla="*/ T4 w 64"/>
                  <a:gd name="T6" fmla="+- 0 381 208"/>
                  <a:gd name="T7" fmla="*/ 381 h 174"/>
                  <a:gd name="T8" fmla="+- 0 15242 15224"/>
                  <a:gd name="T9" fmla="*/ T8 w 64"/>
                  <a:gd name="T10" fmla="+- 0 269 208"/>
                  <a:gd name="T11" fmla="*/ 269 h 174"/>
                  <a:gd name="T12" fmla="+- 0 15263 15224"/>
                  <a:gd name="T13" fmla="*/ T12 w 64"/>
                  <a:gd name="T14" fmla="+- 0 269 208"/>
                  <a:gd name="T15" fmla="*/ 269 h 174"/>
                  <a:gd name="T16" fmla="+- 0 15263 15224"/>
                  <a:gd name="T17" fmla="*/ T16 w 64"/>
                  <a:gd name="T18" fmla="+- 0 381 208"/>
                  <a:gd name="T19" fmla="*/ 381 h 1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4" h="174">
                    <a:moveTo>
                      <a:pt x="39" y="173"/>
                    </a:moveTo>
                    <a:lnTo>
                      <a:pt x="18" y="173"/>
                    </a:lnTo>
                    <a:lnTo>
                      <a:pt x="18" y="61"/>
                    </a:lnTo>
                    <a:lnTo>
                      <a:pt x="39" y="61"/>
                    </a:lnTo>
                    <a:lnTo>
                      <a:pt x="39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2" name="Group 774"/>
            <p:cNvGrpSpPr>
              <a:grpSpLocks/>
            </p:cNvGrpSpPr>
            <p:nvPr/>
          </p:nvGrpSpPr>
          <p:grpSpPr bwMode="auto">
            <a:xfrm>
              <a:off x="15367" y="214"/>
              <a:ext cx="110" cy="168"/>
              <a:chOff x="15367" y="214"/>
              <a:chExt cx="110" cy="168"/>
            </a:xfrm>
          </p:grpSpPr>
          <p:sp>
            <p:nvSpPr>
              <p:cNvPr id="235" name="Freeform 775"/>
              <p:cNvSpPr>
                <a:spLocks/>
              </p:cNvSpPr>
              <p:nvPr/>
            </p:nvSpPr>
            <p:spPr bwMode="auto">
              <a:xfrm>
                <a:off x="15367" y="214"/>
                <a:ext cx="110" cy="168"/>
              </a:xfrm>
              <a:custGeom>
                <a:avLst/>
                <a:gdLst>
                  <a:gd name="T0" fmla="+- 0 15368 15367"/>
                  <a:gd name="T1" fmla="*/ T0 w 110"/>
                  <a:gd name="T2" fmla="+- 0 256 214"/>
                  <a:gd name="T3" fmla="*/ 256 h 168"/>
                  <a:gd name="T4" fmla="+- 0 15375 15367"/>
                  <a:gd name="T5" fmla="*/ T4 w 110"/>
                  <a:gd name="T6" fmla="+- 0 236 214"/>
                  <a:gd name="T7" fmla="*/ 236 h 168"/>
                  <a:gd name="T8" fmla="+- 0 15390 15367"/>
                  <a:gd name="T9" fmla="*/ T8 w 110"/>
                  <a:gd name="T10" fmla="+- 0 222 214"/>
                  <a:gd name="T11" fmla="*/ 222 h 168"/>
                  <a:gd name="T12" fmla="+- 0 15411 15367"/>
                  <a:gd name="T13" fmla="*/ T12 w 110"/>
                  <a:gd name="T14" fmla="+- 0 215 214"/>
                  <a:gd name="T15" fmla="*/ 215 h 168"/>
                  <a:gd name="T16" fmla="+- 0 15422 15367"/>
                  <a:gd name="T17" fmla="*/ T16 w 110"/>
                  <a:gd name="T18" fmla="+- 0 214 214"/>
                  <a:gd name="T19" fmla="*/ 214 h 168"/>
                  <a:gd name="T20" fmla="+- 0 15443 15367"/>
                  <a:gd name="T21" fmla="*/ T20 w 110"/>
                  <a:gd name="T22" fmla="+- 0 216 214"/>
                  <a:gd name="T23" fmla="*/ 216 h 168"/>
                  <a:gd name="T24" fmla="+- 0 15458 15367"/>
                  <a:gd name="T25" fmla="*/ T24 w 110"/>
                  <a:gd name="T26" fmla="+- 0 224 214"/>
                  <a:gd name="T27" fmla="*/ 224 h 168"/>
                  <a:gd name="T28" fmla="+- 0 15464 15367"/>
                  <a:gd name="T29" fmla="*/ T28 w 110"/>
                  <a:gd name="T30" fmla="+- 0 233 214"/>
                  <a:gd name="T31" fmla="*/ 233 h 168"/>
                  <a:gd name="T32" fmla="+- 0 15435 15367"/>
                  <a:gd name="T33" fmla="*/ T32 w 110"/>
                  <a:gd name="T34" fmla="+- 0 233 214"/>
                  <a:gd name="T35" fmla="*/ 233 h 168"/>
                  <a:gd name="T36" fmla="+- 0 15407 15367"/>
                  <a:gd name="T37" fmla="*/ T36 w 110"/>
                  <a:gd name="T38" fmla="+- 0 235 214"/>
                  <a:gd name="T39" fmla="*/ 235 h 168"/>
                  <a:gd name="T40" fmla="+- 0 15393 15367"/>
                  <a:gd name="T41" fmla="*/ T40 w 110"/>
                  <a:gd name="T42" fmla="+- 0 246 214"/>
                  <a:gd name="T43" fmla="*/ 246 h 168"/>
                  <a:gd name="T44" fmla="+- 0 15368 15367"/>
                  <a:gd name="T45" fmla="*/ T44 w 110"/>
                  <a:gd name="T46" fmla="+- 0 256 214"/>
                  <a:gd name="T47" fmla="*/ 256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10" h="168">
                    <a:moveTo>
                      <a:pt x="1" y="42"/>
                    </a:moveTo>
                    <a:lnTo>
                      <a:pt x="8" y="22"/>
                    </a:lnTo>
                    <a:lnTo>
                      <a:pt x="23" y="8"/>
                    </a:lnTo>
                    <a:lnTo>
                      <a:pt x="44" y="1"/>
                    </a:lnTo>
                    <a:lnTo>
                      <a:pt x="55" y="0"/>
                    </a:lnTo>
                    <a:lnTo>
                      <a:pt x="76" y="2"/>
                    </a:lnTo>
                    <a:lnTo>
                      <a:pt x="91" y="10"/>
                    </a:lnTo>
                    <a:lnTo>
                      <a:pt x="97" y="19"/>
                    </a:lnTo>
                    <a:lnTo>
                      <a:pt x="68" y="19"/>
                    </a:lnTo>
                    <a:lnTo>
                      <a:pt x="40" y="21"/>
                    </a:lnTo>
                    <a:lnTo>
                      <a:pt x="26" y="32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776"/>
              <p:cNvSpPr>
                <a:spLocks/>
              </p:cNvSpPr>
              <p:nvPr/>
            </p:nvSpPr>
            <p:spPr bwMode="auto">
              <a:xfrm>
                <a:off x="15367" y="214"/>
                <a:ext cx="110" cy="168"/>
              </a:xfrm>
              <a:custGeom>
                <a:avLst/>
                <a:gdLst>
                  <a:gd name="T0" fmla="+- 0 15476 15367"/>
                  <a:gd name="T1" fmla="*/ T0 w 110"/>
                  <a:gd name="T2" fmla="+- 0 381 214"/>
                  <a:gd name="T3" fmla="*/ 381 h 168"/>
                  <a:gd name="T4" fmla="+- 0 15367 15367"/>
                  <a:gd name="T5" fmla="*/ T4 w 110"/>
                  <a:gd name="T6" fmla="+- 0 381 214"/>
                  <a:gd name="T7" fmla="*/ 381 h 168"/>
                  <a:gd name="T8" fmla="+- 0 15371 15367"/>
                  <a:gd name="T9" fmla="*/ T8 w 110"/>
                  <a:gd name="T10" fmla="+- 0 358 214"/>
                  <a:gd name="T11" fmla="*/ 358 h 168"/>
                  <a:gd name="T12" fmla="+- 0 15382 15367"/>
                  <a:gd name="T13" fmla="*/ T12 w 110"/>
                  <a:gd name="T14" fmla="+- 0 341 214"/>
                  <a:gd name="T15" fmla="*/ 341 h 168"/>
                  <a:gd name="T16" fmla="+- 0 15396 15367"/>
                  <a:gd name="T17" fmla="*/ T16 w 110"/>
                  <a:gd name="T18" fmla="+- 0 327 214"/>
                  <a:gd name="T19" fmla="*/ 327 h 168"/>
                  <a:gd name="T20" fmla="+- 0 15413 15367"/>
                  <a:gd name="T21" fmla="*/ T20 w 110"/>
                  <a:gd name="T22" fmla="+- 0 316 214"/>
                  <a:gd name="T23" fmla="*/ 316 h 168"/>
                  <a:gd name="T24" fmla="+- 0 15429 15367"/>
                  <a:gd name="T25" fmla="*/ T24 w 110"/>
                  <a:gd name="T26" fmla="+- 0 304 214"/>
                  <a:gd name="T27" fmla="*/ 304 h 168"/>
                  <a:gd name="T28" fmla="+- 0 15442 15367"/>
                  <a:gd name="T29" fmla="*/ T28 w 110"/>
                  <a:gd name="T30" fmla="+- 0 290 214"/>
                  <a:gd name="T31" fmla="*/ 290 h 168"/>
                  <a:gd name="T32" fmla="+- 0 15450 15367"/>
                  <a:gd name="T33" fmla="*/ T32 w 110"/>
                  <a:gd name="T34" fmla="+- 0 274 214"/>
                  <a:gd name="T35" fmla="*/ 274 h 168"/>
                  <a:gd name="T36" fmla="+- 0 15447 15367"/>
                  <a:gd name="T37" fmla="*/ T36 w 110"/>
                  <a:gd name="T38" fmla="+- 0 246 214"/>
                  <a:gd name="T39" fmla="*/ 246 h 168"/>
                  <a:gd name="T40" fmla="+- 0 15435 15367"/>
                  <a:gd name="T41" fmla="*/ T40 w 110"/>
                  <a:gd name="T42" fmla="+- 0 233 214"/>
                  <a:gd name="T43" fmla="*/ 233 h 168"/>
                  <a:gd name="T44" fmla="+- 0 15464 15367"/>
                  <a:gd name="T45" fmla="*/ T44 w 110"/>
                  <a:gd name="T46" fmla="+- 0 233 214"/>
                  <a:gd name="T47" fmla="*/ 233 h 168"/>
                  <a:gd name="T48" fmla="+- 0 15467 15367"/>
                  <a:gd name="T49" fmla="*/ T48 w 110"/>
                  <a:gd name="T50" fmla="+- 0 238 214"/>
                  <a:gd name="T51" fmla="*/ 238 h 168"/>
                  <a:gd name="T52" fmla="+- 0 15471 15367"/>
                  <a:gd name="T53" fmla="*/ T52 w 110"/>
                  <a:gd name="T54" fmla="+- 0 255 214"/>
                  <a:gd name="T55" fmla="*/ 255 h 168"/>
                  <a:gd name="T56" fmla="+- 0 15469 15367"/>
                  <a:gd name="T57" fmla="*/ T56 w 110"/>
                  <a:gd name="T58" fmla="+- 0 273 214"/>
                  <a:gd name="T59" fmla="*/ 273 h 168"/>
                  <a:gd name="T60" fmla="+- 0 15461 15367"/>
                  <a:gd name="T61" fmla="*/ T60 w 110"/>
                  <a:gd name="T62" fmla="+- 0 290 214"/>
                  <a:gd name="T63" fmla="*/ 290 h 168"/>
                  <a:gd name="T64" fmla="+- 0 15410 15367"/>
                  <a:gd name="T65" fmla="*/ T64 w 110"/>
                  <a:gd name="T66" fmla="+- 0 338 214"/>
                  <a:gd name="T67" fmla="*/ 338 h 168"/>
                  <a:gd name="T68" fmla="+- 0 15402 15367"/>
                  <a:gd name="T69" fmla="*/ T68 w 110"/>
                  <a:gd name="T70" fmla="+- 0 345 214"/>
                  <a:gd name="T71" fmla="*/ 345 h 168"/>
                  <a:gd name="T72" fmla="+- 0 15394 15367"/>
                  <a:gd name="T73" fmla="*/ T72 w 110"/>
                  <a:gd name="T74" fmla="+- 0 353 214"/>
                  <a:gd name="T75" fmla="*/ 353 h 168"/>
                  <a:gd name="T76" fmla="+- 0 15390 15367"/>
                  <a:gd name="T77" fmla="*/ T76 w 110"/>
                  <a:gd name="T78" fmla="+- 0 363 214"/>
                  <a:gd name="T79" fmla="*/ 363 h 168"/>
                  <a:gd name="T80" fmla="+- 0 15476 15367"/>
                  <a:gd name="T81" fmla="*/ T80 w 110"/>
                  <a:gd name="T82" fmla="+- 0 363 214"/>
                  <a:gd name="T83" fmla="*/ 363 h 168"/>
                  <a:gd name="T84" fmla="+- 0 15476 15367"/>
                  <a:gd name="T85" fmla="*/ T84 w 110"/>
                  <a:gd name="T86" fmla="+- 0 381 214"/>
                  <a:gd name="T87" fmla="*/ 381 h 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110" h="168">
                    <a:moveTo>
                      <a:pt x="109" y="167"/>
                    </a:moveTo>
                    <a:lnTo>
                      <a:pt x="0" y="167"/>
                    </a:lnTo>
                    <a:lnTo>
                      <a:pt x="4" y="144"/>
                    </a:lnTo>
                    <a:lnTo>
                      <a:pt x="15" y="127"/>
                    </a:lnTo>
                    <a:lnTo>
                      <a:pt x="29" y="113"/>
                    </a:lnTo>
                    <a:lnTo>
                      <a:pt x="46" y="102"/>
                    </a:lnTo>
                    <a:lnTo>
                      <a:pt x="62" y="90"/>
                    </a:lnTo>
                    <a:lnTo>
                      <a:pt x="75" y="76"/>
                    </a:lnTo>
                    <a:lnTo>
                      <a:pt x="83" y="60"/>
                    </a:lnTo>
                    <a:lnTo>
                      <a:pt x="80" y="32"/>
                    </a:lnTo>
                    <a:lnTo>
                      <a:pt x="68" y="19"/>
                    </a:lnTo>
                    <a:lnTo>
                      <a:pt x="97" y="19"/>
                    </a:lnTo>
                    <a:lnTo>
                      <a:pt x="100" y="24"/>
                    </a:lnTo>
                    <a:lnTo>
                      <a:pt x="104" y="41"/>
                    </a:lnTo>
                    <a:lnTo>
                      <a:pt x="102" y="59"/>
                    </a:lnTo>
                    <a:lnTo>
                      <a:pt x="94" y="76"/>
                    </a:lnTo>
                    <a:lnTo>
                      <a:pt x="43" y="124"/>
                    </a:lnTo>
                    <a:lnTo>
                      <a:pt x="35" y="131"/>
                    </a:lnTo>
                    <a:lnTo>
                      <a:pt x="27" y="139"/>
                    </a:lnTo>
                    <a:lnTo>
                      <a:pt x="23" y="149"/>
                    </a:lnTo>
                    <a:lnTo>
                      <a:pt x="109" y="149"/>
                    </a:lnTo>
                    <a:lnTo>
                      <a:pt x="109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01" name="Picture 77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" y="9734"/>
                <a:ext cx="288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3" name="Group 778"/>
            <p:cNvGrpSpPr>
              <a:grpSpLocks/>
            </p:cNvGrpSpPr>
            <p:nvPr/>
          </p:nvGrpSpPr>
          <p:grpSpPr bwMode="auto">
            <a:xfrm>
              <a:off x="828" y="11040"/>
              <a:ext cx="10143" cy="300"/>
              <a:chOff x="828" y="11040"/>
              <a:chExt cx="10143" cy="300"/>
            </a:xfrm>
          </p:grpSpPr>
          <p:sp>
            <p:nvSpPr>
              <p:cNvPr id="234" name="Freeform 779"/>
              <p:cNvSpPr>
                <a:spLocks/>
              </p:cNvSpPr>
              <p:nvPr/>
            </p:nvSpPr>
            <p:spPr bwMode="auto">
              <a:xfrm>
                <a:off x="828" y="11040"/>
                <a:ext cx="10143" cy="300"/>
              </a:xfrm>
              <a:custGeom>
                <a:avLst/>
                <a:gdLst>
                  <a:gd name="T0" fmla="+- 0 873 828"/>
                  <a:gd name="T1" fmla="*/ T0 w 10143"/>
                  <a:gd name="T2" fmla="+- 0 11340 11040"/>
                  <a:gd name="T3" fmla="*/ 11340 h 300"/>
                  <a:gd name="T4" fmla="+- 0 851 828"/>
                  <a:gd name="T5" fmla="*/ T4 w 10143"/>
                  <a:gd name="T6" fmla="+- 0 11335 11040"/>
                  <a:gd name="T7" fmla="*/ 11335 h 300"/>
                  <a:gd name="T8" fmla="+- 0 835 828"/>
                  <a:gd name="T9" fmla="*/ T8 w 10143"/>
                  <a:gd name="T10" fmla="+- 0 11320 11040"/>
                  <a:gd name="T11" fmla="*/ 11320 h 300"/>
                  <a:gd name="T12" fmla="+- 0 828 828"/>
                  <a:gd name="T13" fmla="*/ T12 w 10143"/>
                  <a:gd name="T14" fmla="+- 0 11299 11040"/>
                  <a:gd name="T15" fmla="*/ 11299 h 300"/>
                  <a:gd name="T16" fmla="+- 0 828 828"/>
                  <a:gd name="T17" fmla="*/ T16 w 10143"/>
                  <a:gd name="T18" fmla="+- 0 11085 11040"/>
                  <a:gd name="T19" fmla="*/ 11085 h 300"/>
                  <a:gd name="T20" fmla="+- 0 833 828"/>
                  <a:gd name="T21" fmla="*/ T20 w 10143"/>
                  <a:gd name="T22" fmla="+- 0 11064 11040"/>
                  <a:gd name="T23" fmla="*/ 11064 h 300"/>
                  <a:gd name="T24" fmla="+- 0 848 828"/>
                  <a:gd name="T25" fmla="*/ T24 w 10143"/>
                  <a:gd name="T26" fmla="+- 0 11048 11040"/>
                  <a:gd name="T27" fmla="*/ 11048 h 300"/>
                  <a:gd name="T28" fmla="+- 0 869 828"/>
                  <a:gd name="T29" fmla="*/ T28 w 10143"/>
                  <a:gd name="T30" fmla="+- 0 11040 11040"/>
                  <a:gd name="T31" fmla="*/ 11040 h 300"/>
                  <a:gd name="T32" fmla="+- 0 10926 828"/>
                  <a:gd name="T33" fmla="*/ T32 w 10143"/>
                  <a:gd name="T34" fmla="+- 0 11040 11040"/>
                  <a:gd name="T35" fmla="*/ 11040 h 300"/>
                  <a:gd name="T36" fmla="+- 0 10948 828"/>
                  <a:gd name="T37" fmla="*/ T36 w 10143"/>
                  <a:gd name="T38" fmla="+- 0 11046 11040"/>
                  <a:gd name="T39" fmla="*/ 11046 h 300"/>
                  <a:gd name="T40" fmla="+- 0 10964 828"/>
                  <a:gd name="T41" fmla="*/ T40 w 10143"/>
                  <a:gd name="T42" fmla="+- 0 11060 11040"/>
                  <a:gd name="T43" fmla="*/ 11060 h 300"/>
                  <a:gd name="T44" fmla="+- 0 10971 828"/>
                  <a:gd name="T45" fmla="*/ T44 w 10143"/>
                  <a:gd name="T46" fmla="+- 0 11081 11040"/>
                  <a:gd name="T47" fmla="*/ 11081 h 300"/>
                  <a:gd name="T48" fmla="+- 0 10971 828"/>
                  <a:gd name="T49" fmla="*/ T48 w 10143"/>
                  <a:gd name="T50" fmla="+- 0 11295 11040"/>
                  <a:gd name="T51" fmla="*/ 11295 h 300"/>
                  <a:gd name="T52" fmla="+- 0 10966 828"/>
                  <a:gd name="T53" fmla="*/ T52 w 10143"/>
                  <a:gd name="T54" fmla="+- 0 11317 11040"/>
                  <a:gd name="T55" fmla="*/ 11317 h 300"/>
                  <a:gd name="T56" fmla="+- 0 10951 828"/>
                  <a:gd name="T57" fmla="*/ T56 w 10143"/>
                  <a:gd name="T58" fmla="+- 0 11333 11040"/>
                  <a:gd name="T59" fmla="*/ 11333 h 300"/>
                  <a:gd name="T60" fmla="+- 0 10930 828"/>
                  <a:gd name="T61" fmla="*/ T60 w 10143"/>
                  <a:gd name="T62" fmla="+- 0 11340 11040"/>
                  <a:gd name="T63" fmla="*/ 11340 h 300"/>
                  <a:gd name="T64" fmla="+- 0 873 828"/>
                  <a:gd name="T65" fmla="*/ T64 w 10143"/>
                  <a:gd name="T66" fmla="+- 0 11340 11040"/>
                  <a:gd name="T67" fmla="*/ 11340 h 3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143" h="300">
                    <a:moveTo>
                      <a:pt x="45" y="300"/>
                    </a:moveTo>
                    <a:lnTo>
                      <a:pt x="23" y="295"/>
                    </a:lnTo>
                    <a:lnTo>
                      <a:pt x="7" y="280"/>
                    </a:lnTo>
                    <a:lnTo>
                      <a:pt x="0" y="259"/>
                    </a:lnTo>
                    <a:lnTo>
                      <a:pt x="0" y="45"/>
                    </a:lnTo>
                    <a:lnTo>
                      <a:pt x="5" y="24"/>
                    </a:lnTo>
                    <a:lnTo>
                      <a:pt x="20" y="8"/>
                    </a:lnTo>
                    <a:lnTo>
                      <a:pt x="41" y="0"/>
                    </a:lnTo>
                    <a:lnTo>
                      <a:pt x="10098" y="0"/>
                    </a:lnTo>
                    <a:lnTo>
                      <a:pt x="10120" y="6"/>
                    </a:lnTo>
                    <a:lnTo>
                      <a:pt x="10136" y="20"/>
                    </a:lnTo>
                    <a:lnTo>
                      <a:pt x="10143" y="41"/>
                    </a:lnTo>
                    <a:lnTo>
                      <a:pt x="10143" y="255"/>
                    </a:lnTo>
                    <a:lnTo>
                      <a:pt x="10138" y="277"/>
                    </a:lnTo>
                    <a:lnTo>
                      <a:pt x="10123" y="293"/>
                    </a:lnTo>
                    <a:lnTo>
                      <a:pt x="10102" y="300"/>
                    </a:lnTo>
                    <a:lnTo>
                      <a:pt x="45" y="30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04" name="Picture 780"/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3" y="11140"/>
                <a:ext cx="3381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72" name="Group 781"/>
          <p:cNvGrpSpPr>
            <a:grpSpLocks/>
          </p:cNvGrpSpPr>
          <p:nvPr/>
        </p:nvGrpSpPr>
        <p:grpSpPr bwMode="auto">
          <a:xfrm>
            <a:off x="4562400" y="1066800"/>
            <a:ext cx="4429200" cy="5592763"/>
            <a:chOff x="151" y="965"/>
            <a:chExt cx="15575" cy="13296"/>
          </a:xfrm>
        </p:grpSpPr>
        <p:grpSp>
          <p:nvGrpSpPr>
            <p:cNvPr id="1073" name="Group 782"/>
            <p:cNvGrpSpPr>
              <a:grpSpLocks/>
            </p:cNvGrpSpPr>
            <p:nvPr/>
          </p:nvGrpSpPr>
          <p:grpSpPr bwMode="auto">
            <a:xfrm>
              <a:off x="5161" y="3737"/>
              <a:ext cx="1151" cy="2399"/>
              <a:chOff x="5161" y="3737"/>
              <a:chExt cx="1151" cy="2399"/>
            </a:xfrm>
          </p:grpSpPr>
          <p:sp>
            <p:nvSpPr>
              <p:cNvPr id="4141" name="Freeform 783"/>
              <p:cNvSpPr>
                <a:spLocks/>
              </p:cNvSpPr>
              <p:nvPr/>
            </p:nvSpPr>
            <p:spPr bwMode="auto">
              <a:xfrm>
                <a:off x="5161" y="3737"/>
                <a:ext cx="1151" cy="2399"/>
              </a:xfrm>
              <a:custGeom>
                <a:avLst/>
                <a:gdLst>
                  <a:gd name="T0" fmla="+- 0 6300 5161"/>
                  <a:gd name="T1" fmla="*/ T0 w 1151"/>
                  <a:gd name="T2" fmla="+- 0 6135 3737"/>
                  <a:gd name="T3" fmla="*/ 6135 h 2399"/>
                  <a:gd name="T4" fmla="+- 0 5170 5161"/>
                  <a:gd name="T5" fmla="*/ T4 w 1151"/>
                  <a:gd name="T6" fmla="+- 0 6135 3737"/>
                  <a:gd name="T7" fmla="*/ 6135 h 2399"/>
                  <a:gd name="T8" fmla="+- 0 5161 5161"/>
                  <a:gd name="T9" fmla="*/ T8 w 1151"/>
                  <a:gd name="T10" fmla="+- 0 6125 3737"/>
                  <a:gd name="T11" fmla="*/ 6125 h 2399"/>
                  <a:gd name="T12" fmla="+- 0 5161 5161"/>
                  <a:gd name="T13" fmla="*/ T12 w 1151"/>
                  <a:gd name="T14" fmla="+- 0 3748 3737"/>
                  <a:gd name="T15" fmla="*/ 3748 h 2399"/>
                  <a:gd name="T16" fmla="+- 0 5170 5161"/>
                  <a:gd name="T17" fmla="*/ T16 w 1151"/>
                  <a:gd name="T18" fmla="+- 0 3737 3737"/>
                  <a:gd name="T19" fmla="*/ 3737 h 2399"/>
                  <a:gd name="T20" fmla="+- 0 6300 5161"/>
                  <a:gd name="T21" fmla="*/ T20 w 1151"/>
                  <a:gd name="T22" fmla="+- 0 3737 3737"/>
                  <a:gd name="T23" fmla="*/ 3737 h 2399"/>
                  <a:gd name="T24" fmla="+- 0 6311 5161"/>
                  <a:gd name="T25" fmla="*/ T24 w 1151"/>
                  <a:gd name="T26" fmla="+- 0 3748 3737"/>
                  <a:gd name="T27" fmla="*/ 3748 h 2399"/>
                  <a:gd name="T28" fmla="+- 0 6311 5161"/>
                  <a:gd name="T29" fmla="*/ T28 w 1151"/>
                  <a:gd name="T30" fmla="+- 0 6125 3737"/>
                  <a:gd name="T31" fmla="*/ 6125 h 2399"/>
                  <a:gd name="T32" fmla="+- 0 6300 5161"/>
                  <a:gd name="T33" fmla="*/ T32 w 1151"/>
                  <a:gd name="T34" fmla="+- 0 6135 3737"/>
                  <a:gd name="T35" fmla="*/ 6135 h 2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1" h="2399">
                    <a:moveTo>
                      <a:pt x="1139" y="2398"/>
                    </a:moveTo>
                    <a:lnTo>
                      <a:pt x="9" y="2398"/>
                    </a:lnTo>
                    <a:lnTo>
                      <a:pt x="0" y="2388"/>
                    </a:lnTo>
                    <a:lnTo>
                      <a:pt x="0" y="11"/>
                    </a:lnTo>
                    <a:lnTo>
                      <a:pt x="9" y="0"/>
                    </a:lnTo>
                    <a:lnTo>
                      <a:pt x="1139" y="0"/>
                    </a:lnTo>
                    <a:lnTo>
                      <a:pt x="1150" y="11"/>
                    </a:lnTo>
                    <a:lnTo>
                      <a:pt x="1150" y="2388"/>
                    </a:lnTo>
                    <a:lnTo>
                      <a:pt x="1139" y="239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4" name="Group 784"/>
            <p:cNvGrpSpPr>
              <a:grpSpLocks/>
            </p:cNvGrpSpPr>
            <p:nvPr/>
          </p:nvGrpSpPr>
          <p:grpSpPr bwMode="auto">
            <a:xfrm>
              <a:off x="5161" y="3737"/>
              <a:ext cx="1151" cy="2399"/>
              <a:chOff x="5161" y="3737"/>
              <a:chExt cx="1151" cy="2399"/>
            </a:xfrm>
          </p:grpSpPr>
          <p:sp>
            <p:nvSpPr>
              <p:cNvPr id="4140" name="Freeform 785"/>
              <p:cNvSpPr>
                <a:spLocks/>
              </p:cNvSpPr>
              <p:nvPr/>
            </p:nvSpPr>
            <p:spPr bwMode="auto">
              <a:xfrm>
                <a:off x="5161" y="3737"/>
                <a:ext cx="1151" cy="2399"/>
              </a:xfrm>
              <a:custGeom>
                <a:avLst/>
                <a:gdLst>
                  <a:gd name="T0" fmla="+- 0 5161 5161"/>
                  <a:gd name="T1" fmla="*/ T0 w 1151"/>
                  <a:gd name="T2" fmla="+- 0 3760 3737"/>
                  <a:gd name="T3" fmla="*/ 3760 h 2399"/>
                  <a:gd name="T4" fmla="+- 0 5161 5161"/>
                  <a:gd name="T5" fmla="*/ T4 w 1151"/>
                  <a:gd name="T6" fmla="+- 0 3748 3737"/>
                  <a:gd name="T7" fmla="*/ 3748 h 2399"/>
                  <a:gd name="T8" fmla="+- 0 5170 5161"/>
                  <a:gd name="T9" fmla="*/ T8 w 1151"/>
                  <a:gd name="T10" fmla="+- 0 3737 3737"/>
                  <a:gd name="T11" fmla="*/ 3737 h 2399"/>
                  <a:gd name="T12" fmla="+- 0 5183 5161"/>
                  <a:gd name="T13" fmla="*/ T12 w 1151"/>
                  <a:gd name="T14" fmla="+- 0 3737 3737"/>
                  <a:gd name="T15" fmla="*/ 3737 h 2399"/>
                  <a:gd name="T16" fmla="+- 0 6288 5161"/>
                  <a:gd name="T17" fmla="*/ T16 w 1151"/>
                  <a:gd name="T18" fmla="+- 0 3737 3737"/>
                  <a:gd name="T19" fmla="*/ 3737 h 2399"/>
                  <a:gd name="T20" fmla="+- 0 6300 5161"/>
                  <a:gd name="T21" fmla="*/ T20 w 1151"/>
                  <a:gd name="T22" fmla="+- 0 3737 3737"/>
                  <a:gd name="T23" fmla="*/ 3737 h 2399"/>
                  <a:gd name="T24" fmla="+- 0 6311 5161"/>
                  <a:gd name="T25" fmla="*/ T24 w 1151"/>
                  <a:gd name="T26" fmla="+- 0 3748 3737"/>
                  <a:gd name="T27" fmla="*/ 3748 h 2399"/>
                  <a:gd name="T28" fmla="+- 0 6311 5161"/>
                  <a:gd name="T29" fmla="*/ T28 w 1151"/>
                  <a:gd name="T30" fmla="+- 0 3760 3737"/>
                  <a:gd name="T31" fmla="*/ 3760 h 2399"/>
                  <a:gd name="T32" fmla="+- 0 6311 5161"/>
                  <a:gd name="T33" fmla="*/ T32 w 1151"/>
                  <a:gd name="T34" fmla="+- 0 6113 3737"/>
                  <a:gd name="T35" fmla="*/ 6113 h 2399"/>
                  <a:gd name="T36" fmla="+- 0 6311 5161"/>
                  <a:gd name="T37" fmla="*/ T36 w 1151"/>
                  <a:gd name="T38" fmla="+- 0 6125 3737"/>
                  <a:gd name="T39" fmla="*/ 6125 h 2399"/>
                  <a:gd name="T40" fmla="+- 0 6300 5161"/>
                  <a:gd name="T41" fmla="*/ T40 w 1151"/>
                  <a:gd name="T42" fmla="+- 0 6135 3737"/>
                  <a:gd name="T43" fmla="*/ 6135 h 2399"/>
                  <a:gd name="T44" fmla="+- 0 6288 5161"/>
                  <a:gd name="T45" fmla="*/ T44 w 1151"/>
                  <a:gd name="T46" fmla="+- 0 6135 3737"/>
                  <a:gd name="T47" fmla="*/ 6135 h 2399"/>
                  <a:gd name="T48" fmla="+- 0 5183 5161"/>
                  <a:gd name="T49" fmla="*/ T48 w 1151"/>
                  <a:gd name="T50" fmla="+- 0 6135 3737"/>
                  <a:gd name="T51" fmla="*/ 6135 h 2399"/>
                  <a:gd name="T52" fmla="+- 0 5170 5161"/>
                  <a:gd name="T53" fmla="*/ T52 w 1151"/>
                  <a:gd name="T54" fmla="+- 0 6135 3737"/>
                  <a:gd name="T55" fmla="*/ 6135 h 2399"/>
                  <a:gd name="T56" fmla="+- 0 5161 5161"/>
                  <a:gd name="T57" fmla="*/ T56 w 1151"/>
                  <a:gd name="T58" fmla="+- 0 6125 3737"/>
                  <a:gd name="T59" fmla="*/ 6125 h 2399"/>
                  <a:gd name="T60" fmla="+- 0 5161 5161"/>
                  <a:gd name="T61" fmla="*/ T60 w 1151"/>
                  <a:gd name="T62" fmla="+- 0 6113 3737"/>
                  <a:gd name="T63" fmla="*/ 6113 h 2399"/>
                  <a:gd name="T64" fmla="+- 0 5161 5161"/>
                  <a:gd name="T65" fmla="*/ T64 w 1151"/>
                  <a:gd name="T66" fmla="+- 0 3760 3737"/>
                  <a:gd name="T67" fmla="*/ 3760 h 2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1" h="2399">
                    <a:moveTo>
                      <a:pt x="0" y="23"/>
                    </a:moveTo>
                    <a:lnTo>
                      <a:pt x="0" y="11"/>
                    </a:lnTo>
                    <a:lnTo>
                      <a:pt x="9" y="0"/>
                    </a:lnTo>
                    <a:lnTo>
                      <a:pt x="22" y="0"/>
                    </a:lnTo>
                    <a:lnTo>
                      <a:pt x="1127" y="0"/>
                    </a:lnTo>
                    <a:lnTo>
                      <a:pt x="1139" y="0"/>
                    </a:lnTo>
                    <a:lnTo>
                      <a:pt x="1150" y="11"/>
                    </a:lnTo>
                    <a:lnTo>
                      <a:pt x="1150" y="23"/>
                    </a:lnTo>
                    <a:lnTo>
                      <a:pt x="1150" y="2376"/>
                    </a:lnTo>
                    <a:lnTo>
                      <a:pt x="1150" y="2388"/>
                    </a:lnTo>
                    <a:lnTo>
                      <a:pt x="1139" y="2398"/>
                    </a:lnTo>
                    <a:lnTo>
                      <a:pt x="1127" y="2398"/>
                    </a:lnTo>
                    <a:lnTo>
                      <a:pt x="22" y="2398"/>
                    </a:lnTo>
                    <a:lnTo>
                      <a:pt x="9" y="2398"/>
                    </a:lnTo>
                    <a:lnTo>
                      <a:pt x="0" y="2388"/>
                    </a:lnTo>
                    <a:lnTo>
                      <a:pt x="0" y="2376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5" name="Group 786"/>
            <p:cNvGrpSpPr>
              <a:grpSpLocks/>
            </p:cNvGrpSpPr>
            <p:nvPr/>
          </p:nvGrpSpPr>
          <p:grpSpPr bwMode="auto">
            <a:xfrm>
              <a:off x="5159" y="6077"/>
              <a:ext cx="1151" cy="2363"/>
              <a:chOff x="5159" y="6077"/>
              <a:chExt cx="1151" cy="2363"/>
            </a:xfrm>
          </p:grpSpPr>
          <p:sp>
            <p:nvSpPr>
              <p:cNvPr id="4139" name="Freeform 787"/>
              <p:cNvSpPr>
                <a:spLocks/>
              </p:cNvSpPr>
              <p:nvPr/>
            </p:nvSpPr>
            <p:spPr bwMode="auto">
              <a:xfrm>
                <a:off x="5159" y="6077"/>
                <a:ext cx="1151" cy="2363"/>
              </a:xfrm>
              <a:custGeom>
                <a:avLst/>
                <a:gdLst>
                  <a:gd name="T0" fmla="+- 0 6300 5159"/>
                  <a:gd name="T1" fmla="*/ T0 w 1151"/>
                  <a:gd name="T2" fmla="+- 0 8439 6077"/>
                  <a:gd name="T3" fmla="*/ 8439 h 2363"/>
                  <a:gd name="T4" fmla="+- 0 5170 5159"/>
                  <a:gd name="T5" fmla="*/ T4 w 1151"/>
                  <a:gd name="T6" fmla="+- 0 8439 6077"/>
                  <a:gd name="T7" fmla="*/ 8439 h 2363"/>
                  <a:gd name="T8" fmla="+- 0 5159 5159"/>
                  <a:gd name="T9" fmla="*/ T8 w 1151"/>
                  <a:gd name="T10" fmla="+- 0 8428 6077"/>
                  <a:gd name="T11" fmla="*/ 8428 h 2363"/>
                  <a:gd name="T12" fmla="+- 0 5159 5159"/>
                  <a:gd name="T13" fmla="*/ T12 w 1151"/>
                  <a:gd name="T14" fmla="+- 0 6087 6077"/>
                  <a:gd name="T15" fmla="*/ 6087 h 2363"/>
                  <a:gd name="T16" fmla="+- 0 5170 5159"/>
                  <a:gd name="T17" fmla="*/ T16 w 1151"/>
                  <a:gd name="T18" fmla="+- 0 6077 6077"/>
                  <a:gd name="T19" fmla="*/ 6077 h 2363"/>
                  <a:gd name="T20" fmla="+- 0 6300 5159"/>
                  <a:gd name="T21" fmla="*/ T20 w 1151"/>
                  <a:gd name="T22" fmla="+- 0 6077 6077"/>
                  <a:gd name="T23" fmla="*/ 6077 h 2363"/>
                  <a:gd name="T24" fmla="+- 0 6310 5159"/>
                  <a:gd name="T25" fmla="*/ T24 w 1151"/>
                  <a:gd name="T26" fmla="+- 0 6087 6077"/>
                  <a:gd name="T27" fmla="*/ 6087 h 2363"/>
                  <a:gd name="T28" fmla="+- 0 6310 5159"/>
                  <a:gd name="T29" fmla="*/ T28 w 1151"/>
                  <a:gd name="T30" fmla="+- 0 8428 6077"/>
                  <a:gd name="T31" fmla="*/ 8428 h 2363"/>
                  <a:gd name="T32" fmla="+- 0 6300 5159"/>
                  <a:gd name="T33" fmla="*/ T32 w 1151"/>
                  <a:gd name="T34" fmla="+- 0 8439 6077"/>
                  <a:gd name="T35" fmla="*/ 8439 h 23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1" h="2363">
                    <a:moveTo>
                      <a:pt x="1141" y="2362"/>
                    </a:moveTo>
                    <a:lnTo>
                      <a:pt x="11" y="2362"/>
                    </a:lnTo>
                    <a:lnTo>
                      <a:pt x="0" y="2351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141" y="0"/>
                    </a:lnTo>
                    <a:lnTo>
                      <a:pt x="1151" y="10"/>
                    </a:lnTo>
                    <a:lnTo>
                      <a:pt x="1151" y="2351"/>
                    </a:lnTo>
                    <a:lnTo>
                      <a:pt x="1141" y="236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6" name="Group 788"/>
            <p:cNvGrpSpPr>
              <a:grpSpLocks/>
            </p:cNvGrpSpPr>
            <p:nvPr/>
          </p:nvGrpSpPr>
          <p:grpSpPr bwMode="auto">
            <a:xfrm>
              <a:off x="5159" y="6077"/>
              <a:ext cx="1151" cy="2363"/>
              <a:chOff x="5159" y="6077"/>
              <a:chExt cx="1151" cy="2363"/>
            </a:xfrm>
          </p:grpSpPr>
          <p:sp>
            <p:nvSpPr>
              <p:cNvPr id="4138" name="Freeform 789"/>
              <p:cNvSpPr>
                <a:spLocks/>
              </p:cNvSpPr>
              <p:nvPr/>
            </p:nvSpPr>
            <p:spPr bwMode="auto">
              <a:xfrm>
                <a:off x="5159" y="6077"/>
                <a:ext cx="1151" cy="2363"/>
              </a:xfrm>
              <a:custGeom>
                <a:avLst/>
                <a:gdLst>
                  <a:gd name="T0" fmla="+- 0 5159 5159"/>
                  <a:gd name="T1" fmla="*/ T0 w 1151"/>
                  <a:gd name="T2" fmla="+- 0 6099 6077"/>
                  <a:gd name="T3" fmla="*/ 6099 h 2363"/>
                  <a:gd name="T4" fmla="+- 0 5159 5159"/>
                  <a:gd name="T5" fmla="*/ T4 w 1151"/>
                  <a:gd name="T6" fmla="+- 0 6087 6077"/>
                  <a:gd name="T7" fmla="*/ 6087 h 2363"/>
                  <a:gd name="T8" fmla="+- 0 5170 5159"/>
                  <a:gd name="T9" fmla="*/ T8 w 1151"/>
                  <a:gd name="T10" fmla="+- 0 6077 6077"/>
                  <a:gd name="T11" fmla="*/ 6077 h 2363"/>
                  <a:gd name="T12" fmla="+- 0 5182 5159"/>
                  <a:gd name="T13" fmla="*/ T12 w 1151"/>
                  <a:gd name="T14" fmla="+- 0 6077 6077"/>
                  <a:gd name="T15" fmla="*/ 6077 h 2363"/>
                  <a:gd name="T16" fmla="+- 0 6287 5159"/>
                  <a:gd name="T17" fmla="*/ T16 w 1151"/>
                  <a:gd name="T18" fmla="+- 0 6077 6077"/>
                  <a:gd name="T19" fmla="*/ 6077 h 2363"/>
                  <a:gd name="T20" fmla="+- 0 6300 5159"/>
                  <a:gd name="T21" fmla="*/ T20 w 1151"/>
                  <a:gd name="T22" fmla="+- 0 6077 6077"/>
                  <a:gd name="T23" fmla="*/ 6077 h 2363"/>
                  <a:gd name="T24" fmla="+- 0 6310 5159"/>
                  <a:gd name="T25" fmla="*/ T24 w 1151"/>
                  <a:gd name="T26" fmla="+- 0 6087 6077"/>
                  <a:gd name="T27" fmla="*/ 6087 h 2363"/>
                  <a:gd name="T28" fmla="+- 0 6310 5159"/>
                  <a:gd name="T29" fmla="*/ T28 w 1151"/>
                  <a:gd name="T30" fmla="+- 0 6099 6077"/>
                  <a:gd name="T31" fmla="*/ 6099 h 2363"/>
                  <a:gd name="T32" fmla="+- 0 6310 5159"/>
                  <a:gd name="T33" fmla="*/ T32 w 1151"/>
                  <a:gd name="T34" fmla="+- 0 8416 6077"/>
                  <a:gd name="T35" fmla="*/ 8416 h 2363"/>
                  <a:gd name="T36" fmla="+- 0 6310 5159"/>
                  <a:gd name="T37" fmla="*/ T36 w 1151"/>
                  <a:gd name="T38" fmla="+- 0 8428 6077"/>
                  <a:gd name="T39" fmla="*/ 8428 h 2363"/>
                  <a:gd name="T40" fmla="+- 0 6300 5159"/>
                  <a:gd name="T41" fmla="*/ T40 w 1151"/>
                  <a:gd name="T42" fmla="+- 0 8439 6077"/>
                  <a:gd name="T43" fmla="*/ 8439 h 2363"/>
                  <a:gd name="T44" fmla="+- 0 6287 5159"/>
                  <a:gd name="T45" fmla="*/ T44 w 1151"/>
                  <a:gd name="T46" fmla="+- 0 8439 6077"/>
                  <a:gd name="T47" fmla="*/ 8439 h 2363"/>
                  <a:gd name="T48" fmla="+- 0 5182 5159"/>
                  <a:gd name="T49" fmla="*/ T48 w 1151"/>
                  <a:gd name="T50" fmla="+- 0 8439 6077"/>
                  <a:gd name="T51" fmla="*/ 8439 h 2363"/>
                  <a:gd name="T52" fmla="+- 0 5170 5159"/>
                  <a:gd name="T53" fmla="*/ T52 w 1151"/>
                  <a:gd name="T54" fmla="+- 0 8439 6077"/>
                  <a:gd name="T55" fmla="*/ 8439 h 2363"/>
                  <a:gd name="T56" fmla="+- 0 5159 5159"/>
                  <a:gd name="T57" fmla="*/ T56 w 1151"/>
                  <a:gd name="T58" fmla="+- 0 8428 6077"/>
                  <a:gd name="T59" fmla="*/ 8428 h 2363"/>
                  <a:gd name="T60" fmla="+- 0 5159 5159"/>
                  <a:gd name="T61" fmla="*/ T60 w 1151"/>
                  <a:gd name="T62" fmla="+- 0 8416 6077"/>
                  <a:gd name="T63" fmla="*/ 8416 h 2363"/>
                  <a:gd name="T64" fmla="+- 0 5159 5159"/>
                  <a:gd name="T65" fmla="*/ T64 w 1151"/>
                  <a:gd name="T66" fmla="+- 0 6099 6077"/>
                  <a:gd name="T67" fmla="*/ 6099 h 23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1" h="2363">
                    <a:moveTo>
                      <a:pt x="0" y="22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1128" y="0"/>
                    </a:lnTo>
                    <a:lnTo>
                      <a:pt x="1141" y="0"/>
                    </a:lnTo>
                    <a:lnTo>
                      <a:pt x="1151" y="10"/>
                    </a:lnTo>
                    <a:lnTo>
                      <a:pt x="1151" y="22"/>
                    </a:lnTo>
                    <a:lnTo>
                      <a:pt x="1151" y="2339"/>
                    </a:lnTo>
                    <a:lnTo>
                      <a:pt x="1151" y="2351"/>
                    </a:lnTo>
                    <a:lnTo>
                      <a:pt x="1141" y="2362"/>
                    </a:lnTo>
                    <a:lnTo>
                      <a:pt x="1128" y="2362"/>
                    </a:lnTo>
                    <a:lnTo>
                      <a:pt x="23" y="2362"/>
                    </a:lnTo>
                    <a:lnTo>
                      <a:pt x="11" y="2362"/>
                    </a:lnTo>
                    <a:lnTo>
                      <a:pt x="0" y="2351"/>
                    </a:lnTo>
                    <a:lnTo>
                      <a:pt x="0" y="2339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7" name="Group 790"/>
            <p:cNvGrpSpPr>
              <a:grpSpLocks/>
            </p:cNvGrpSpPr>
            <p:nvPr/>
          </p:nvGrpSpPr>
          <p:grpSpPr bwMode="auto">
            <a:xfrm>
              <a:off x="5149" y="8441"/>
              <a:ext cx="1150" cy="2319"/>
              <a:chOff x="5149" y="8441"/>
              <a:chExt cx="1150" cy="2319"/>
            </a:xfrm>
          </p:grpSpPr>
          <p:sp>
            <p:nvSpPr>
              <p:cNvPr id="4137" name="Freeform 791"/>
              <p:cNvSpPr>
                <a:spLocks/>
              </p:cNvSpPr>
              <p:nvPr/>
            </p:nvSpPr>
            <p:spPr bwMode="auto">
              <a:xfrm>
                <a:off x="5149" y="8441"/>
                <a:ext cx="1150" cy="2319"/>
              </a:xfrm>
              <a:custGeom>
                <a:avLst/>
                <a:gdLst>
                  <a:gd name="T0" fmla="+- 0 6288 5149"/>
                  <a:gd name="T1" fmla="*/ T0 w 1150"/>
                  <a:gd name="T2" fmla="+- 0 10759 8441"/>
                  <a:gd name="T3" fmla="*/ 10759 h 2319"/>
                  <a:gd name="T4" fmla="+- 0 5159 5149"/>
                  <a:gd name="T5" fmla="*/ T4 w 1150"/>
                  <a:gd name="T6" fmla="+- 0 10759 8441"/>
                  <a:gd name="T7" fmla="*/ 10759 h 2319"/>
                  <a:gd name="T8" fmla="+- 0 5149 5149"/>
                  <a:gd name="T9" fmla="*/ T8 w 1150"/>
                  <a:gd name="T10" fmla="+- 0 10750 8441"/>
                  <a:gd name="T11" fmla="*/ 10750 h 2319"/>
                  <a:gd name="T12" fmla="+- 0 5149 5149"/>
                  <a:gd name="T13" fmla="*/ T12 w 1150"/>
                  <a:gd name="T14" fmla="+- 0 8451 8441"/>
                  <a:gd name="T15" fmla="*/ 8451 h 2319"/>
                  <a:gd name="T16" fmla="+- 0 5159 5149"/>
                  <a:gd name="T17" fmla="*/ T16 w 1150"/>
                  <a:gd name="T18" fmla="+- 0 8441 8441"/>
                  <a:gd name="T19" fmla="*/ 8441 h 2319"/>
                  <a:gd name="T20" fmla="+- 0 6288 5149"/>
                  <a:gd name="T21" fmla="*/ T20 w 1150"/>
                  <a:gd name="T22" fmla="+- 0 8441 8441"/>
                  <a:gd name="T23" fmla="*/ 8441 h 2319"/>
                  <a:gd name="T24" fmla="+- 0 6298 5149"/>
                  <a:gd name="T25" fmla="*/ T24 w 1150"/>
                  <a:gd name="T26" fmla="+- 0 8451 8441"/>
                  <a:gd name="T27" fmla="*/ 8451 h 2319"/>
                  <a:gd name="T28" fmla="+- 0 6298 5149"/>
                  <a:gd name="T29" fmla="*/ T28 w 1150"/>
                  <a:gd name="T30" fmla="+- 0 10750 8441"/>
                  <a:gd name="T31" fmla="*/ 10750 h 2319"/>
                  <a:gd name="T32" fmla="+- 0 6288 5149"/>
                  <a:gd name="T33" fmla="*/ T32 w 1150"/>
                  <a:gd name="T34" fmla="+- 0 10759 8441"/>
                  <a:gd name="T35" fmla="*/ 10759 h 2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0" h="2319">
                    <a:moveTo>
                      <a:pt x="1139" y="2318"/>
                    </a:moveTo>
                    <a:lnTo>
                      <a:pt x="10" y="2318"/>
                    </a:lnTo>
                    <a:lnTo>
                      <a:pt x="0" y="230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9" y="0"/>
                    </a:lnTo>
                    <a:lnTo>
                      <a:pt x="1149" y="10"/>
                    </a:lnTo>
                    <a:lnTo>
                      <a:pt x="1149" y="2309"/>
                    </a:lnTo>
                    <a:lnTo>
                      <a:pt x="1139" y="231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8" name="Group 792"/>
            <p:cNvGrpSpPr>
              <a:grpSpLocks/>
            </p:cNvGrpSpPr>
            <p:nvPr/>
          </p:nvGrpSpPr>
          <p:grpSpPr bwMode="auto">
            <a:xfrm>
              <a:off x="5149" y="8441"/>
              <a:ext cx="1150" cy="2319"/>
              <a:chOff x="5149" y="8441"/>
              <a:chExt cx="1150" cy="2319"/>
            </a:xfrm>
          </p:grpSpPr>
          <p:sp>
            <p:nvSpPr>
              <p:cNvPr id="4136" name="Freeform 793"/>
              <p:cNvSpPr>
                <a:spLocks/>
              </p:cNvSpPr>
              <p:nvPr/>
            </p:nvSpPr>
            <p:spPr bwMode="auto">
              <a:xfrm>
                <a:off x="5149" y="8441"/>
                <a:ext cx="1150" cy="2319"/>
              </a:xfrm>
              <a:custGeom>
                <a:avLst/>
                <a:gdLst>
                  <a:gd name="T0" fmla="+- 0 5149 5149"/>
                  <a:gd name="T1" fmla="*/ T0 w 1150"/>
                  <a:gd name="T2" fmla="+- 0 8463 8441"/>
                  <a:gd name="T3" fmla="*/ 8463 h 2319"/>
                  <a:gd name="T4" fmla="+- 0 5149 5149"/>
                  <a:gd name="T5" fmla="*/ T4 w 1150"/>
                  <a:gd name="T6" fmla="+- 0 8451 8441"/>
                  <a:gd name="T7" fmla="*/ 8451 h 2319"/>
                  <a:gd name="T8" fmla="+- 0 5159 5149"/>
                  <a:gd name="T9" fmla="*/ T8 w 1150"/>
                  <a:gd name="T10" fmla="+- 0 8441 8441"/>
                  <a:gd name="T11" fmla="*/ 8441 h 2319"/>
                  <a:gd name="T12" fmla="+- 0 5171 5149"/>
                  <a:gd name="T13" fmla="*/ T12 w 1150"/>
                  <a:gd name="T14" fmla="+- 0 8441 8441"/>
                  <a:gd name="T15" fmla="*/ 8441 h 2319"/>
                  <a:gd name="T16" fmla="+- 0 6276 5149"/>
                  <a:gd name="T17" fmla="*/ T16 w 1150"/>
                  <a:gd name="T18" fmla="+- 0 8441 8441"/>
                  <a:gd name="T19" fmla="*/ 8441 h 2319"/>
                  <a:gd name="T20" fmla="+- 0 6288 5149"/>
                  <a:gd name="T21" fmla="*/ T20 w 1150"/>
                  <a:gd name="T22" fmla="+- 0 8441 8441"/>
                  <a:gd name="T23" fmla="*/ 8441 h 2319"/>
                  <a:gd name="T24" fmla="+- 0 6298 5149"/>
                  <a:gd name="T25" fmla="*/ T24 w 1150"/>
                  <a:gd name="T26" fmla="+- 0 8451 8441"/>
                  <a:gd name="T27" fmla="*/ 8451 h 2319"/>
                  <a:gd name="T28" fmla="+- 0 6298 5149"/>
                  <a:gd name="T29" fmla="*/ T28 w 1150"/>
                  <a:gd name="T30" fmla="+- 0 8463 8441"/>
                  <a:gd name="T31" fmla="*/ 8463 h 2319"/>
                  <a:gd name="T32" fmla="+- 0 6298 5149"/>
                  <a:gd name="T33" fmla="*/ T32 w 1150"/>
                  <a:gd name="T34" fmla="+- 0 10737 8441"/>
                  <a:gd name="T35" fmla="*/ 10737 h 2319"/>
                  <a:gd name="T36" fmla="+- 0 6298 5149"/>
                  <a:gd name="T37" fmla="*/ T36 w 1150"/>
                  <a:gd name="T38" fmla="+- 0 10750 8441"/>
                  <a:gd name="T39" fmla="*/ 10750 h 2319"/>
                  <a:gd name="T40" fmla="+- 0 6288 5149"/>
                  <a:gd name="T41" fmla="*/ T40 w 1150"/>
                  <a:gd name="T42" fmla="+- 0 10759 8441"/>
                  <a:gd name="T43" fmla="*/ 10759 h 2319"/>
                  <a:gd name="T44" fmla="+- 0 6276 5149"/>
                  <a:gd name="T45" fmla="*/ T44 w 1150"/>
                  <a:gd name="T46" fmla="+- 0 10759 8441"/>
                  <a:gd name="T47" fmla="*/ 10759 h 2319"/>
                  <a:gd name="T48" fmla="+- 0 5171 5149"/>
                  <a:gd name="T49" fmla="*/ T48 w 1150"/>
                  <a:gd name="T50" fmla="+- 0 10759 8441"/>
                  <a:gd name="T51" fmla="*/ 10759 h 2319"/>
                  <a:gd name="T52" fmla="+- 0 5159 5149"/>
                  <a:gd name="T53" fmla="*/ T52 w 1150"/>
                  <a:gd name="T54" fmla="+- 0 10759 8441"/>
                  <a:gd name="T55" fmla="*/ 10759 h 2319"/>
                  <a:gd name="T56" fmla="+- 0 5149 5149"/>
                  <a:gd name="T57" fmla="*/ T56 w 1150"/>
                  <a:gd name="T58" fmla="+- 0 10750 8441"/>
                  <a:gd name="T59" fmla="*/ 10750 h 2319"/>
                  <a:gd name="T60" fmla="+- 0 5149 5149"/>
                  <a:gd name="T61" fmla="*/ T60 w 1150"/>
                  <a:gd name="T62" fmla="+- 0 10737 8441"/>
                  <a:gd name="T63" fmla="*/ 10737 h 2319"/>
                  <a:gd name="T64" fmla="+- 0 5149 5149"/>
                  <a:gd name="T65" fmla="*/ T64 w 1150"/>
                  <a:gd name="T66" fmla="+- 0 8463 8441"/>
                  <a:gd name="T67" fmla="*/ 8463 h 2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0" h="2319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27" y="0"/>
                    </a:lnTo>
                    <a:lnTo>
                      <a:pt x="1139" y="0"/>
                    </a:lnTo>
                    <a:lnTo>
                      <a:pt x="1149" y="10"/>
                    </a:lnTo>
                    <a:lnTo>
                      <a:pt x="1149" y="22"/>
                    </a:lnTo>
                    <a:lnTo>
                      <a:pt x="1149" y="2296"/>
                    </a:lnTo>
                    <a:lnTo>
                      <a:pt x="1149" y="2309"/>
                    </a:lnTo>
                    <a:lnTo>
                      <a:pt x="1139" y="2318"/>
                    </a:lnTo>
                    <a:lnTo>
                      <a:pt x="1127" y="2318"/>
                    </a:lnTo>
                    <a:lnTo>
                      <a:pt x="22" y="2318"/>
                    </a:lnTo>
                    <a:lnTo>
                      <a:pt x="10" y="2318"/>
                    </a:lnTo>
                    <a:lnTo>
                      <a:pt x="0" y="2309"/>
                    </a:lnTo>
                    <a:lnTo>
                      <a:pt x="0" y="2296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79" name="Group 794"/>
            <p:cNvGrpSpPr>
              <a:grpSpLocks/>
            </p:cNvGrpSpPr>
            <p:nvPr/>
          </p:nvGrpSpPr>
          <p:grpSpPr bwMode="auto">
            <a:xfrm>
              <a:off x="5155" y="10759"/>
              <a:ext cx="1150" cy="2319"/>
              <a:chOff x="5155" y="10759"/>
              <a:chExt cx="1150" cy="2319"/>
            </a:xfrm>
          </p:grpSpPr>
          <p:sp>
            <p:nvSpPr>
              <p:cNvPr id="4135" name="Freeform 795"/>
              <p:cNvSpPr>
                <a:spLocks/>
              </p:cNvSpPr>
              <p:nvPr/>
            </p:nvSpPr>
            <p:spPr bwMode="auto">
              <a:xfrm>
                <a:off x="5155" y="10759"/>
                <a:ext cx="1150" cy="2319"/>
              </a:xfrm>
              <a:custGeom>
                <a:avLst/>
                <a:gdLst>
                  <a:gd name="T0" fmla="+- 0 6294 5155"/>
                  <a:gd name="T1" fmla="*/ T0 w 1150"/>
                  <a:gd name="T2" fmla="+- 0 13078 10759"/>
                  <a:gd name="T3" fmla="*/ 13078 h 2319"/>
                  <a:gd name="T4" fmla="+- 0 5165 5155"/>
                  <a:gd name="T5" fmla="*/ T4 w 1150"/>
                  <a:gd name="T6" fmla="+- 0 13078 10759"/>
                  <a:gd name="T7" fmla="*/ 13078 h 2319"/>
                  <a:gd name="T8" fmla="+- 0 5155 5155"/>
                  <a:gd name="T9" fmla="*/ T8 w 1150"/>
                  <a:gd name="T10" fmla="+- 0 13068 10759"/>
                  <a:gd name="T11" fmla="*/ 13068 h 2319"/>
                  <a:gd name="T12" fmla="+- 0 5155 5155"/>
                  <a:gd name="T13" fmla="*/ T12 w 1150"/>
                  <a:gd name="T14" fmla="+- 0 10769 10759"/>
                  <a:gd name="T15" fmla="*/ 10769 h 2319"/>
                  <a:gd name="T16" fmla="+- 0 5165 5155"/>
                  <a:gd name="T17" fmla="*/ T16 w 1150"/>
                  <a:gd name="T18" fmla="+- 0 10759 10759"/>
                  <a:gd name="T19" fmla="*/ 10759 h 2319"/>
                  <a:gd name="T20" fmla="+- 0 6294 5155"/>
                  <a:gd name="T21" fmla="*/ T20 w 1150"/>
                  <a:gd name="T22" fmla="+- 0 10759 10759"/>
                  <a:gd name="T23" fmla="*/ 10759 h 2319"/>
                  <a:gd name="T24" fmla="+- 0 6304 5155"/>
                  <a:gd name="T25" fmla="*/ T24 w 1150"/>
                  <a:gd name="T26" fmla="+- 0 10769 10759"/>
                  <a:gd name="T27" fmla="*/ 10769 h 2319"/>
                  <a:gd name="T28" fmla="+- 0 6304 5155"/>
                  <a:gd name="T29" fmla="*/ T28 w 1150"/>
                  <a:gd name="T30" fmla="+- 0 13068 10759"/>
                  <a:gd name="T31" fmla="*/ 13068 h 2319"/>
                  <a:gd name="T32" fmla="+- 0 6294 5155"/>
                  <a:gd name="T33" fmla="*/ T32 w 1150"/>
                  <a:gd name="T34" fmla="+- 0 13078 10759"/>
                  <a:gd name="T35" fmla="*/ 13078 h 2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0" h="2319">
                    <a:moveTo>
                      <a:pt x="1139" y="2319"/>
                    </a:moveTo>
                    <a:lnTo>
                      <a:pt x="10" y="2319"/>
                    </a:lnTo>
                    <a:lnTo>
                      <a:pt x="0" y="230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9" y="0"/>
                    </a:lnTo>
                    <a:lnTo>
                      <a:pt x="1149" y="10"/>
                    </a:lnTo>
                    <a:lnTo>
                      <a:pt x="1149" y="2309"/>
                    </a:lnTo>
                    <a:lnTo>
                      <a:pt x="1139" y="23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0" name="Group 796"/>
            <p:cNvGrpSpPr>
              <a:grpSpLocks/>
            </p:cNvGrpSpPr>
            <p:nvPr/>
          </p:nvGrpSpPr>
          <p:grpSpPr bwMode="auto">
            <a:xfrm>
              <a:off x="5155" y="10759"/>
              <a:ext cx="1150" cy="2319"/>
              <a:chOff x="5155" y="10759"/>
              <a:chExt cx="1150" cy="2319"/>
            </a:xfrm>
          </p:grpSpPr>
          <p:sp>
            <p:nvSpPr>
              <p:cNvPr id="4134" name="Freeform 797"/>
              <p:cNvSpPr>
                <a:spLocks/>
              </p:cNvSpPr>
              <p:nvPr/>
            </p:nvSpPr>
            <p:spPr bwMode="auto">
              <a:xfrm>
                <a:off x="5155" y="10759"/>
                <a:ext cx="1150" cy="2319"/>
              </a:xfrm>
              <a:custGeom>
                <a:avLst/>
                <a:gdLst>
                  <a:gd name="T0" fmla="+- 0 5155 5155"/>
                  <a:gd name="T1" fmla="*/ T0 w 1150"/>
                  <a:gd name="T2" fmla="+- 0 10782 10759"/>
                  <a:gd name="T3" fmla="*/ 10782 h 2319"/>
                  <a:gd name="T4" fmla="+- 0 5155 5155"/>
                  <a:gd name="T5" fmla="*/ T4 w 1150"/>
                  <a:gd name="T6" fmla="+- 0 10769 10759"/>
                  <a:gd name="T7" fmla="*/ 10769 h 2319"/>
                  <a:gd name="T8" fmla="+- 0 5165 5155"/>
                  <a:gd name="T9" fmla="*/ T8 w 1150"/>
                  <a:gd name="T10" fmla="+- 0 10759 10759"/>
                  <a:gd name="T11" fmla="*/ 10759 h 2319"/>
                  <a:gd name="T12" fmla="+- 0 5177 5155"/>
                  <a:gd name="T13" fmla="*/ T12 w 1150"/>
                  <a:gd name="T14" fmla="+- 0 10759 10759"/>
                  <a:gd name="T15" fmla="*/ 10759 h 2319"/>
                  <a:gd name="T16" fmla="+- 0 6282 5155"/>
                  <a:gd name="T17" fmla="*/ T16 w 1150"/>
                  <a:gd name="T18" fmla="+- 0 10759 10759"/>
                  <a:gd name="T19" fmla="*/ 10759 h 2319"/>
                  <a:gd name="T20" fmla="+- 0 6294 5155"/>
                  <a:gd name="T21" fmla="*/ T20 w 1150"/>
                  <a:gd name="T22" fmla="+- 0 10759 10759"/>
                  <a:gd name="T23" fmla="*/ 10759 h 2319"/>
                  <a:gd name="T24" fmla="+- 0 6304 5155"/>
                  <a:gd name="T25" fmla="*/ T24 w 1150"/>
                  <a:gd name="T26" fmla="+- 0 10769 10759"/>
                  <a:gd name="T27" fmla="*/ 10769 h 2319"/>
                  <a:gd name="T28" fmla="+- 0 6304 5155"/>
                  <a:gd name="T29" fmla="*/ T28 w 1150"/>
                  <a:gd name="T30" fmla="+- 0 10782 10759"/>
                  <a:gd name="T31" fmla="*/ 10782 h 2319"/>
                  <a:gd name="T32" fmla="+- 0 6304 5155"/>
                  <a:gd name="T33" fmla="*/ T32 w 1150"/>
                  <a:gd name="T34" fmla="+- 0 13056 10759"/>
                  <a:gd name="T35" fmla="*/ 13056 h 2319"/>
                  <a:gd name="T36" fmla="+- 0 6304 5155"/>
                  <a:gd name="T37" fmla="*/ T36 w 1150"/>
                  <a:gd name="T38" fmla="+- 0 13068 10759"/>
                  <a:gd name="T39" fmla="*/ 13068 h 2319"/>
                  <a:gd name="T40" fmla="+- 0 6294 5155"/>
                  <a:gd name="T41" fmla="*/ T40 w 1150"/>
                  <a:gd name="T42" fmla="+- 0 13078 10759"/>
                  <a:gd name="T43" fmla="*/ 13078 h 2319"/>
                  <a:gd name="T44" fmla="+- 0 6282 5155"/>
                  <a:gd name="T45" fmla="*/ T44 w 1150"/>
                  <a:gd name="T46" fmla="+- 0 13078 10759"/>
                  <a:gd name="T47" fmla="*/ 13078 h 2319"/>
                  <a:gd name="T48" fmla="+- 0 5177 5155"/>
                  <a:gd name="T49" fmla="*/ T48 w 1150"/>
                  <a:gd name="T50" fmla="+- 0 13078 10759"/>
                  <a:gd name="T51" fmla="*/ 13078 h 2319"/>
                  <a:gd name="T52" fmla="+- 0 5165 5155"/>
                  <a:gd name="T53" fmla="*/ T52 w 1150"/>
                  <a:gd name="T54" fmla="+- 0 13078 10759"/>
                  <a:gd name="T55" fmla="*/ 13078 h 2319"/>
                  <a:gd name="T56" fmla="+- 0 5155 5155"/>
                  <a:gd name="T57" fmla="*/ T56 w 1150"/>
                  <a:gd name="T58" fmla="+- 0 13068 10759"/>
                  <a:gd name="T59" fmla="*/ 13068 h 2319"/>
                  <a:gd name="T60" fmla="+- 0 5155 5155"/>
                  <a:gd name="T61" fmla="*/ T60 w 1150"/>
                  <a:gd name="T62" fmla="+- 0 13056 10759"/>
                  <a:gd name="T63" fmla="*/ 13056 h 2319"/>
                  <a:gd name="T64" fmla="+- 0 5155 5155"/>
                  <a:gd name="T65" fmla="*/ T64 w 1150"/>
                  <a:gd name="T66" fmla="+- 0 10782 10759"/>
                  <a:gd name="T67" fmla="*/ 10782 h 2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0" h="2319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27" y="0"/>
                    </a:lnTo>
                    <a:lnTo>
                      <a:pt x="1139" y="0"/>
                    </a:lnTo>
                    <a:lnTo>
                      <a:pt x="1149" y="10"/>
                    </a:lnTo>
                    <a:lnTo>
                      <a:pt x="1149" y="23"/>
                    </a:lnTo>
                    <a:lnTo>
                      <a:pt x="1149" y="2297"/>
                    </a:lnTo>
                    <a:lnTo>
                      <a:pt x="1149" y="2309"/>
                    </a:lnTo>
                    <a:lnTo>
                      <a:pt x="1139" y="2319"/>
                    </a:lnTo>
                    <a:lnTo>
                      <a:pt x="1127" y="2319"/>
                    </a:lnTo>
                    <a:lnTo>
                      <a:pt x="22" y="2319"/>
                    </a:lnTo>
                    <a:lnTo>
                      <a:pt x="10" y="2319"/>
                    </a:lnTo>
                    <a:lnTo>
                      <a:pt x="0" y="2309"/>
                    </a:lnTo>
                    <a:lnTo>
                      <a:pt x="0" y="2297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1" name="Group 798"/>
            <p:cNvGrpSpPr>
              <a:grpSpLocks/>
            </p:cNvGrpSpPr>
            <p:nvPr/>
          </p:nvGrpSpPr>
          <p:grpSpPr bwMode="auto">
            <a:xfrm>
              <a:off x="5148" y="3240"/>
              <a:ext cx="1150" cy="663"/>
              <a:chOff x="5148" y="3240"/>
              <a:chExt cx="1150" cy="663"/>
            </a:xfrm>
          </p:grpSpPr>
          <p:sp>
            <p:nvSpPr>
              <p:cNvPr id="4133" name="Freeform 799"/>
              <p:cNvSpPr>
                <a:spLocks/>
              </p:cNvSpPr>
              <p:nvPr/>
            </p:nvSpPr>
            <p:spPr bwMode="auto">
              <a:xfrm>
                <a:off x="5148" y="3240"/>
                <a:ext cx="1150" cy="663"/>
              </a:xfrm>
              <a:custGeom>
                <a:avLst/>
                <a:gdLst>
                  <a:gd name="T0" fmla="+- 0 6287 5148"/>
                  <a:gd name="T1" fmla="*/ T0 w 1150"/>
                  <a:gd name="T2" fmla="+- 0 3902 3240"/>
                  <a:gd name="T3" fmla="*/ 3902 h 663"/>
                  <a:gd name="T4" fmla="+- 0 5158 5148"/>
                  <a:gd name="T5" fmla="*/ T4 w 1150"/>
                  <a:gd name="T6" fmla="+- 0 3902 3240"/>
                  <a:gd name="T7" fmla="*/ 3902 h 663"/>
                  <a:gd name="T8" fmla="+- 0 5148 5148"/>
                  <a:gd name="T9" fmla="*/ T8 w 1150"/>
                  <a:gd name="T10" fmla="+- 0 3892 3240"/>
                  <a:gd name="T11" fmla="*/ 3892 h 663"/>
                  <a:gd name="T12" fmla="+- 0 5148 5148"/>
                  <a:gd name="T13" fmla="*/ T12 w 1150"/>
                  <a:gd name="T14" fmla="+- 0 3250 3240"/>
                  <a:gd name="T15" fmla="*/ 3250 h 663"/>
                  <a:gd name="T16" fmla="+- 0 5158 5148"/>
                  <a:gd name="T17" fmla="*/ T16 w 1150"/>
                  <a:gd name="T18" fmla="+- 0 3240 3240"/>
                  <a:gd name="T19" fmla="*/ 3240 h 663"/>
                  <a:gd name="T20" fmla="+- 0 6287 5148"/>
                  <a:gd name="T21" fmla="*/ T20 w 1150"/>
                  <a:gd name="T22" fmla="+- 0 3240 3240"/>
                  <a:gd name="T23" fmla="*/ 3240 h 663"/>
                  <a:gd name="T24" fmla="+- 0 6297 5148"/>
                  <a:gd name="T25" fmla="*/ T24 w 1150"/>
                  <a:gd name="T26" fmla="+- 0 3250 3240"/>
                  <a:gd name="T27" fmla="*/ 3250 h 663"/>
                  <a:gd name="T28" fmla="+- 0 6297 5148"/>
                  <a:gd name="T29" fmla="*/ T28 w 1150"/>
                  <a:gd name="T30" fmla="+- 0 3892 3240"/>
                  <a:gd name="T31" fmla="*/ 3892 h 663"/>
                  <a:gd name="T32" fmla="+- 0 6287 5148"/>
                  <a:gd name="T33" fmla="*/ T32 w 1150"/>
                  <a:gd name="T34" fmla="+- 0 3902 3240"/>
                  <a:gd name="T35" fmla="*/ 390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0" h="663">
                    <a:moveTo>
                      <a:pt x="1139" y="662"/>
                    </a:moveTo>
                    <a:lnTo>
                      <a:pt x="10" y="662"/>
                    </a:lnTo>
                    <a:lnTo>
                      <a:pt x="0" y="65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9" y="0"/>
                    </a:lnTo>
                    <a:lnTo>
                      <a:pt x="1149" y="10"/>
                    </a:lnTo>
                    <a:lnTo>
                      <a:pt x="1149" y="652"/>
                    </a:lnTo>
                    <a:lnTo>
                      <a:pt x="1139" y="6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2" name="Group 800"/>
            <p:cNvGrpSpPr>
              <a:grpSpLocks/>
            </p:cNvGrpSpPr>
            <p:nvPr/>
          </p:nvGrpSpPr>
          <p:grpSpPr bwMode="auto">
            <a:xfrm>
              <a:off x="5148" y="3240"/>
              <a:ext cx="1150" cy="663"/>
              <a:chOff x="5148" y="3240"/>
              <a:chExt cx="1150" cy="663"/>
            </a:xfrm>
          </p:grpSpPr>
          <p:sp>
            <p:nvSpPr>
              <p:cNvPr id="4132" name="Freeform 801"/>
              <p:cNvSpPr>
                <a:spLocks/>
              </p:cNvSpPr>
              <p:nvPr/>
            </p:nvSpPr>
            <p:spPr bwMode="auto">
              <a:xfrm>
                <a:off x="5148" y="3240"/>
                <a:ext cx="1150" cy="663"/>
              </a:xfrm>
              <a:custGeom>
                <a:avLst/>
                <a:gdLst>
                  <a:gd name="T0" fmla="+- 0 5148 5148"/>
                  <a:gd name="T1" fmla="*/ T0 w 1150"/>
                  <a:gd name="T2" fmla="+- 0 3262 3240"/>
                  <a:gd name="T3" fmla="*/ 3262 h 663"/>
                  <a:gd name="T4" fmla="+- 0 5148 5148"/>
                  <a:gd name="T5" fmla="*/ T4 w 1150"/>
                  <a:gd name="T6" fmla="+- 0 3250 3240"/>
                  <a:gd name="T7" fmla="*/ 3250 h 663"/>
                  <a:gd name="T8" fmla="+- 0 5158 5148"/>
                  <a:gd name="T9" fmla="*/ T8 w 1150"/>
                  <a:gd name="T10" fmla="+- 0 3240 3240"/>
                  <a:gd name="T11" fmla="*/ 3240 h 663"/>
                  <a:gd name="T12" fmla="+- 0 5171 5148"/>
                  <a:gd name="T13" fmla="*/ T12 w 1150"/>
                  <a:gd name="T14" fmla="+- 0 3240 3240"/>
                  <a:gd name="T15" fmla="*/ 3240 h 663"/>
                  <a:gd name="T16" fmla="+- 0 6275 5148"/>
                  <a:gd name="T17" fmla="*/ T16 w 1150"/>
                  <a:gd name="T18" fmla="+- 0 3240 3240"/>
                  <a:gd name="T19" fmla="*/ 3240 h 663"/>
                  <a:gd name="T20" fmla="+- 0 6287 5148"/>
                  <a:gd name="T21" fmla="*/ T20 w 1150"/>
                  <a:gd name="T22" fmla="+- 0 3240 3240"/>
                  <a:gd name="T23" fmla="*/ 3240 h 663"/>
                  <a:gd name="T24" fmla="+- 0 6297 5148"/>
                  <a:gd name="T25" fmla="*/ T24 w 1150"/>
                  <a:gd name="T26" fmla="+- 0 3250 3240"/>
                  <a:gd name="T27" fmla="*/ 3250 h 663"/>
                  <a:gd name="T28" fmla="+- 0 6297 5148"/>
                  <a:gd name="T29" fmla="*/ T28 w 1150"/>
                  <a:gd name="T30" fmla="+- 0 3262 3240"/>
                  <a:gd name="T31" fmla="*/ 3262 h 663"/>
                  <a:gd name="T32" fmla="+- 0 6297 5148"/>
                  <a:gd name="T33" fmla="*/ T32 w 1150"/>
                  <a:gd name="T34" fmla="+- 0 3880 3240"/>
                  <a:gd name="T35" fmla="*/ 3880 h 663"/>
                  <a:gd name="T36" fmla="+- 0 6297 5148"/>
                  <a:gd name="T37" fmla="*/ T36 w 1150"/>
                  <a:gd name="T38" fmla="+- 0 3892 3240"/>
                  <a:gd name="T39" fmla="*/ 3892 h 663"/>
                  <a:gd name="T40" fmla="+- 0 6287 5148"/>
                  <a:gd name="T41" fmla="*/ T40 w 1150"/>
                  <a:gd name="T42" fmla="+- 0 3902 3240"/>
                  <a:gd name="T43" fmla="*/ 3902 h 663"/>
                  <a:gd name="T44" fmla="+- 0 6275 5148"/>
                  <a:gd name="T45" fmla="*/ T44 w 1150"/>
                  <a:gd name="T46" fmla="+- 0 3902 3240"/>
                  <a:gd name="T47" fmla="*/ 3902 h 663"/>
                  <a:gd name="T48" fmla="+- 0 5171 5148"/>
                  <a:gd name="T49" fmla="*/ T48 w 1150"/>
                  <a:gd name="T50" fmla="+- 0 3902 3240"/>
                  <a:gd name="T51" fmla="*/ 3902 h 663"/>
                  <a:gd name="T52" fmla="+- 0 5158 5148"/>
                  <a:gd name="T53" fmla="*/ T52 w 1150"/>
                  <a:gd name="T54" fmla="+- 0 3902 3240"/>
                  <a:gd name="T55" fmla="*/ 3902 h 663"/>
                  <a:gd name="T56" fmla="+- 0 5148 5148"/>
                  <a:gd name="T57" fmla="*/ T56 w 1150"/>
                  <a:gd name="T58" fmla="+- 0 3892 3240"/>
                  <a:gd name="T59" fmla="*/ 3892 h 663"/>
                  <a:gd name="T60" fmla="+- 0 5148 5148"/>
                  <a:gd name="T61" fmla="*/ T60 w 1150"/>
                  <a:gd name="T62" fmla="+- 0 3880 3240"/>
                  <a:gd name="T63" fmla="*/ 3880 h 663"/>
                  <a:gd name="T64" fmla="+- 0 5148 5148"/>
                  <a:gd name="T65" fmla="*/ T64 w 1150"/>
                  <a:gd name="T66" fmla="+- 0 3262 3240"/>
                  <a:gd name="T67" fmla="*/ 326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0" h="663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27" y="0"/>
                    </a:lnTo>
                    <a:lnTo>
                      <a:pt x="1139" y="0"/>
                    </a:lnTo>
                    <a:lnTo>
                      <a:pt x="1149" y="10"/>
                    </a:lnTo>
                    <a:lnTo>
                      <a:pt x="1149" y="22"/>
                    </a:lnTo>
                    <a:lnTo>
                      <a:pt x="1149" y="640"/>
                    </a:lnTo>
                    <a:lnTo>
                      <a:pt x="1149" y="652"/>
                    </a:lnTo>
                    <a:lnTo>
                      <a:pt x="1139" y="662"/>
                    </a:lnTo>
                    <a:lnTo>
                      <a:pt x="1127" y="662"/>
                    </a:lnTo>
                    <a:lnTo>
                      <a:pt x="23" y="662"/>
                    </a:lnTo>
                    <a:lnTo>
                      <a:pt x="10" y="662"/>
                    </a:lnTo>
                    <a:lnTo>
                      <a:pt x="0" y="652"/>
                    </a:lnTo>
                    <a:lnTo>
                      <a:pt x="0" y="64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3" name="Group 802"/>
            <p:cNvGrpSpPr>
              <a:grpSpLocks/>
            </p:cNvGrpSpPr>
            <p:nvPr/>
          </p:nvGrpSpPr>
          <p:grpSpPr bwMode="auto">
            <a:xfrm>
              <a:off x="5272" y="3584"/>
              <a:ext cx="92" cy="98"/>
              <a:chOff x="5272" y="3584"/>
              <a:chExt cx="92" cy="98"/>
            </a:xfrm>
          </p:grpSpPr>
          <p:sp>
            <p:nvSpPr>
              <p:cNvPr id="4129" name="Freeform 803"/>
              <p:cNvSpPr>
                <a:spLocks/>
              </p:cNvSpPr>
              <p:nvPr/>
            </p:nvSpPr>
            <p:spPr bwMode="auto">
              <a:xfrm>
                <a:off x="5272" y="3584"/>
                <a:ext cx="92" cy="98"/>
              </a:xfrm>
              <a:custGeom>
                <a:avLst/>
                <a:gdLst>
                  <a:gd name="T0" fmla="+- 0 5334 5272"/>
                  <a:gd name="T1" fmla="*/ T0 w 92"/>
                  <a:gd name="T2" fmla="+- 0 3682 3584"/>
                  <a:gd name="T3" fmla="*/ 3682 h 98"/>
                  <a:gd name="T4" fmla="+- 0 5306 5272"/>
                  <a:gd name="T5" fmla="*/ T4 w 92"/>
                  <a:gd name="T6" fmla="+- 0 3679 3584"/>
                  <a:gd name="T7" fmla="*/ 3679 h 98"/>
                  <a:gd name="T8" fmla="+- 0 5287 5272"/>
                  <a:gd name="T9" fmla="*/ T8 w 92"/>
                  <a:gd name="T10" fmla="+- 0 3670 3584"/>
                  <a:gd name="T11" fmla="*/ 3670 h 98"/>
                  <a:gd name="T12" fmla="+- 0 5276 5272"/>
                  <a:gd name="T13" fmla="*/ T12 w 92"/>
                  <a:gd name="T14" fmla="+- 0 3655 3584"/>
                  <a:gd name="T15" fmla="*/ 3655 h 98"/>
                  <a:gd name="T16" fmla="+- 0 5272 5272"/>
                  <a:gd name="T17" fmla="*/ T16 w 92"/>
                  <a:gd name="T18" fmla="+- 0 3634 3584"/>
                  <a:gd name="T19" fmla="*/ 3634 h 98"/>
                  <a:gd name="T20" fmla="+- 0 5275 5272"/>
                  <a:gd name="T21" fmla="*/ T20 w 92"/>
                  <a:gd name="T22" fmla="+- 0 3613 3584"/>
                  <a:gd name="T23" fmla="*/ 3613 h 98"/>
                  <a:gd name="T24" fmla="+- 0 5284 5272"/>
                  <a:gd name="T25" fmla="*/ T24 w 92"/>
                  <a:gd name="T26" fmla="+- 0 3598 3584"/>
                  <a:gd name="T27" fmla="*/ 3598 h 98"/>
                  <a:gd name="T28" fmla="+- 0 5298 5272"/>
                  <a:gd name="T29" fmla="*/ T28 w 92"/>
                  <a:gd name="T30" fmla="+- 0 3588 3584"/>
                  <a:gd name="T31" fmla="*/ 3588 h 98"/>
                  <a:gd name="T32" fmla="+- 0 5316 5272"/>
                  <a:gd name="T33" fmla="*/ T32 w 92"/>
                  <a:gd name="T34" fmla="+- 0 3584 3584"/>
                  <a:gd name="T35" fmla="*/ 3584 h 98"/>
                  <a:gd name="T36" fmla="+- 0 5335 5272"/>
                  <a:gd name="T37" fmla="*/ T36 w 92"/>
                  <a:gd name="T38" fmla="+- 0 3586 3584"/>
                  <a:gd name="T39" fmla="*/ 3586 h 98"/>
                  <a:gd name="T40" fmla="+- 0 5355 5272"/>
                  <a:gd name="T41" fmla="*/ T40 w 92"/>
                  <a:gd name="T42" fmla="+- 0 3595 3584"/>
                  <a:gd name="T43" fmla="*/ 3595 h 98"/>
                  <a:gd name="T44" fmla="+- 0 5358 5272"/>
                  <a:gd name="T45" fmla="*/ T44 w 92"/>
                  <a:gd name="T46" fmla="+- 0 3599 3584"/>
                  <a:gd name="T47" fmla="*/ 3599 h 98"/>
                  <a:gd name="T48" fmla="+- 0 5320 5272"/>
                  <a:gd name="T49" fmla="*/ T48 w 92"/>
                  <a:gd name="T50" fmla="+- 0 3599 3584"/>
                  <a:gd name="T51" fmla="*/ 3599 h 98"/>
                  <a:gd name="T52" fmla="+- 0 5300 5272"/>
                  <a:gd name="T53" fmla="*/ T52 w 92"/>
                  <a:gd name="T54" fmla="+- 0 3607 3584"/>
                  <a:gd name="T55" fmla="*/ 3607 h 98"/>
                  <a:gd name="T56" fmla="+- 0 5292 5272"/>
                  <a:gd name="T57" fmla="*/ T56 w 92"/>
                  <a:gd name="T58" fmla="+- 0 3628 3584"/>
                  <a:gd name="T59" fmla="*/ 3628 h 98"/>
                  <a:gd name="T60" fmla="+- 0 5292 5272"/>
                  <a:gd name="T61" fmla="*/ T60 w 92"/>
                  <a:gd name="T62" fmla="+- 0 3633 3584"/>
                  <a:gd name="T63" fmla="*/ 3633 h 98"/>
                  <a:gd name="T64" fmla="+- 0 5297 5272"/>
                  <a:gd name="T65" fmla="*/ T64 w 92"/>
                  <a:gd name="T66" fmla="+- 0 3656 3584"/>
                  <a:gd name="T67" fmla="*/ 3656 h 98"/>
                  <a:gd name="T68" fmla="+- 0 5315 5272"/>
                  <a:gd name="T69" fmla="*/ T68 w 92"/>
                  <a:gd name="T70" fmla="+- 0 3667 3584"/>
                  <a:gd name="T71" fmla="*/ 3667 h 98"/>
                  <a:gd name="T72" fmla="+- 0 5335 5272"/>
                  <a:gd name="T73" fmla="*/ T72 w 92"/>
                  <a:gd name="T74" fmla="+- 0 3667 3584"/>
                  <a:gd name="T75" fmla="*/ 3667 h 98"/>
                  <a:gd name="T76" fmla="+- 0 5355 5272"/>
                  <a:gd name="T77" fmla="*/ T76 w 92"/>
                  <a:gd name="T78" fmla="+- 0 3667 3584"/>
                  <a:gd name="T79" fmla="*/ 3667 h 98"/>
                  <a:gd name="T80" fmla="+- 0 5352 5272"/>
                  <a:gd name="T81" fmla="*/ T80 w 92"/>
                  <a:gd name="T82" fmla="+- 0 3672 3584"/>
                  <a:gd name="T83" fmla="*/ 3672 h 98"/>
                  <a:gd name="T84" fmla="+- 0 5334 5272"/>
                  <a:gd name="T85" fmla="*/ T84 w 92"/>
                  <a:gd name="T86" fmla="+- 0 3682 3584"/>
                  <a:gd name="T87" fmla="*/ 368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8"/>
                    </a:moveTo>
                    <a:lnTo>
                      <a:pt x="34" y="95"/>
                    </a:lnTo>
                    <a:lnTo>
                      <a:pt x="15" y="86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3" y="29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63" y="2"/>
                    </a:lnTo>
                    <a:lnTo>
                      <a:pt x="83" y="11"/>
                    </a:lnTo>
                    <a:lnTo>
                      <a:pt x="86" y="15"/>
                    </a:lnTo>
                    <a:lnTo>
                      <a:pt x="48" y="15"/>
                    </a:lnTo>
                    <a:lnTo>
                      <a:pt x="28" y="23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5" y="72"/>
                    </a:lnTo>
                    <a:lnTo>
                      <a:pt x="43" y="83"/>
                    </a:lnTo>
                    <a:lnTo>
                      <a:pt x="63" y="83"/>
                    </a:lnTo>
                    <a:lnTo>
                      <a:pt x="83" y="83"/>
                    </a:lnTo>
                    <a:lnTo>
                      <a:pt x="80" y="88"/>
                    </a:lnTo>
                    <a:lnTo>
                      <a:pt x="62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" name="Freeform 804"/>
              <p:cNvSpPr>
                <a:spLocks/>
              </p:cNvSpPr>
              <p:nvPr/>
            </p:nvSpPr>
            <p:spPr bwMode="auto">
              <a:xfrm>
                <a:off x="5272" y="3584"/>
                <a:ext cx="92" cy="98"/>
              </a:xfrm>
              <a:custGeom>
                <a:avLst/>
                <a:gdLst>
                  <a:gd name="T0" fmla="+- 0 5344 5272"/>
                  <a:gd name="T1" fmla="*/ T0 w 92"/>
                  <a:gd name="T2" fmla="+- 0 3615 3584"/>
                  <a:gd name="T3" fmla="*/ 3615 h 98"/>
                  <a:gd name="T4" fmla="+- 0 5341 5272"/>
                  <a:gd name="T5" fmla="*/ T4 w 92"/>
                  <a:gd name="T6" fmla="+- 0 3606 3584"/>
                  <a:gd name="T7" fmla="*/ 3606 h 98"/>
                  <a:gd name="T8" fmla="+- 0 5333 5272"/>
                  <a:gd name="T9" fmla="*/ T8 w 92"/>
                  <a:gd name="T10" fmla="+- 0 3599 3584"/>
                  <a:gd name="T11" fmla="*/ 3599 h 98"/>
                  <a:gd name="T12" fmla="+- 0 5358 5272"/>
                  <a:gd name="T13" fmla="*/ T12 w 92"/>
                  <a:gd name="T14" fmla="+- 0 3599 3584"/>
                  <a:gd name="T15" fmla="*/ 3599 h 98"/>
                  <a:gd name="T16" fmla="+- 0 5359 5272"/>
                  <a:gd name="T17" fmla="*/ T16 w 92"/>
                  <a:gd name="T18" fmla="+- 0 3603 3584"/>
                  <a:gd name="T19" fmla="*/ 3603 h 98"/>
                  <a:gd name="T20" fmla="+- 0 5362 5272"/>
                  <a:gd name="T21" fmla="*/ T20 w 92"/>
                  <a:gd name="T22" fmla="+- 0 3611 3584"/>
                  <a:gd name="T23" fmla="*/ 3611 h 98"/>
                  <a:gd name="T24" fmla="+- 0 5344 5272"/>
                  <a:gd name="T25" fmla="*/ T24 w 92"/>
                  <a:gd name="T26" fmla="+- 0 3615 3584"/>
                  <a:gd name="T27" fmla="*/ 361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1"/>
                    </a:moveTo>
                    <a:lnTo>
                      <a:pt x="69" y="22"/>
                    </a:lnTo>
                    <a:lnTo>
                      <a:pt x="61" y="15"/>
                    </a:lnTo>
                    <a:lnTo>
                      <a:pt x="86" y="15"/>
                    </a:lnTo>
                    <a:lnTo>
                      <a:pt x="87" y="19"/>
                    </a:lnTo>
                    <a:lnTo>
                      <a:pt x="90" y="2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1" name="Freeform 805"/>
              <p:cNvSpPr>
                <a:spLocks/>
              </p:cNvSpPr>
              <p:nvPr/>
            </p:nvSpPr>
            <p:spPr bwMode="auto">
              <a:xfrm>
                <a:off x="5272" y="3584"/>
                <a:ext cx="92" cy="98"/>
              </a:xfrm>
              <a:custGeom>
                <a:avLst/>
                <a:gdLst>
                  <a:gd name="T0" fmla="+- 0 5355 5272"/>
                  <a:gd name="T1" fmla="*/ T0 w 92"/>
                  <a:gd name="T2" fmla="+- 0 3667 3584"/>
                  <a:gd name="T3" fmla="*/ 3667 h 98"/>
                  <a:gd name="T4" fmla="+- 0 5335 5272"/>
                  <a:gd name="T5" fmla="*/ T4 w 92"/>
                  <a:gd name="T6" fmla="+- 0 3667 3584"/>
                  <a:gd name="T7" fmla="*/ 3667 h 98"/>
                  <a:gd name="T8" fmla="+- 0 5342 5272"/>
                  <a:gd name="T9" fmla="*/ T8 w 92"/>
                  <a:gd name="T10" fmla="+- 0 3659 3584"/>
                  <a:gd name="T11" fmla="*/ 3659 h 98"/>
                  <a:gd name="T12" fmla="+- 0 5346 5272"/>
                  <a:gd name="T13" fmla="*/ T12 w 92"/>
                  <a:gd name="T14" fmla="+- 0 3649 3584"/>
                  <a:gd name="T15" fmla="*/ 3649 h 98"/>
                  <a:gd name="T16" fmla="+- 0 5363 5272"/>
                  <a:gd name="T17" fmla="*/ T16 w 92"/>
                  <a:gd name="T18" fmla="+- 0 3655 3584"/>
                  <a:gd name="T19" fmla="*/ 3655 h 98"/>
                  <a:gd name="T20" fmla="+- 0 5355 5272"/>
                  <a:gd name="T21" fmla="*/ T20 w 92"/>
                  <a:gd name="T22" fmla="+- 0 3667 3584"/>
                  <a:gd name="T23" fmla="*/ 3667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3"/>
                    </a:moveTo>
                    <a:lnTo>
                      <a:pt x="63" y="83"/>
                    </a:lnTo>
                    <a:lnTo>
                      <a:pt x="70" y="75"/>
                    </a:lnTo>
                    <a:lnTo>
                      <a:pt x="74" y="65"/>
                    </a:lnTo>
                    <a:lnTo>
                      <a:pt x="91" y="71"/>
                    </a:lnTo>
                    <a:lnTo>
                      <a:pt x="83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4" name="Group 806"/>
            <p:cNvGrpSpPr>
              <a:grpSpLocks/>
            </p:cNvGrpSpPr>
            <p:nvPr/>
          </p:nvGrpSpPr>
          <p:grpSpPr bwMode="auto">
            <a:xfrm>
              <a:off x="5368" y="3585"/>
              <a:ext cx="83" cy="97"/>
              <a:chOff x="5368" y="3585"/>
              <a:chExt cx="83" cy="97"/>
            </a:xfrm>
          </p:grpSpPr>
          <p:sp>
            <p:nvSpPr>
              <p:cNvPr id="4127" name="Freeform 807"/>
              <p:cNvSpPr>
                <a:spLocks/>
              </p:cNvSpPr>
              <p:nvPr/>
            </p:nvSpPr>
            <p:spPr bwMode="auto">
              <a:xfrm>
                <a:off x="5368" y="3585"/>
                <a:ext cx="83" cy="97"/>
              </a:xfrm>
              <a:custGeom>
                <a:avLst/>
                <a:gdLst>
                  <a:gd name="T0" fmla="+- 0 5451 5368"/>
                  <a:gd name="T1" fmla="*/ T0 w 83"/>
                  <a:gd name="T2" fmla="+- 0 3601 3585"/>
                  <a:gd name="T3" fmla="*/ 3601 h 97"/>
                  <a:gd name="T4" fmla="+- 0 5368 5368"/>
                  <a:gd name="T5" fmla="*/ T4 w 83"/>
                  <a:gd name="T6" fmla="+- 0 3601 3585"/>
                  <a:gd name="T7" fmla="*/ 3601 h 97"/>
                  <a:gd name="T8" fmla="+- 0 5368 5368"/>
                  <a:gd name="T9" fmla="*/ T8 w 83"/>
                  <a:gd name="T10" fmla="+- 0 3585 3585"/>
                  <a:gd name="T11" fmla="*/ 3585 h 97"/>
                  <a:gd name="T12" fmla="+- 0 5451 5368"/>
                  <a:gd name="T13" fmla="*/ T12 w 83"/>
                  <a:gd name="T14" fmla="+- 0 3585 3585"/>
                  <a:gd name="T15" fmla="*/ 3585 h 97"/>
                  <a:gd name="T16" fmla="+- 0 5451 5368"/>
                  <a:gd name="T17" fmla="*/ T16 w 83"/>
                  <a:gd name="T18" fmla="+- 0 3601 3585"/>
                  <a:gd name="T19" fmla="*/ 360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83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8" name="Freeform 808"/>
              <p:cNvSpPr>
                <a:spLocks/>
              </p:cNvSpPr>
              <p:nvPr/>
            </p:nvSpPr>
            <p:spPr bwMode="auto">
              <a:xfrm>
                <a:off x="5368" y="3585"/>
                <a:ext cx="83" cy="97"/>
              </a:xfrm>
              <a:custGeom>
                <a:avLst/>
                <a:gdLst>
                  <a:gd name="T0" fmla="+- 0 5420 5368"/>
                  <a:gd name="T1" fmla="*/ T0 w 83"/>
                  <a:gd name="T2" fmla="+- 0 3681 3585"/>
                  <a:gd name="T3" fmla="*/ 3681 h 97"/>
                  <a:gd name="T4" fmla="+- 0 5399 5368"/>
                  <a:gd name="T5" fmla="*/ T4 w 83"/>
                  <a:gd name="T6" fmla="+- 0 3681 3585"/>
                  <a:gd name="T7" fmla="*/ 3681 h 97"/>
                  <a:gd name="T8" fmla="+- 0 5399 5368"/>
                  <a:gd name="T9" fmla="*/ T8 w 83"/>
                  <a:gd name="T10" fmla="+- 0 3601 3585"/>
                  <a:gd name="T11" fmla="*/ 3601 h 97"/>
                  <a:gd name="T12" fmla="+- 0 5420 5368"/>
                  <a:gd name="T13" fmla="*/ T12 w 83"/>
                  <a:gd name="T14" fmla="+- 0 3601 3585"/>
                  <a:gd name="T15" fmla="*/ 3601 h 97"/>
                  <a:gd name="T16" fmla="+- 0 5420 5368"/>
                  <a:gd name="T17" fmla="*/ T16 w 83"/>
                  <a:gd name="T18" fmla="+- 0 3681 3585"/>
                  <a:gd name="T19" fmla="*/ 368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52" y="96"/>
                    </a:moveTo>
                    <a:lnTo>
                      <a:pt x="31" y="96"/>
                    </a:lnTo>
                    <a:lnTo>
                      <a:pt x="31" y="16"/>
                    </a:lnTo>
                    <a:lnTo>
                      <a:pt x="52" y="16"/>
                    </a:lnTo>
                    <a:lnTo>
                      <a:pt x="5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5" name="Group 809"/>
            <p:cNvGrpSpPr>
              <a:grpSpLocks/>
            </p:cNvGrpSpPr>
            <p:nvPr/>
          </p:nvGrpSpPr>
          <p:grpSpPr bwMode="auto">
            <a:xfrm>
              <a:off x="5461" y="3585"/>
              <a:ext cx="79" cy="97"/>
              <a:chOff x="5461" y="3585"/>
              <a:chExt cx="79" cy="97"/>
            </a:xfrm>
          </p:grpSpPr>
          <p:sp>
            <p:nvSpPr>
              <p:cNvPr id="4126" name="Freeform 810"/>
              <p:cNvSpPr>
                <a:spLocks/>
              </p:cNvSpPr>
              <p:nvPr/>
            </p:nvSpPr>
            <p:spPr bwMode="auto">
              <a:xfrm>
                <a:off x="5461" y="3585"/>
                <a:ext cx="79" cy="97"/>
              </a:xfrm>
              <a:custGeom>
                <a:avLst/>
                <a:gdLst>
                  <a:gd name="T0" fmla="+- 0 5540 5461"/>
                  <a:gd name="T1" fmla="*/ T0 w 79"/>
                  <a:gd name="T2" fmla="+- 0 3681 3585"/>
                  <a:gd name="T3" fmla="*/ 3681 h 97"/>
                  <a:gd name="T4" fmla="+- 0 5461 5461"/>
                  <a:gd name="T5" fmla="*/ T4 w 79"/>
                  <a:gd name="T6" fmla="+- 0 3681 3585"/>
                  <a:gd name="T7" fmla="*/ 3681 h 97"/>
                  <a:gd name="T8" fmla="+- 0 5461 5461"/>
                  <a:gd name="T9" fmla="*/ T8 w 79"/>
                  <a:gd name="T10" fmla="+- 0 3585 3585"/>
                  <a:gd name="T11" fmla="*/ 3585 h 97"/>
                  <a:gd name="T12" fmla="+- 0 5537 5461"/>
                  <a:gd name="T13" fmla="*/ T12 w 79"/>
                  <a:gd name="T14" fmla="+- 0 3585 3585"/>
                  <a:gd name="T15" fmla="*/ 3585 h 97"/>
                  <a:gd name="T16" fmla="+- 0 5537 5461"/>
                  <a:gd name="T17" fmla="*/ T16 w 79"/>
                  <a:gd name="T18" fmla="+- 0 3601 3585"/>
                  <a:gd name="T19" fmla="*/ 3601 h 97"/>
                  <a:gd name="T20" fmla="+- 0 5481 5461"/>
                  <a:gd name="T21" fmla="*/ T20 w 79"/>
                  <a:gd name="T22" fmla="+- 0 3601 3585"/>
                  <a:gd name="T23" fmla="*/ 3601 h 97"/>
                  <a:gd name="T24" fmla="+- 0 5481 5461"/>
                  <a:gd name="T25" fmla="*/ T24 w 79"/>
                  <a:gd name="T26" fmla="+- 0 3625 3585"/>
                  <a:gd name="T27" fmla="*/ 3625 h 97"/>
                  <a:gd name="T28" fmla="+- 0 5533 5461"/>
                  <a:gd name="T29" fmla="*/ T28 w 79"/>
                  <a:gd name="T30" fmla="+- 0 3625 3585"/>
                  <a:gd name="T31" fmla="*/ 3625 h 97"/>
                  <a:gd name="T32" fmla="+- 0 5533 5461"/>
                  <a:gd name="T33" fmla="*/ T32 w 79"/>
                  <a:gd name="T34" fmla="+- 0 3641 3585"/>
                  <a:gd name="T35" fmla="*/ 3641 h 97"/>
                  <a:gd name="T36" fmla="+- 0 5481 5461"/>
                  <a:gd name="T37" fmla="*/ T36 w 79"/>
                  <a:gd name="T38" fmla="+- 0 3641 3585"/>
                  <a:gd name="T39" fmla="*/ 3641 h 97"/>
                  <a:gd name="T40" fmla="+- 0 5481 5461"/>
                  <a:gd name="T41" fmla="*/ T40 w 79"/>
                  <a:gd name="T42" fmla="+- 0 3666 3585"/>
                  <a:gd name="T43" fmla="*/ 3666 h 97"/>
                  <a:gd name="T44" fmla="+- 0 5540 5461"/>
                  <a:gd name="T45" fmla="*/ T44 w 79"/>
                  <a:gd name="T46" fmla="+- 0 3666 3585"/>
                  <a:gd name="T47" fmla="*/ 3666 h 97"/>
                  <a:gd name="T48" fmla="+- 0 5540 5461"/>
                  <a:gd name="T49" fmla="*/ T48 w 79"/>
                  <a:gd name="T50" fmla="+- 0 3681 3585"/>
                  <a:gd name="T51" fmla="*/ 368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9" y="9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16"/>
                    </a:lnTo>
                    <a:lnTo>
                      <a:pt x="20" y="16"/>
                    </a:lnTo>
                    <a:lnTo>
                      <a:pt x="20" y="40"/>
                    </a:lnTo>
                    <a:lnTo>
                      <a:pt x="72" y="40"/>
                    </a:lnTo>
                    <a:lnTo>
                      <a:pt x="72" y="56"/>
                    </a:lnTo>
                    <a:lnTo>
                      <a:pt x="20" y="56"/>
                    </a:lnTo>
                    <a:lnTo>
                      <a:pt x="20" y="81"/>
                    </a:lnTo>
                    <a:lnTo>
                      <a:pt x="79" y="81"/>
                    </a:lnTo>
                    <a:lnTo>
                      <a:pt x="79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6" name="Group 811"/>
            <p:cNvGrpSpPr>
              <a:grpSpLocks/>
            </p:cNvGrpSpPr>
            <p:nvPr/>
          </p:nvGrpSpPr>
          <p:grpSpPr bwMode="auto">
            <a:xfrm>
              <a:off x="5590" y="3584"/>
              <a:ext cx="92" cy="98"/>
              <a:chOff x="5590" y="3584"/>
              <a:chExt cx="92" cy="98"/>
            </a:xfrm>
          </p:grpSpPr>
          <p:sp>
            <p:nvSpPr>
              <p:cNvPr id="4123" name="Freeform 812"/>
              <p:cNvSpPr>
                <a:spLocks/>
              </p:cNvSpPr>
              <p:nvPr/>
            </p:nvSpPr>
            <p:spPr bwMode="auto">
              <a:xfrm>
                <a:off x="5590" y="3584"/>
                <a:ext cx="92" cy="98"/>
              </a:xfrm>
              <a:custGeom>
                <a:avLst/>
                <a:gdLst>
                  <a:gd name="T0" fmla="+- 0 5652 5590"/>
                  <a:gd name="T1" fmla="*/ T0 w 92"/>
                  <a:gd name="T2" fmla="+- 0 3682 3584"/>
                  <a:gd name="T3" fmla="*/ 3682 h 98"/>
                  <a:gd name="T4" fmla="+- 0 5624 5590"/>
                  <a:gd name="T5" fmla="*/ T4 w 92"/>
                  <a:gd name="T6" fmla="+- 0 3679 3584"/>
                  <a:gd name="T7" fmla="*/ 3679 h 98"/>
                  <a:gd name="T8" fmla="+- 0 5605 5590"/>
                  <a:gd name="T9" fmla="*/ T8 w 92"/>
                  <a:gd name="T10" fmla="+- 0 3670 3584"/>
                  <a:gd name="T11" fmla="*/ 3670 h 98"/>
                  <a:gd name="T12" fmla="+- 0 5594 5590"/>
                  <a:gd name="T13" fmla="*/ T12 w 92"/>
                  <a:gd name="T14" fmla="+- 0 3655 3584"/>
                  <a:gd name="T15" fmla="*/ 3655 h 98"/>
                  <a:gd name="T16" fmla="+- 0 5590 5590"/>
                  <a:gd name="T17" fmla="*/ T16 w 92"/>
                  <a:gd name="T18" fmla="+- 0 3634 3584"/>
                  <a:gd name="T19" fmla="*/ 3634 h 98"/>
                  <a:gd name="T20" fmla="+- 0 5593 5590"/>
                  <a:gd name="T21" fmla="*/ T20 w 92"/>
                  <a:gd name="T22" fmla="+- 0 3613 3584"/>
                  <a:gd name="T23" fmla="*/ 3613 h 98"/>
                  <a:gd name="T24" fmla="+- 0 5602 5590"/>
                  <a:gd name="T25" fmla="*/ T24 w 92"/>
                  <a:gd name="T26" fmla="+- 0 3598 3584"/>
                  <a:gd name="T27" fmla="*/ 3598 h 98"/>
                  <a:gd name="T28" fmla="+- 0 5616 5590"/>
                  <a:gd name="T29" fmla="*/ T28 w 92"/>
                  <a:gd name="T30" fmla="+- 0 3588 3584"/>
                  <a:gd name="T31" fmla="*/ 3588 h 98"/>
                  <a:gd name="T32" fmla="+- 0 5634 5590"/>
                  <a:gd name="T33" fmla="*/ T32 w 92"/>
                  <a:gd name="T34" fmla="+- 0 3584 3584"/>
                  <a:gd name="T35" fmla="*/ 3584 h 98"/>
                  <a:gd name="T36" fmla="+- 0 5653 5590"/>
                  <a:gd name="T37" fmla="*/ T36 w 92"/>
                  <a:gd name="T38" fmla="+- 0 3586 3584"/>
                  <a:gd name="T39" fmla="*/ 3586 h 98"/>
                  <a:gd name="T40" fmla="+- 0 5673 5590"/>
                  <a:gd name="T41" fmla="*/ T40 w 92"/>
                  <a:gd name="T42" fmla="+- 0 3595 3584"/>
                  <a:gd name="T43" fmla="*/ 3595 h 98"/>
                  <a:gd name="T44" fmla="+- 0 5676 5590"/>
                  <a:gd name="T45" fmla="*/ T44 w 92"/>
                  <a:gd name="T46" fmla="+- 0 3599 3584"/>
                  <a:gd name="T47" fmla="*/ 3599 h 98"/>
                  <a:gd name="T48" fmla="+- 0 5638 5590"/>
                  <a:gd name="T49" fmla="*/ T48 w 92"/>
                  <a:gd name="T50" fmla="+- 0 3599 3584"/>
                  <a:gd name="T51" fmla="*/ 3599 h 98"/>
                  <a:gd name="T52" fmla="+- 0 5618 5590"/>
                  <a:gd name="T53" fmla="*/ T52 w 92"/>
                  <a:gd name="T54" fmla="+- 0 3607 3584"/>
                  <a:gd name="T55" fmla="*/ 3607 h 98"/>
                  <a:gd name="T56" fmla="+- 0 5610 5590"/>
                  <a:gd name="T57" fmla="*/ T56 w 92"/>
                  <a:gd name="T58" fmla="+- 0 3628 3584"/>
                  <a:gd name="T59" fmla="*/ 3628 h 98"/>
                  <a:gd name="T60" fmla="+- 0 5610 5590"/>
                  <a:gd name="T61" fmla="*/ T60 w 92"/>
                  <a:gd name="T62" fmla="+- 0 3633 3584"/>
                  <a:gd name="T63" fmla="*/ 3633 h 98"/>
                  <a:gd name="T64" fmla="+- 0 5615 5590"/>
                  <a:gd name="T65" fmla="*/ T64 w 92"/>
                  <a:gd name="T66" fmla="+- 0 3656 3584"/>
                  <a:gd name="T67" fmla="*/ 3656 h 98"/>
                  <a:gd name="T68" fmla="+- 0 5633 5590"/>
                  <a:gd name="T69" fmla="*/ T68 w 92"/>
                  <a:gd name="T70" fmla="+- 0 3667 3584"/>
                  <a:gd name="T71" fmla="*/ 3667 h 98"/>
                  <a:gd name="T72" fmla="+- 0 5653 5590"/>
                  <a:gd name="T73" fmla="*/ T72 w 92"/>
                  <a:gd name="T74" fmla="+- 0 3667 3584"/>
                  <a:gd name="T75" fmla="*/ 3667 h 98"/>
                  <a:gd name="T76" fmla="+- 0 5673 5590"/>
                  <a:gd name="T77" fmla="*/ T76 w 92"/>
                  <a:gd name="T78" fmla="+- 0 3667 3584"/>
                  <a:gd name="T79" fmla="*/ 3667 h 98"/>
                  <a:gd name="T80" fmla="+- 0 5670 5590"/>
                  <a:gd name="T81" fmla="*/ T80 w 92"/>
                  <a:gd name="T82" fmla="+- 0 3672 3584"/>
                  <a:gd name="T83" fmla="*/ 3672 h 98"/>
                  <a:gd name="T84" fmla="+- 0 5652 5590"/>
                  <a:gd name="T85" fmla="*/ T84 w 92"/>
                  <a:gd name="T86" fmla="+- 0 3682 3584"/>
                  <a:gd name="T87" fmla="*/ 368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8"/>
                    </a:moveTo>
                    <a:lnTo>
                      <a:pt x="34" y="95"/>
                    </a:lnTo>
                    <a:lnTo>
                      <a:pt x="15" y="86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3" y="29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63" y="2"/>
                    </a:lnTo>
                    <a:lnTo>
                      <a:pt x="83" y="11"/>
                    </a:lnTo>
                    <a:lnTo>
                      <a:pt x="86" y="15"/>
                    </a:lnTo>
                    <a:lnTo>
                      <a:pt x="48" y="15"/>
                    </a:lnTo>
                    <a:lnTo>
                      <a:pt x="28" y="23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5" y="72"/>
                    </a:lnTo>
                    <a:lnTo>
                      <a:pt x="43" y="83"/>
                    </a:lnTo>
                    <a:lnTo>
                      <a:pt x="63" y="83"/>
                    </a:lnTo>
                    <a:lnTo>
                      <a:pt x="83" y="83"/>
                    </a:lnTo>
                    <a:lnTo>
                      <a:pt x="80" y="88"/>
                    </a:lnTo>
                    <a:lnTo>
                      <a:pt x="62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4" name="Freeform 813"/>
              <p:cNvSpPr>
                <a:spLocks/>
              </p:cNvSpPr>
              <p:nvPr/>
            </p:nvSpPr>
            <p:spPr bwMode="auto">
              <a:xfrm>
                <a:off x="5590" y="3584"/>
                <a:ext cx="92" cy="98"/>
              </a:xfrm>
              <a:custGeom>
                <a:avLst/>
                <a:gdLst>
                  <a:gd name="T0" fmla="+- 0 5662 5590"/>
                  <a:gd name="T1" fmla="*/ T0 w 92"/>
                  <a:gd name="T2" fmla="+- 0 3615 3584"/>
                  <a:gd name="T3" fmla="*/ 3615 h 98"/>
                  <a:gd name="T4" fmla="+- 0 5659 5590"/>
                  <a:gd name="T5" fmla="*/ T4 w 92"/>
                  <a:gd name="T6" fmla="+- 0 3606 3584"/>
                  <a:gd name="T7" fmla="*/ 3606 h 98"/>
                  <a:gd name="T8" fmla="+- 0 5651 5590"/>
                  <a:gd name="T9" fmla="*/ T8 w 92"/>
                  <a:gd name="T10" fmla="+- 0 3599 3584"/>
                  <a:gd name="T11" fmla="*/ 3599 h 98"/>
                  <a:gd name="T12" fmla="+- 0 5676 5590"/>
                  <a:gd name="T13" fmla="*/ T12 w 92"/>
                  <a:gd name="T14" fmla="+- 0 3599 3584"/>
                  <a:gd name="T15" fmla="*/ 3599 h 98"/>
                  <a:gd name="T16" fmla="+- 0 5677 5590"/>
                  <a:gd name="T17" fmla="*/ T16 w 92"/>
                  <a:gd name="T18" fmla="+- 0 3603 3584"/>
                  <a:gd name="T19" fmla="*/ 3603 h 98"/>
                  <a:gd name="T20" fmla="+- 0 5680 5590"/>
                  <a:gd name="T21" fmla="*/ T20 w 92"/>
                  <a:gd name="T22" fmla="+- 0 3611 3584"/>
                  <a:gd name="T23" fmla="*/ 3611 h 98"/>
                  <a:gd name="T24" fmla="+- 0 5662 5590"/>
                  <a:gd name="T25" fmla="*/ T24 w 92"/>
                  <a:gd name="T26" fmla="+- 0 3615 3584"/>
                  <a:gd name="T27" fmla="*/ 361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1"/>
                    </a:moveTo>
                    <a:lnTo>
                      <a:pt x="69" y="22"/>
                    </a:lnTo>
                    <a:lnTo>
                      <a:pt x="61" y="15"/>
                    </a:lnTo>
                    <a:lnTo>
                      <a:pt x="86" y="15"/>
                    </a:lnTo>
                    <a:lnTo>
                      <a:pt x="87" y="19"/>
                    </a:lnTo>
                    <a:lnTo>
                      <a:pt x="90" y="2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5" name="Freeform 814"/>
              <p:cNvSpPr>
                <a:spLocks/>
              </p:cNvSpPr>
              <p:nvPr/>
            </p:nvSpPr>
            <p:spPr bwMode="auto">
              <a:xfrm>
                <a:off x="5590" y="3584"/>
                <a:ext cx="92" cy="98"/>
              </a:xfrm>
              <a:custGeom>
                <a:avLst/>
                <a:gdLst>
                  <a:gd name="T0" fmla="+- 0 5673 5590"/>
                  <a:gd name="T1" fmla="*/ T0 w 92"/>
                  <a:gd name="T2" fmla="+- 0 3667 3584"/>
                  <a:gd name="T3" fmla="*/ 3667 h 98"/>
                  <a:gd name="T4" fmla="+- 0 5653 5590"/>
                  <a:gd name="T5" fmla="*/ T4 w 92"/>
                  <a:gd name="T6" fmla="+- 0 3667 3584"/>
                  <a:gd name="T7" fmla="*/ 3667 h 98"/>
                  <a:gd name="T8" fmla="+- 0 5659 5590"/>
                  <a:gd name="T9" fmla="*/ T8 w 92"/>
                  <a:gd name="T10" fmla="+- 0 3659 3584"/>
                  <a:gd name="T11" fmla="*/ 3659 h 98"/>
                  <a:gd name="T12" fmla="+- 0 5664 5590"/>
                  <a:gd name="T13" fmla="*/ T12 w 92"/>
                  <a:gd name="T14" fmla="+- 0 3649 3584"/>
                  <a:gd name="T15" fmla="*/ 3649 h 98"/>
                  <a:gd name="T16" fmla="+- 0 5681 5590"/>
                  <a:gd name="T17" fmla="*/ T16 w 92"/>
                  <a:gd name="T18" fmla="+- 0 3655 3584"/>
                  <a:gd name="T19" fmla="*/ 3655 h 98"/>
                  <a:gd name="T20" fmla="+- 0 5673 5590"/>
                  <a:gd name="T21" fmla="*/ T20 w 92"/>
                  <a:gd name="T22" fmla="+- 0 3667 3584"/>
                  <a:gd name="T23" fmla="*/ 3667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3"/>
                    </a:moveTo>
                    <a:lnTo>
                      <a:pt x="63" y="83"/>
                    </a:lnTo>
                    <a:lnTo>
                      <a:pt x="69" y="75"/>
                    </a:lnTo>
                    <a:lnTo>
                      <a:pt x="74" y="65"/>
                    </a:lnTo>
                    <a:lnTo>
                      <a:pt x="91" y="71"/>
                    </a:lnTo>
                    <a:lnTo>
                      <a:pt x="83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87" name="Group 815"/>
            <p:cNvGrpSpPr>
              <a:grpSpLocks/>
            </p:cNvGrpSpPr>
            <p:nvPr/>
          </p:nvGrpSpPr>
          <p:grpSpPr bwMode="auto">
            <a:xfrm>
              <a:off x="5695" y="3606"/>
              <a:ext cx="68" cy="77"/>
              <a:chOff x="5695" y="3606"/>
              <a:chExt cx="68" cy="77"/>
            </a:xfrm>
          </p:grpSpPr>
          <p:sp>
            <p:nvSpPr>
              <p:cNvPr id="4121" name="Freeform 816"/>
              <p:cNvSpPr>
                <a:spLocks/>
              </p:cNvSpPr>
              <p:nvPr/>
            </p:nvSpPr>
            <p:spPr bwMode="auto">
              <a:xfrm>
                <a:off x="5695" y="3606"/>
                <a:ext cx="68" cy="77"/>
              </a:xfrm>
              <a:custGeom>
                <a:avLst/>
                <a:gdLst>
                  <a:gd name="T0" fmla="+- 0 5735 5695"/>
                  <a:gd name="T1" fmla="*/ T0 w 68"/>
                  <a:gd name="T2" fmla="+- 0 3682 3606"/>
                  <a:gd name="T3" fmla="*/ 3682 h 77"/>
                  <a:gd name="T4" fmla="+- 0 5709 5695"/>
                  <a:gd name="T5" fmla="*/ T4 w 68"/>
                  <a:gd name="T6" fmla="+- 0 3678 3606"/>
                  <a:gd name="T7" fmla="*/ 3678 h 77"/>
                  <a:gd name="T8" fmla="+- 0 5695 5695"/>
                  <a:gd name="T9" fmla="*/ T8 w 68"/>
                  <a:gd name="T10" fmla="+- 0 3665 3606"/>
                  <a:gd name="T11" fmla="*/ 3665 h 77"/>
                  <a:gd name="T12" fmla="+- 0 5695 5695"/>
                  <a:gd name="T13" fmla="*/ T12 w 68"/>
                  <a:gd name="T14" fmla="+- 0 3635 3606"/>
                  <a:gd name="T15" fmla="*/ 3635 h 77"/>
                  <a:gd name="T16" fmla="+- 0 5702 5695"/>
                  <a:gd name="T17" fmla="*/ T16 w 68"/>
                  <a:gd name="T18" fmla="+- 0 3616 3606"/>
                  <a:gd name="T19" fmla="*/ 3616 h 77"/>
                  <a:gd name="T20" fmla="+- 0 5716 5695"/>
                  <a:gd name="T21" fmla="*/ T20 w 68"/>
                  <a:gd name="T22" fmla="+- 0 3607 3606"/>
                  <a:gd name="T23" fmla="*/ 3607 h 77"/>
                  <a:gd name="T24" fmla="+- 0 5728 5695"/>
                  <a:gd name="T25" fmla="*/ T24 w 68"/>
                  <a:gd name="T26" fmla="+- 0 3606 3606"/>
                  <a:gd name="T27" fmla="*/ 3606 h 77"/>
                  <a:gd name="T28" fmla="+- 0 5750 5695"/>
                  <a:gd name="T29" fmla="*/ T28 w 68"/>
                  <a:gd name="T30" fmla="+- 0 3612 3606"/>
                  <a:gd name="T31" fmla="*/ 3612 h 77"/>
                  <a:gd name="T32" fmla="+- 0 5756 5695"/>
                  <a:gd name="T33" fmla="*/ T32 w 68"/>
                  <a:gd name="T34" fmla="+- 0 3619 3606"/>
                  <a:gd name="T35" fmla="*/ 3619 h 77"/>
                  <a:gd name="T36" fmla="+- 0 5715 5695"/>
                  <a:gd name="T37" fmla="*/ T36 w 68"/>
                  <a:gd name="T38" fmla="+- 0 3619 3606"/>
                  <a:gd name="T39" fmla="*/ 3619 h 77"/>
                  <a:gd name="T40" fmla="+- 0 5710 5695"/>
                  <a:gd name="T41" fmla="*/ T40 w 68"/>
                  <a:gd name="T42" fmla="+- 0 3629 3606"/>
                  <a:gd name="T43" fmla="*/ 3629 h 77"/>
                  <a:gd name="T44" fmla="+- 0 5710 5695"/>
                  <a:gd name="T45" fmla="*/ T44 w 68"/>
                  <a:gd name="T46" fmla="+- 0 3659 3606"/>
                  <a:gd name="T47" fmla="*/ 3659 h 77"/>
                  <a:gd name="T48" fmla="+- 0 5714 5695"/>
                  <a:gd name="T49" fmla="*/ T48 w 68"/>
                  <a:gd name="T50" fmla="+- 0 3670 3606"/>
                  <a:gd name="T51" fmla="*/ 3670 h 77"/>
                  <a:gd name="T52" fmla="+- 0 5754 5695"/>
                  <a:gd name="T53" fmla="*/ T52 w 68"/>
                  <a:gd name="T54" fmla="+- 0 3670 3606"/>
                  <a:gd name="T55" fmla="*/ 3670 h 77"/>
                  <a:gd name="T56" fmla="+- 0 5751 5695"/>
                  <a:gd name="T57" fmla="*/ T56 w 68"/>
                  <a:gd name="T58" fmla="+- 0 3675 3606"/>
                  <a:gd name="T59" fmla="*/ 3675 h 77"/>
                  <a:gd name="T60" fmla="+- 0 5735 5695"/>
                  <a:gd name="T61" fmla="*/ T60 w 68"/>
                  <a:gd name="T62" fmla="+- 0 3682 3606"/>
                  <a:gd name="T63" fmla="*/ 3682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7">
                    <a:moveTo>
                      <a:pt x="40" y="76"/>
                    </a:moveTo>
                    <a:lnTo>
                      <a:pt x="14" y="72"/>
                    </a:lnTo>
                    <a:lnTo>
                      <a:pt x="0" y="59"/>
                    </a:lnTo>
                    <a:lnTo>
                      <a:pt x="0" y="29"/>
                    </a:lnTo>
                    <a:lnTo>
                      <a:pt x="7" y="10"/>
                    </a:lnTo>
                    <a:lnTo>
                      <a:pt x="21" y="1"/>
                    </a:lnTo>
                    <a:lnTo>
                      <a:pt x="33" y="0"/>
                    </a:lnTo>
                    <a:lnTo>
                      <a:pt x="55" y="6"/>
                    </a:lnTo>
                    <a:lnTo>
                      <a:pt x="61" y="13"/>
                    </a:lnTo>
                    <a:lnTo>
                      <a:pt x="20" y="13"/>
                    </a:lnTo>
                    <a:lnTo>
                      <a:pt x="15" y="23"/>
                    </a:lnTo>
                    <a:lnTo>
                      <a:pt x="15" y="53"/>
                    </a:lnTo>
                    <a:lnTo>
                      <a:pt x="19" y="64"/>
                    </a:lnTo>
                    <a:lnTo>
                      <a:pt x="59" y="64"/>
                    </a:lnTo>
                    <a:lnTo>
                      <a:pt x="56" y="69"/>
                    </a:lnTo>
                    <a:lnTo>
                      <a:pt x="4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2" name="Freeform 817"/>
              <p:cNvSpPr>
                <a:spLocks/>
              </p:cNvSpPr>
              <p:nvPr/>
            </p:nvSpPr>
            <p:spPr bwMode="auto">
              <a:xfrm>
                <a:off x="5695" y="3606"/>
                <a:ext cx="68" cy="77"/>
              </a:xfrm>
              <a:custGeom>
                <a:avLst/>
                <a:gdLst>
                  <a:gd name="T0" fmla="+- 0 5754 5695"/>
                  <a:gd name="T1" fmla="*/ T0 w 68"/>
                  <a:gd name="T2" fmla="+- 0 3670 3606"/>
                  <a:gd name="T3" fmla="*/ 3670 h 77"/>
                  <a:gd name="T4" fmla="+- 0 5741 5695"/>
                  <a:gd name="T5" fmla="*/ T4 w 68"/>
                  <a:gd name="T6" fmla="+- 0 3670 3606"/>
                  <a:gd name="T7" fmla="*/ 3670 h 77"/>
                  <a:gd name="T8" fmla="+- 0 5745 5695"/>
                  <a:gd name="T9" fmla="*/ T8 w 68"/>
                  <a:gd name="T10" fmla="+- 0 3659 3606"/>
                  <a:gd name="T11" fmla="*/ 3659 h 77"/>
                  <a:gd name="T12" fmla="+- 0 5745 5695"/>
                  <a:gd name="T13" fmla="*/ T12 w 68"/>
                  <a:gd name="T14" fmla="+- 0 3629 3606"/>
                  <a:gd name="T15" fmla="*/ 3629 h 77"/>
                  <a:gd name="T16" fmla="+- 0 5741 5695"/>
                  <a:gd name="T17" fmla="*/ T16 w 68"/>
                  <a:gd name="T18" fmla="+- 0 3619 3606"/>
                  <a:gd name="T19" fmla="*/ 3619 h 77"/>
                  <a:gd name="T20" fmla="+- 0 5756 5695"/>
                  <a:gd name="T21" fmla="*/ T20 w 68"/>
                  <a:gd name="T22" fmla="+- 0 3619 3606"/>
                  <a:gd name="T23" fmla="*/ 3619 h 77"/>
                  <a:gd name="T24" fmla="+- 0 5762 5695"/>
                  <a:gd name="T25" fmla="*/ T24 w 68"/>
                  <a:gd name="T26" fmla="+- 0 3628 3606"/>
                  <a:gd name="T27" fmla="*/ 3628 h 77"/>
                  <a:gd name="T28" fmla="+- 0 5761 5695"/>
                  <a:gd name="T29" fmla="*/ T28 w 68"/>
                  <a:gd name="T30" fmla="+- 0 3658 3606"/>
                  <a:gd name="T31" fmla="*/ 3658 h 77"/>
                  <a:gd name="T32" fmla="+- 0 5754 5695"/>
                  <a:gd name="T33" fmla="*/ T32 w 68"/>
                  <a:gd name="T34" fmla="+- 0 3670 3606"/>
                  <a:gd name="T35" fmla="*/ 3670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8" h="77">
                    <a:moveTo>
                      <a:pt x="59" y="64"/>
                    </a:moveTo>
                    <a:lnTo>
                      <a:pt x="46" y="64"/>
                    </a:lnTo>
                    <a:lnTo>
                      <a:pt x="50" y="53"/>
                    </a:lnTo>
                    <a:lnTo>
                      <a:pt x="50" y="23"/>
                    </a:lnTo>
                    <a:lnTo>
                      <a:pt x="46" y="13"/>
                    </a:lnTo>
                    <a:lnTo>
                      <a:pt x="61" y="13"/>
                    </a:lnTo>
                    <a:lnTo>
                      <a:pt x="67" y="22"/>
                    </a:lnTo>
                    <a:lnTo>
                      <a:pt x="66" y="52"/>
                    </a:lnTo>
                    <a:lnTo>
                      <a:pt x="59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52" name="Group 818"/>
            <p:cNvGrpSpPr>
              <a:grpSpLocks/>
            </p:cNvGrpSpPr>
            <p:nvPr/>
          </p:nvGrpSpPr>
          <p:grpSpPr bwMode="auto">
            <a:xfrm>
              <a:off x="5778" y="3608"/>
              <a:ext cx="68" cy="76"/>
              <a:chOff x="5778" y="3608"/>
              <a:chExt cx="68" cy="76"/>
            </a:xfrm>
          </p:grpSpPr>
          <p:sp>
            <p:nvSpPr>
              <p:cNvPr id="4118" name="Freeform 819"/>
              <p:cNvSpPr>
                <a:spLocks/>
              </p:cNvSpPr>
              <p:nvPr/>
            </p:nvSpPr>
            <p:spPr bwMode="auto">
              <a:xfrm>
                <a:off x="5778" y="3608"/>
                <a:ext cx="68" cy="76"/>
              </a:xfrm>
              <a:custGeom>
                <a:avLst/>
                <a:gdLst>
                  <a:gd name="T0" fmla="+- 0 5816 5778"/>
                  <a:gd name="T1" fmla="*/ T0 w 68"/>
                  <a:gd name="T2" fmla="+- 0 3683 3608"/>
                  <a:gd name="T3" fmla="*/ 3683 h 76"/>
                  <a:gd name="T4" fmla="+- 0 5803 5778"/>
                  <a:gd name="T5" fmla="*/ T4 w 68"/>
                  <a:gd name="T6" fmla="+- 0 3683 3608"/>
                  <a:gd name="T7" fmla="*/ 3683 h 76"/>
                  <a:gd name="T8" fmla="+- 0 5786 5778"/>
                  <a:gd name="T9" fmla="*/ T8 w 68"/>
                  <a:gd name="T10" fmla="+- 0 3677 3608"/>
                  <a:gd name="T11" fmla="*/ 3677 h 76"/>
                  <a:gd name="T12" fmla="+- 0 5779 5778"/>
                  <a:gd name="T13" fmla="*/ T12 w 68"/>
                  <a:gd name="T14" fmla="+- 0 3662 3608"/>
                  <a:gd name="T15" fmla="*/ 3662 h 76"/>
                  <a:gd name="T16" fmla="+- 0 5778 5778"/>
                  <a:gd name="T17" fmla="*/ T16 w 68"/>
                  <a:gd name="T18" fmla="+- 0 3641 3608"/>
                  <a:gd name="T19" fmla="*/ 3641 h 76"/>
                  <a:gd name="T20" fmla="+- 0 5779 5778"/>
                  <a:gd name="T21" fmla="*/ T20 w 68"/>
                  <a:gd name="T22" fmla="+- 0 3618 3608"/>
                  <a:gd name="T23" fmla="*/ 3618 h 76"/>
                  <a:gd name="T24" fmla="+- 0 5798 5778"/>
                  <a:gd name="T25" fmla="*/ T24 w 68"/>
                  <a:gd name="T26" fmla="+- 0 3608 3608"/>
                  <a:gd name="T27" fmla="*/ 3608 h 76"/>
                  <a:gd name="T28" fmla="+- 0 5798 5778"/>
                  <a:gd name="T29" fmla="*/ T28 w 68"/>
                  <a:gd name="T30" fmla="+- 0 3629 3608"/>
                  <a:gd name="T31" fmla="*/ 3629 h 76"/>
                  <a:gd name="T32" fmla="+- 0 5797 5778"/>
                  <a:gd name="T33" fmla="*/ T32 w 68"/>
                  <a:gd name="T34" fmla="+- 0 3650 3608"/>
                  <a:gd name="T35" fmla="*/ 3650 h 76"/>
                  <a:gd name="T36" fmla="+- 0 5803 5778"/>
                  <a:gd name="T37" fmla="*/ T36 w 68"/>
                  <a:gd name="T38" fmla="+- 0 3665 3608"/>
                  <a:gd name="T39" fmla="*/ 3665 h 76"/>
                  <a:gd name="T40" fmla="+- 0 5846 5778"/>
                  <a:gd name="T41" fmla="*/ T40 w 68"/>
                  <a:gd name="T42" fmla="+- 0 3665 3608"/>
                  <a:gd name="T43" fmla="*/ 3665 h 76"/>
                  <a:gd name="T44" fmla="+- 0 5846 5778"/>
                  <a:gd name="T45" fmla="*/ T44 w 68"/>
                  <a:gd name="T46" fmla="+- 0 3667 3608"/>
                  <a:gd name="T47" fmla="*/ 3667 h 76"/>
                  <a:gd name="T48" fmla="+- 0 5827 5778"/>
                  <a:gd name="T49" fmla="*/ T48 w 68"/>
                  <a:gd name="T50" fmla="+- 0 3667 3608"/>
                  <a:gd name="T51" fmla="*/ 3667 h 76"/>
                  <a:gd name="T52" fmla="+- 0 5822 5778"/>
                  <a:gd name="T53" fmla="*/ T52 w 68"/>
                  <a:gd name="T54" fmla="+- 0 3676 3608"/>
                  <a:gd name="T55" fmla="*/ 3676 h 76"/>
                  <a:gd name="T56" fmla="+- 0 5816 5778"/>
                  <a:gd name="T57" fmla="*/ T56 w 68"/>
                  <a:gd name="T58" fmla="+- 0 3683 3608"/>
                  <a:gd name="T59" fmla="*/ 3683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8" h="76">
                    <a:moveTo>
                      <a:pt x="38" y="75"/>
                    </a:moveTo>
                    <a:lnTo>
                      <a:pt x="25" y="75"/>
                    </a:lnTo>
                    <a:lnTo>
                      <a:pt x="8" y="69"/>
                    </a:lnTo>
                    <a:lnTo>
                      <a:pt x="1" y="54"/>
                    </a:lnTo>
                    <a:lnTo>
                      <a:pt x="0" y="33"/>
                    </a:lnTo>
                    <a:lnTo>
                      <a:pt x="1" y="1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19" y="42"/>
                    </a:lnTo>
                    <a:lnTo>
                      <a:pt x="25" y="57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49" y="59"/>
                    </a:lnTo>
                    <a:lnTo>
                      <a:pt x="44" y="68"/>
                    </a:lnTo>
                    <a:lnTo>
                      <a:pt x="3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9" name="Freeform 820"/>
              <p:cNvSpPr>
                <a:spLocks/>
              </p:cNvSpPr>
              <p:nvPr/>
            </p:nvSpPr>
            <p:spPr bwMode="auto">
              <a:xfrm>
                <a:off x="5778" y="3608"/>
                <a:ext cx="68" cy="76"/>
              </a:xfrm>
              <a:custGeom>
                <a:avLst/>
                <a:gdLst>
                  <a:gd name="T0" fmla="+- 0 5846 5778"/>
                  <a:gd name="T1" fmla="*/ T0 w 68"/>
                  <a:gd name="T2" fmla="+- 0 3665 3608"/>
                  <a:gd name="T3" fmla="*/ 3665 h 76"/>
                  <a:gd name="T4" fmla="+- 0 5803 5778"/>
                  <a:gd name="T5" fmla="*/ T4 w 68"/>
                  <a:gd name="T6" fmla="+- 0 3665 3608"/>
                  <a:gd name="T7" fmla="*/ 3665 h 76"/>
                  <a:gd name="T8" fmla="+- 0 5820 5778"/>
                  <a:gd name="T9" fmla="*/ T8 w 68"/>
                  <a:gd name="T10" fmla="+- 0 3659 3608"/>
                  <a:gd name="T11" fmla="*/ 3659 h 76"/>
                  <a:gd name="T12" fmla="+- 0 5826 5778"/>
                  <a:gd name="T13" fmla="*/ T12 w 68"/>
                  <a:gd name="T14" fmla="+- 0 3643 3608"/>
                  <a:gd name="T15" fmla="*/ 3643 h 76"/>
                  <a:gd name="T16" fmla="+- 0 5826 5778"/>
                  <a:gd name="T17" fmla="*/ T16 w 68"/>
                  <a:gd name="T18" fmla="+- 0 3622 3608"/>
                  <a:gd name="T19" fmla="*/ 3622 h 76"/>
                  <a:gd name="T20" fmla="+- 0 5846 5778"/>
                  <a:gd name="T21" fmla="*/ T20 w 68"/>
                  <a:gd name="T22" fmla="+- 0 3608 3608"/>
                  <a:gd name="T23" fmla="*/ 3608 h 76"/>
                  <a:gd name="T24" fmla="+- 0 5846 5778"/>
                  <a:gd name="T25" fmla="*/ T24 w 68"/>
                  <a:gd name="T26" fmla="+- 0 3665 3608"/>
                  <a:gd name="T27" fmla="*/ 366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57"/>
                    </a:moveTo>
                    <a:lnTo>
                      <a:pt x="25" y="57"/>
                    </a:lnTo>
                    <a:lnTo>
                      <a:pt x="42" y="51"/>
                    </a:lnTo>
                    <a:lnTo>
                      <a:pt x="48" y="35"/>
                    </a:lnTo>
                    <a:lnTo>
                      <a:pt x="48" y="14"/>
                    </a:lnTo>
                    <a:lnTo>
                      <a:pt x="68" y="0"/>
                    </a:lnTo>
                    <a:lnTo>
                      <a:pt x="68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" name="Freeform 821"/>
              <p:cNvSpPr>
                <a:spLocks/>
              </p:cNvSpPr>
              <p:nvPr/>
            </p:nvSpPr>
            <p:spPr bwMode="auto">
              <a:xfrm>
                <a:off x="5778" y="3608"/>
                <a:ext cx="68" cy="76"/>
              </a:xfrm>
              <a:custGeom>
                <a:avLst/>
                <a:gdLst>
                  <a:gd name="T0" fmla="+- 0 5846 5778"/>
                  <a:gd name="T1" fmla="*/ T0 w 68"/>
                  <a:gd name="T2" fmla="+- 0 3681 3608"/>
                  <a:gd name="T3" fmla="*/ 3681 h 76"/>
                  <a:gd name="T4" fmla="+- 0 5828 5778"/>
                  <a:gd name="T5" fmla="*/ T4 w 68"/>
                  <a:gd name="T6" fmla="+- 0 3681 3608"/>
                  <a:gd name="T7" fmla="*/ 3681 h 76"/>
                  <a:gd name="T8" fmla="+- 0 5827 5778"/>
                  <a:gd name="T9" fmla="*/ T8 w 68"/>
                  <a:gd name="T10" fmla="+- 0 3677 3608"/>
                  <a:gd name="T11" fmla="*/ 3677 h 76"/>
                  <a:gd name="T12" fmla="+- 0 5828 5778"/>
                  <a:gd name="T13" fmla="*/ T12 w 68"/>
                  <a:gd name="T14" fmla="+- 0 3671 3608"/>
                  <a:gd name="T15" fmla="*/ 3671 h 76"/>
                  <a:gd name="T16" fmla="+- 0 5827 5778"/>
                  <a:gd name="T17" fmla="*/ T16 w 68"/>
                  <a:gd name="T18" fmla="+- 0 3667 3608"/>
                  <a:gd name="T19" fmla="*/ 3667 h 76"/>
                  <a:gd name="T20" fmla="+- 0 5846 5778"/>
                  <a:gd name="T21" fmla="*/ T20 w 68"/>
                  <a:gd name="T22" fmla="+- 0 3667 3608"/>
                  <a:gd name="T23" fmla="*/ 3667 h 76"/>
                  <a:gd name="T24" fmla="+- 0 5846 5778"/>
                  <a:gd name="T25" fmla="*/ T24 w 68"/>
                  <a:gd name="T26" fmla="+- 0 3681 3608"/>
                  <a:gd name="T27" fmla="*/ 368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73"/>
                    </a:moveTo>
                    <a:lnTo>
                      <a:pt x="50" y="73"/>
                    </a:lnTo>
                    <a:lnTo>
                      <a:pt x="49" y="69"/>
                    </a:lnTo>
                    <a:lnTo>
                      <a:pt x="50" y="63"/>
                    </a:lnTo>
                    <a:lnTo>
                      <a:pt x="49" y="59"/>
                    </a:lnTo>
                    <a:lnTo>
                      <a:pt x="68" y="59"/>
                    </a:lnTo>
                    <a:lnTo>
                      <a:pt x="68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53" name="Group 822"/>
            <p:cNvGrpSpPr>
              <a:grpSpLocks/>
            </p:cNvGrpSpPr>
            <p:nvPr/>
          </p:nvGrpSpPr>
          <p:grpSpPr bwMode="auto">
            <a:xfrm>
              <a:off x="5864" y="3603"/>
              <a:ext cx="44" cy="79"/>
              <a:chOff x="5864" y="3603"/>
              <a:chExt cx="44" cy="79"/>
            </a:xfrm>
          </p:grpSpPr>
          <p:sp>
            <p:nvSpPr>
              <p:cNvPr id="4115" name="Freeform 823"/>
              <p:cNvSpPr>
                <a:spLocks/>
              </p:cNvSpPr>
              <p:nvPr/>
            </p:nvSpPr>
            <p:spPr bwMode="auto">
              <a:xfrm>
                <a:off x="5864" y="3603"/>
                <a:ext cx="44" cy="79"/>
              </a:xfrm>
              <a:custGeom>
                <a:avLst/>
                <a:gdLst>
                  <a:gd name="T0" fmla="+- 0 5888 5864"/>
                  <a:gd name="T1" fmla="*/ T0 w 44"/>
                  <a:gd name="T2" fmla="+- 0 3623 3603"/>
                  <a:gd name="T3" fmla="*/ 3623 h 79"/>
                  <a:gd name="T4" fmla="+- 0 5884 5864"/>
                  <a:gd name="T5" fmla="*/ T4 w 44"/>
                  <a:gd name="T6" fmla="+- 0 3623 3603"/>
                  <a:gd name="T7" fmla="*/ 3623 h 79"/>
                  <a:gd name="T8" fmla="+- 0 5886 5864"/>
                  <a:gd name="T9" fmla="*/ T8 w 44"/>
                  <a:gd name="T10" fmla="+- 0 3612 3603"/>
                  <a:gd name="T11" fmla="*/ 3612 h 79"/>
                  <a:gd name="T12" fmla="+- 0 5894 5864"/>
                  <a:gd name="T13" fmla="*/ T12 w 44"/>
                  <a:gd name="T14" fmla="+- 0 3603 3603"/>
                  <a:gd name="T15" fmla="*/ 3603 h 79"/>
                  <a:gd name="T16" fmla="+- 0 5908 5864"/>
                  <a:gd name="T17" fmla="*/ T16 w 44"/>
                  <a:gd name="T18" fmla="+- 0 3607 3603"/>
                  <a:gd name="T19" fmla="*/ 3607 h 79"/>
                  <a:gd name="T20" fmla="+- 0 5908 5864"/>
                  <a:gd name="T21" fmla="*/ T20 w 44"/>
                  <a:gd name="T22" fmla="+- 0 3618 3603"/>
                  <a:gd name="T23" fmla="*/ 3618 h 79"/>
                  <a:gd name="T24" fmla="+- 0 5892 5864"/>
                  <a:gd name="T25" fmla="*/ T24 w 44"/>
                  <a:gd name="T26" fmla="+- 0 3618 3603"/>
                  <a:gd name="T27" fmla="*/ 3618 h 79"/>
                  <a:gd name="T28" fmla="+- 0 5888 5864"/>
                  <a:gd name="T29" fmla="*/ T28 w 44"/>
                  <a:gd name="T30" fmla="+- 0 3623 3603"/>
                  <a:gd name="T31" fmla="*/ 3623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" h="79">
                    <a:moveTo>
                      <a:pt x="24" y="20"/>
                    </a:moveTo>
                    <a:lnTo>
                      <a:pt x="20" y="20"/>
                    </a:lnTo>
                    <a:lnTo>
                      <a:pt x="22" y="9"/>
                    </a:lnTo>
                    <a:lnTo>
                      <a:pt x="30" y="0"/>
                    </a:lnTo>
                    <a:lnTo>
                      <a:pt x="44" y="4"/>
                    </a:lnTo>
                    <a:lnTo>
                      <a:pt x="44" y="15"/>
                    </a:lnTo>
                    <a:lnTo>
                      <a:pt x="28" y="15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6" name="Freeform 824"/>
              <p:cNvSpPr>
                <a:spLocks/>
              </p:cNvSpPr>
              <p:nvPr/>
            </p:nvSpPr>
            <p:spPr bwMode="auto">
              <a:xfrm>
                <a:off x="5864" y="3603"/>
                <a:ext cx="44" cy="79"/>
              </a:xfrm>
              <a:custGeom>
                <a:avLst/>
                <a:gdLst>
                  <a:gd name="T0" fmla="+- 0 5884 5864"/>
                  <a:gd name="T1" fmla="*/ T0 w 44"/>
                  <a:gd name="T2" fmla="+- 0 3681 3603"/>
                  <a:gd name="T3" fmla="*/ 3681 h 79"/>
                  <a:gd name="T4" fmla="+- 0 5865 5864"/>
                  <a:gd name="T5" fmla="*/ T4 w 44"/>
                  <a:gd name="T6" fmla="+- 0 3681 3603"/>
                  <a:gd name="T7" fmla="*/ 3681 h 79"/>
                  <a:gd name="T8" fmla="+- 0 5864 5864"/>
                  <a:gd name="T9" fmla="*/ T8 w 44"/>
                  <a:gd name="T10" fmla="+- 0 3608 3603"/>
                  <a:gd name="T11" fmla="*/ 3608 h 79"/>
                  <a:gd name="T12" fmla="+- 0 5883 5864"/>
                  <a:gd name="T13" fmla="*/ T12 w 44"/>
                  <a:gd name="T14" fmla="+- 0 3608 3603"/>
                  <a:gd name="T15" fmla="*/ 3608 h 79"/>
                  <a:gd name="T16" fmla="+- 0 5883 5864"/>
                  <a:gd name="T17" fmla="*/ T16 w 44"/>
                  <a:gd name="T18" fmla="+- 0 3613 3603"/>
                  <a:gd name="T19" fmla="*/ 3613 h 79"/>
                  <a:gd name="T20" fmla="+- 0 5882 5864"/>
                  <a:gd name="T21" fmla="*/ T20 w 44"/>
                  <a:gd name="T22" fmla="+- 0 3619 3603"/>
                  <a:gd name="T23" fmla="*/ 3619 h 79"/>
                  <a:gd name="T24" fmla="+- 0 5884 5864"/>
                  <a:gd name="T25" fmla="*/ T24 w 44"/>
                  <a:gd name="T26" fmla="+- 0 3623 3603"/>
                  <a:gd name="T27" fmla="*/ 3623 h 79"/>
                  <a:gd name="T28" fmla="+- 0 5888 5864"/>
                  <a:gd name="T29" fmla="*/ T28 w 44"/>
                  <a:gd name="T30" fmla="+- 0 3623 3603"/>
                  <a:gd name="T31" fmla="*/ 3623 h 79"/>
                  <a:gd name="T32" fmla="+- 0 5884 5864"/>
                  <a:gd name="T33" fmla="*/ T32 w 44"/>
                  <a:gd name="T34" fmla="+- 0 3628 3603"/>
                  <a:gd name="T35" fmla="*/ 3628 h 79"/>
                  <a:gd name="T36" fmla="+- 0 5884 5864"/>
                  <a:gd name="T37" fmla="*/ T36 w 44"/>
                  <a:gd name="T38" fmla="+- 0 3681 3603"/>
                  <a:gd name="T39" fmla="*/ 3681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79">
                    <a:moveTo>
                      <a:pt x="20" y="78"/>
                    </a:moveTo>
                    <a:lnTo>
                      <a:pt x="1" y="78"/>
                    </a:lnTo>
                    <a:lnTo>
                      <a:pt x="0" y="5"/>
                    </a:lnTo>
                    <a:lnTo>
                      <a:pt x="19" y="5"/>
                    </a:lnTo>
                    <a:lnTo>
                      <a:pt x="19" y="10"/>
                    </a:lnTo>
                    <a:lnTo>
                      <a:pt x="18" y="16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0" y="25"/>
                    </a:ln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7" name="Freeform 825"/>
              <p:cNvSpPr>
                <a:spLocks/>
              </p:cNvSpPr>
              <p:nvPr/>
            </p:nvSpPr>
            <p:spPr bwMode="auto">
              <a:xfrm>
                <a:off x="5864" y="3603"/>
                <a:ext cx="44" cy="79"/>
              </a:xfrm>
              <a:custGeom>
                <a:avLst/>
                <a:gdLst>
                  <a:gd name="T0" fmla="+- 0 5908 5864"/>
                  <a:gd name="T1" fmla="*/ T0 w 44"/>
                  <a:gd name="T2" fmla="+- 0 3623 3603"/>
                  <a:gd name="T3" fmla="*/ 3623 h 79"/>
                  <a:gd name="T4" fmla="+- 0 5892 5864"/>
                  <a:gd name="T5" fmla="*/ T4 w 44"/>
                  <a:gd name="T6" fmla="+- 0 3618 3603"/>
                  <a:gd name="T7" fmla="*/ 3618 h 79"/>
                  <a:gd name="T8" fmla="+- 0 5908 5864"/>
                  <a:gd name="T9" fmla="*/ T8 w 44"/>
                  <a:gd name="T10" fmla="+- 0 3618 3603"/>
                  <a:gd name="T11" fmla="*/ 3618 h 79"/>
                  <a:gd name="T12" fmla="+- 0 5908 5864"/>
                  <a:gd name="T13" fmla="*/ T12 w 44"/>
                  <a:gd name="T14" fmla="+- 0 3623 3603"/>
                  <a:gd name="T15" fmla="*/ 3623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79">
                    <a:moveTo>
                      <a:pt x="44" y="20"/>
                    </a:moveTo>
                    <a:lnTo>
                      <a:pt x="28" y="15"/>
                    </a:lnTo>
                    <a:lnTo>
                      <a:pt x="44" y="15"/>
                    </a:lnTo>
                    <a:lnTo>
                      <a:pt x="4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54" name="Group 826"/>
            <p:cNvGrpSpPr>
              <a:grpSpLocks/>
            </p:cNvGrpSpPr>
            <p:nvPr/>
          </p:nvGrpSpPr>
          <p:grpSpPr bwMode="auto">
            <a:xfrm>
              <a:off x="5916" y="3608"/>
              <a:ext cx="60" cy="75"/>
              <a:chOff x="5916" y="3608"/>
              <a:chExt cx="60" cy="75"/>
            </a:xfrm>
          </p:grpSpPr>
          <p:sp>
            <p:nvSpPr>
              <p:cNvPr id="4112" name="Freeform 827"/>
              <p:cNvSpPr>
                <a:spLocks/>
              </p:cNvSpPr>
              <p:nvPr/>
            </p:nvSpPr>
            <p:spPr bwMode="auto">
              <a:xfrm>
                <a:off x="5916" y="3608"/>
                <a:ext cx="60" cy="75"/>
              </a:xfrm>
              <a:custGeom>
                <a:avLst/>
                <a:gdLst>
                  <a:gd name="T0" fmla="+- 0 5968 5916"/>
                  <a:gd name="T1" fmla="*/ T0 w 60"/>
                  <a:gd name="T2" fmla="+- 0 3670 3608"/>
                  <a:gd name="T3" fmla="*/ 3670 h 75"/>
                  <a:gd name="T4" fmla="+- 0 5948 5916"/>
                  <a:gd name="T5" fmla="*/ T4 w 60"/>
                  <a:gd name="T6" fmla="+- 0 3670 3608"/>
                  <a:gd name="T7" fmla="*/ 3670 h 75"/>
                  <a:gd name="T8" fmla="+- 0 5962 5916"/>
                  <a:gd name="T9" fmla="*/ T8 w 60"/>
                  <a:gd name="T10" fmla="+- 0 3665 3608"/>
                  <a:gd name="T11" fmla="*/ 3665 h 75"/>
                  <a:gd name="T12" fmla="+- 0 5959 5916"/>
                  <a:gd name="T13" fmla="*/ T12 w 60"/>
                  <a:gd name="T14" fmla="+- 0 3655 3608"/>
                  <a:gd name="T15" fmla="*/ 3655 h 75"/>
                  <a:gd name="T16" fmla="+- 0 5937 5916"/>
                  <a:gd name="T17" fmla="*/ T16 w 60"/>
                  <a:gd name="T18" fmla="+- 0 3649 3608"/>
                  <a:gd name="T19" fmla="*/ 3649 h 75"/>
                  <a:gd name="T20" fmla="+- 0 5920 5916"/>
                  <a:gd name="T21" fmla="*/ T20 w 60"/>
                  <a:gd name="T22" fmla="+- 0 3639 3608"/>
                  <a:gd name="T23" fmla="*/ 3639 h 75"/>
                  <a:gd name="T24" fmla="+- 0 5925 5916"/>
                  <a:gd name="T25" fmla="*/ T24 w 60"/>
                  <a:gd name="T26" fmla="+- 0 3619 3608"/>
                  <a:gd name="T27" fmla="*/ 3619 h 75"/>
                  <a:gd name="T28" fmla="+- 0 5940 5916"/>
                  <a:gd name="T29" fmla="*/ T28 w 60"/>
                  <a:gd name="T30" fmla="+- 0 3609 3608"/>
                  <a:gd name="T31" fmla="*/ 3609 h 75"/>
                  <a:gd name="T32" fmla="+- 0 5958 5916"/>
                  <a:gd name="T33" fmla="*/ T32 w 60"/>
                  <a:gd name="T34" fmla="+- 0 3608 3608"/>
                  <a:gd name="T35" fmla="*/ 3608 h 75"/>
                  <a:gd name="T36" fmla="+- 0 5974 5916"/>
                  <a:gd name="T37" fmla="*/ T36 w 60"/>
                  <a:gd name="T38" fmla="+- 0 3614 3608"/>
                  <a:gd name="T39" fmla="*/ 3614 h 75"/>
                  <a:gd name="T40" fmla="+- 0 5973 5916"/>
                  <a:gd name="T41" fmla="*/ T40 w 60"/>
                  <a:gd name="T42" fmla="+- 0 3615 3608"/>
                  <a:gd name="T43" fmla="*/ 3615 h 75"/>
                  <a:gd name="T44" fmla="+- 0 5936 5916"/>
                  <a:gd name="T45" fmla="*/ T44 w 60"/>
                  <a:gd name="T46" fmla="+- 0 3615 3608"/>
                  <a:gd name="T47" fmla="*/ 3615 h 75"/>
                  <a:gd name="T48" fmla="+- 0 5935 5916"/>
                  <a:gd name="T49" fmla="*/ T48 w 60"/>
                  <a:gd name="T50" fmla="+- 0 3626 3608"/>
                  <a:gd name="T51" fmla="*/ 3626 h 75"/>
                  <a:gd name="T52" fmla="+- 0 5945 5916"/>
                  <a:gd name="T53" fmla="*/ T52 w 60"/>
                  <a:gd name="T54" fmla="+- 0 3635 3608"/>
                  <a:gd name="T55" fmla="*/ 3635 h 75"/>
                  <a:gd name="T56" fmla="+- 0 5961 5916"/>
                  <a:gd name="T57" fmla="*/ T56 w 60"/>
                  <a:gd name="T58" fmla="+- 0 3638 3608"/>
                  <a:gd name="T59" fmla="*/ 3638 h 75"/>
                  <a:gd name="T60" fmla="+- 0 5975 5916"/>
                  <a:gd name="T61" fmla="*/ T60 w 60"/>
                  <a:gd name="T62" fmla="+- 0 3644 3608"/>
                  <a:gd name="T63" fmla="*/ 3644 h 75"/>
                  <a:gd name="T64" fmla="+- 0 5972 5916"/>
                  <a:gd name="T65" fmla="*/ T64 w 60"/>
                  <a:gd name="T66" fmla="+- 0 3666 3608"/>
                  <a:gd name="T67" fmla="*/ 3666 h 75"/>
                  <a:gd name="T68" fmla="+- 0 5968 5916"/>
                  <a:gd name="T69" fmla="*/ T68 w 60"/>
                  <a:gd name="T70" fmla="+- 0 3670 3608"/>
                  <a:gd name="T71" fmla="*/ 367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2" y="62"/>
                    </a:moveTo>
                    <a:lnTo>
                      <a:pt x="32" y="62"/>
                    </a:lnTo>
                    <a:lnTo>
                      <a:pt x="46" y="57"/>
                    </a:lnTo>
                    <a:lnTo>
                      <a:pt x="43" y="47"/>
                    </a:lnTo>
                    <a:lnTo>
                      <a:pt x="21" y="41"/>
                    </a:lnTo>
                    <a:lnTo>
                      <a:pt x="4" y="31"/>
                    </a:lnTo>
                    <a:lnTo>
                      <a:pt x="9" y="11"/>
                    </a:lnTo>
                    <a:lnTo>
                      <a:pt x="24" y="1"/>
                    </a:lnTo>
                    <a:lnTo>
                      <a:pt x="42" y="0"/>
                    </a:lnTo>
                    <a:lnTo>
                      <a:pt x="58" y="6"/>
                    </a:lnTo>
                    <a:lnTo>
                      <a:pt x="57" y="7"/>
                    </a:lnTo>
                    <a:lnTo>
                      <a:pt x="20" y="7"/>
                    </a:lnTo>
                    <a:lnTo>
                      <a:pt x="19" y="18"/>
                    </a:lnTo>
                    <a:lnTo>
                      <a:pt x="29" y="27"/>
                    </a:lnTo>
                    <a:lnTo>
                      <a:pt x="45" y="30"/>
                    </a:lnTo>
                    <a:lnTo>
                      <a:pt x="59" y="36"/>
                    </a:lnTo>
                    <a:lnTo>
                      <a:pt x="56" y="58"/>
                    </a:lnTo>
                    <a:lnTo>
                      <a:pt x="5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" name="Freeform 828"/>
              <p:cNvSpPr>
                <a:spLocks/>
              </p:cNvSpPr>
              <p:nvPr/>
            </p:nvSpPr>
            <p:spPr bwMode="auto">
              <a:xfrm>
                <a:off x="5916" y="3608"/>
                <a:ext cx="60" cy="75"/>
              </a:xfrm>
              <a:custGeom>
                <a:avLst/>
                <a:gdLst>
                  <a:gd name="T0" fmla="+- 0 5963 5916"/>
                  <a:gd name="T1" fmla="*/ T0 w 60"/>
                  <a:gd name="T2" fmla="+- 0 3628 3608"/>
                  <a:gd name="T3" fmla="*/ 3628 h 75"/>
                  <a:gd name="T4" fmla="+- 0 5963 5916"/>
                  <a:gd name="T5" fmla="*/ T4 w 60"/>
                  <a:gd name="T6" fmla="+- 0 3617 3608"/>
                  <a:gd name="T7" fmla="*/ 3617 h 75"/>
                  <a:gd name="T8" fmla="+- 0 5936 5916"/>
                  <a:gd name="T9" fmla="*/ T8 w 60"/>
                  <a:gd name="T10" fmla="+- 0 3615 3608"/>
                  <a:gd name="T11" fmla="*/ 3615 h 75"/>
                  <a:gd name="T12" fmla="+- 0 5973 5916"/>
                  <a:gd name="T13" fmla="*/ T12 w 60"/>
                  <a:gd name="T14" fmla="+- 0 3615 3608"/>
                  <a:gd name="T15" fmla="*/ 3615 h 75"/>
                  <a:gd name="T16" fmla="+- 0 5963 5916"/>
                  <a:gd name="T17" fmla="*/ T16 w 60"/>
                  <a:gd name="T18" fmla="+- 0 3628 3608"/>
                  <a:gd name="T19" fmla="*/ 362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0"/>
                    </a:moveTo>
                    <a:lnTo>
                      <a:pt x="47" y="9"/>
                    </a:lnTo>
                    <a:lnTo>
                      <a:pt x="20" y="7"/>
                    </a:lnTo>
                    <a:lnTo>
                      <a:pt x="57" y="7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4" name="Freeform 829"/>
              <p:cNvSpPr>
                <a:spLocks/>
              </p:cNvSpPr>
              <p:nvPr/>
            </p:nvSpPr>
            <p:spPr bwMode="auto">
              <a:xfrm>
                <a:off x="5916" y="3608"/>
                <a:ext cx="60" cy="75"/>
              </a:xfrm>
              <a:custGeom>
                <a:avLst/>
                <a:gdLst>
                  <a:gd name="T0" fmla="+- 0 5942 5916"/>
                  <a:gd name="T1" fmla="*/ T0 w 60"/>
                  <a:gd name="T2" fmla="+- 0 3682 3608"/>
                  <a:gd name="T3" fmla="*/ 3682 h 75"/>
                  <a:gd name="T4" fmla="+- 0 5926 5916"/>
                  <a:gd name="T5" fmla="*/ T4 w 60"/>
                  <a:gd name="T6" fmla="+- 0 3678 3608"/>
                  <a:gd name="T7" fmla="*/ 3678 h 75"/>
                  <a:gd name="T8" fmla="+- 0 5916 5916"/>
                  <a:gd name="T9" fmla="*/ T8 w 60"/>
                  <a:gd name="T10" fmla="+- 0 3667 3608"/>
                  <a:gd name="T11" fmla="*/ 3667 h 75"/>
                  <a:gd name="T12" fmla="+- 0 5931 5916"/>
                  <a:gd name="T13" fmla="*/ T12 w 60"/>
                  <a:gd name="T14" fmla="+- 0 3660 3608"/>
                  <a:gd name="T15" fmla="*/ 3660 h 75"/>
                  <a:gd name="T16" fmla="+- 0 5933 5916"/>
                  <a:gd name="T17" fmla="*/ T16 w 60"/>
                  <a:gd name="T18" fmla="+- 0 3668 3608"/>
                  <a:gd name="T19" fmla="*/ 3668 h 75"/>
                  <a:gd name="T20" fmla="+- 0 5939 5916"/>
                  <a:gd name="T21" fmla="*/ T20 w 60"/>
                  <a:gd name="T22" fmla="+- 0 3670 3608"/>
                  <a:gd name="T23" fmla="*/ 3670 h 75"/>
                  <a:gd name="T24" fmla="+- 0 5968 5916"/>
                  <a:gd name="T25" fmla="*/ T24 w 60"/>
                  <a:gd name="T26" fmla="+- 0 3670 3608"/>
                  <a:gd name="T27" fmla="*/ 3670 h 75"/>
                  <a:gd name="T28" fmla="+- 0 5960 5916"/>
                  <a:gd name="T29" fmla="*/ T28 w 60"/>
                  <a:gd name="T30" fmla="+- 0 3678 3608"/>
                  <a:gd name="T31" fmla="*/ 3678 h 75"/>
                  <a:gd name="T32" fmla="+- 0 5942 5916"/>
                  <a:gd name="T33" fmla="*/ T32 w 60"/>
                  <a:gd name="T34" fmla="+- 0 3682 3608"/>
                  <a:gd name="T35" fmla="*/ 368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6" y="74"/>
                    </a:moveTo>
                    <a:lnTo>
                      <a:pt x="10" y="70"/>
                    </a:lnTo>
                    <a:lnTo>
                      <a:pt x="0" y="59"/>
                    </a:lnTo>
                    <a:lnTo>
                      <a:pt x="15" y="52"/>
                    </a:lnTo>
                    <a:lnTo>
                      <a:pt x="17" y="60"/>
                    </a:lnTo>
                    <a:lnTo>
                      <a:pt x="23" y="62"/>
                    </a:lnTo>
                    <a:lnTo>
                      <a:pt x="52" y="62"/>
                    </a:lnTo>
                    <a:lnTo>
                      <a:pt x="44" y="70"/>
                    </a:lnTo>
                    <a:lnTo>
                      <a:pt x="26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55" name="Group 830"/>
            <p:cNvGrpSpPr>
              <a:grpSpLocks/>
            </p:cNvGrpSpPr>
            <p:nvPr/>
          </p:nvGrpSpPr>
          <p:grpSpPr bwMode="auto">
            <a:xfrm>
              <a:off x="5995" y="3606"/>
              <a:ext cx="65" cy="78"/>
              <a:chOff x="5995" y="3606"/>
              <a:chExt cx="65" cy="78"/>
            </a:xfrm>
          </p:grpSpPr>
          <p:sp>
            <p:nvSpPr>
              <p:cNvPr id="4108" name="Freeform 831"/>
              <p:cNvSpPr>
                <a:spLocks/>
              </p:cNvSpPr>
              <p:nvPr/>
            </p:nvSpPr>
            <p:spPr bwMode="auto">
              <a:xfrm>
                <a:off x="5995" y="3606"/>
                <a:ext cx="65" cy="78"/>
              </a:xfrm>
              <a:custGeom>
                <a:avLst/>
                <a:gdLst>
                  <a:gd name="T0" fmla="+- 0 6045 5995"/>
                  <a:gd name="T1" fmla="*/ T0 w 65"/>
                  <a:gd name="T2" fmla="+- 0 3683 3606"/>
                  <a:gd name="T3" fmla="*/ 3683 h 78"/>
                  <a:gd name="T4" fmla="+- 0 6027 5995"/>
                  <a:gd name="T5" fmla="*/ T4 w 65"/>
                  <a:gd name="T6" fmla="+- 0 3683 3606"/>
                  <a:gd name="T7" fmla="*/ 3683 h 78"/>
                  <a:gd name="T8" fmla="+- 0 6006 5995"/>
                  <a:gd name="T9" fmla="*/ T8 w 65"/>
                  <a:gd name="T10" fmla="+- 0 3677 3606"/>
                  <a:gd name="T11" fmla="*/ 3677 h 78"/>
                  <a:gd name="T12" fmla="+- 0 5995 5995"/>
                  <a:gd name="T13" fmla="*/ T12 w 65"/>
                  <a:gd name="T14" fmla="+- 0 3659 3606"/>
                  <a:gd name="T15" fmla="*/ 3659 h 78"/>
                  <a:gd name="T16" fmla="+- 0 5997 5995"/>
                  <a:gd name="T17" fmla="*/ T16 w 65"/>
                  <a:gd name="T18" fmla="+- 0 3630 3606"/>
                  <a:gd name="T19" fmla="*/ 3630 h 78"/>
                  <a:gd name="T20" fmla="+- 0 6006 5995"/>
                  <a:gd name="T21" fmla="*/ T20 w 65"/>
                  <a:gd name="T22" fmla="+- 0 3613 3606"/>
                  <a:gd name="T23" fmla="*/ 3613 h 78"/>
                  <a:gd name="T24" fmla="+- 0 6023 5995"/>
                  <a:gd name="T25" fmla="*/ T24 w 65"/>
                  <a:gd name="T26" fmla="+- 0 3606 3606"/>
                  <a:gd name="T27" fmla="*/ 3606 h 78"/>
                  <a:gd name="T28" fmla="+- 0 6046 5995"/>
                  <a:gd name="T29" fmla="*/ T28 w 65"/>
                  <a:gd name="T30" fmla="+- 0 3612 3606"/>
                  <a:gd name="T31" fmla="*/ 3612 h 78"/>
                  <a:gd name="T32" fmla="+- 0 6052 5995"/>
                  <a:gd name="T33" fmla="*/ T32 w 65"/>
                  <a:gd name="T34" fmla="+- 0 3620 3606"/>
                  <a:gd name="T35" fmla="*/ 3620 h 78"/>
                  <a:gd name="T36" fmla="+- 0 6020 5995"/>
                  <a:gd name="T37" fmla="*/ T36 w 65"/>
                  <a:gd name="T38" fmla="+- 0 3620 3606"/>
                  <a:gd name="T39" fmla="*/ 3620 h 78"/>
                  <a:gd name="T40" fmla="+- 0 6014 5995"/>
                  <a:gd name="T41" fmla="*/ T40 w 65"/>
                  <a:gd name="T42" fmla="+- 0 3630 3606"/>
                  <a:gd name="T43" fmla="*/ 3630 h 78"/>
                  <a:gd name="T44" fmla="+- 0 6013 5995"/>
                  <a:gd name="T45" fmla="*/ T44 w 65"/>
                  <a:gd name="T46" fmla="+- 0 3633 3606"/>
                  <a:gd name="T47" fmla="*/ 3633 h 78"/>
                  <a:gd name="T48" fmla="+- 0 6013 5995"/>
                  <a:gd name="T49" fmla="*/ T48 w 65"/>
                  <a:gd name="T50" fmla="+- 0 3636 3606"/>
                  <a:gd name="T51" fmla="*/ 3636 h 78"/>
                  <a:gd name="T52" fmla="+- 0 6041 5995"/>
                  <a:gd name="T53" fmla="*/ T52 w 65"/>
                  <a:gd name="T54" fmla="+- 0 3636 3606"/>
                  <a:gd name="T55" fmla="*/ 3636 h 78"/>
                  <a:gd name="T56" fmla="+- 0 6013 5995"/>
                  <a:gd name="T57" fmla="*/ T56 w 65"/>
                  <a:gd name="T58" fmla="+- 0 3648 3606"/>
                  <a:gd name="T59" fmla="*/ 3648 h 78"/>
                  <a:gd name="T60" fmla="+- 0 6013 5995"/>
                  <a:gd name="T61" fmla="*/ T60 w 65"/>
                  <a:gd name="T62" fmla="+- 0 3660 3606"/>
                  <a:gd name="T63" fmla="*/ 3660 h 78"/>
                  <a:gd name="T64" fmla="+- 0 6016 5995"/>
                  <a:gd name="T65" fmla="*/ T64 w 65"/>
                  <a:gd name="T66" fmla="+- 0 3669 3606"/>
                  <a:gd name="T67" fmla="*/ 3669 h 78"/>
                  <a:gd name="T68" fmla="+- 0 6028 5995"/>
                  <a:gd name="T69" fmla="*/ T68 w 65"/>
                  <a:gd name="T70" fmla="+- 0 3670 3606"/>
                  <a:gd name="T71" fmla="*/ 3670 h 78"/>
                  <a:gd name="T72" fmla="+- 0 6056 5995"/>
                  <a:gd name="T73" fmla="*/ T72 w 65"/>
                  <a:gd name="T74" fmla="+- 0 3670 3606"/>
                  <a:gd name="T75" fmla="*/ 3670 h 78"/>
                  <a:gd name="T76" fmla="+- 0 6054 5995"/>
                  <a:gd name="T77" fmla="*/ T76 w 65"/>
                  <a:gd name="T78" fmla="+- 0 3674 3606"/>
                  <a:gd name="T79" fmla="*/ 3674 h 78"/>
                  <a:gd name="T80" fmla="+- 0 6045 5995"/>
                  <a:gd name="T81" fmla="*/ T80 w 65"/>
                  <a:gd name="T82" fmla="+- 0 3683 3606"/>
                  <a:gd name="T83" fmla="*/ 368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2" y="77"/>
                    </a:lnTo>
                    <a:lnTo>
                      <a:pt x="11" y="71"/>
                    </a:lnTo>
                    <a:lnTo>
                      <a:pt x="0" y="53"/>
                    </a:lnTo>
                    <a:lnTo>
                      <a:pt x="2" y="24"/>
                    </a:lnTo>
                    <a:lnTo>
                      <a:pt x="11" y="7"/>
                    </a:lnTo>
                    <a:lnTo>
                      <a:pt x="28" y="0"/>
                    </a:lnTo>
                    <a:lnTo>
                      <a:pt x="51" y="6"/>
                    </a:lnTo>
                    <a:lnTo>
                      <a:pt x="57" y="14"/>
                    </a:lnTo>
                    <a:lnTo>
                      <a:pt x="25" y="14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46" y="30"/>
                    </a:lnTo>
                    <a:lnTo>
                      <a:pt x="18" y="42"/>
                    </a:lnTo>
                    <a:lnTo>
                      <a:pt x="18" y="54"/>
                    </a:lnTo>
                    <a:lnTo>
                      <a:pt x="21" y="63"/>
                    </a:lnTo>
                    <a:lnTo>
                      <a:pt x="33" y="64"/>
                    </a:lnTo>
                    <a:lnTo>
                      <a:pt x="61" y="64"/>
                    </a:lnTo>
                    <a:lnTo>
                      <a:pt x="59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9" name="Freeform 832"/>
              <p:cNvSpPr>
                <a:spLocks/>
              </p:cNvSpPr>
              <p:nvPr/>
            </p:nvSpPr>
            <p:spPr bwMode="auto">
              <a:xfrm>
                <a:off x="5995" y="3606"/>
                <a:ext cx="65" cy="78"/>
              </a:xfrm>
              <a:custGeom>
                <a:avLst/>
                <a:gdLst>
                  <a:gd name="T0" fmla="+- 0 6041 5995"/>
                  <a:gd name="T1" fmla="*/ T0 w 65"/>
                  <a:gd name="T2" fmla="+- 0 3636 3606"/>
                  <a:gd name="T3" fmla="*/ 3636 h 78"/>
                  <a:gd name="T4" fmla="+- 0 6035 5995"/>
                  <a:gd name="T5" fmla="*/ T4 w 65"/>
                  <a:gd name="T6" fmla="+- 0 3621 3606"/>
                  <a:gd name="T7" fmla="*/ 3621 h 78"/>
                  <a:gd name="T8" fmla="+- 0 6020 5995"/>
                  <a:gd name="T9" fmla="*/ T8 w 65"/>
                  <a:gd name="T10" fmla="+- 0 3620 3606"/>
                  <a:gd name="T11" fmla="*/ 3620 h 78"/>
                  <a:gd name="T12" fmla="+- 0 6052 5995"/>
                  <a:gd name="T13" fmla="*/ T12 w 65"/>
                  <a:gd name="T14" fmla="+- 0 3620 3606"/>
                  <a:gd name="T15" fmla="*/ 3620 h 78"/>
                  <a:gd name="T16" fmla="+- 0 6058 5995"/>
                  <a:gd name="T17" fmla="*/ T16 w 65"/>
                  <a:gd name="T18" fmla="+- 0 3629 3606"/>
                  <a:gd name="T19" fmla="*/ 3629 h 78"/>
                  <a:gd name="T20" fmla="+- 0 6041 5995"/>
                  <a:gd name="T21" fmla="*/ T20 w 65"/>
                  <a:gd name="T22" fmla="+- 0 3636 3606"/>
                  <a:gd name="T23" fmla="*/ 3636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6" y="30"/>
                    </a:moveTo>
                    <a:lnTo>
                      <a:pt x="40" y="15"/>
                    </a:lnTo>
                    <a:lnTo>
                      <a:pt x="25" y="14"/>
                    </a:lnTo>
                    <a:lnTo>
                      <a:pt x="57" y="14"/>
                    </a:lnTo>
                    <a:lnTo>
                      <a:pt x="63" y="23"/>
                    </a:ln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0" name="Freeform 833"/>
              <p:cNvSpPr>
                <a:spLocks/>
              </p:cNvSpPr>
              <p:nvPr/>
            </p:nvSpPr>
            <p:spPr bwMode="auto">
              <a:xfrm>
                <a:off x="5995" y="3606"/>
                <a:ext cx="65" cy="78"/>
              </a:xfrm>
              <a:custGeom>
                <a:avLst/>
                <a:gdLst>
                  <a:gd name="T0" fmla="+- 0 6042 5995"/>
                  <a:gd name="T1" fmla="*/ T0 w 65"/>
                  <a:gd name="T2" fmla="+- 0 3636 3606"/>
                  <a:gd name="T3" fmla="*/ 3636 h 78"/>
                  <a:gd name="T4" fmla="+- 0 6041 5995"/>
                  <a:gd name="T5" fmla="*/ T4 w 65"/>
                  <a:gd name="T6" fmla="+- 0 3636 3606"/>
                  <a:gd name="T7" fmla="*/ 3636 h 78"/>
                  <a:gd name="T8" fmla="+- 0 6041 5995"/>
                  <a:gd name="T9" fmla="*/ T8 w 65"/>
                  <a:gd name="T10" fmla="+- 0 3636 3606"/>
                  <a:gd name="T11" fmla="*/ 3636 h 78"/>
                  <a:gd name="T12" fmla="+- 0 6042 5995"/>
                  <a:gd name="T13" fmla="*/ T12 w 65"/>
                  <a:gd name="T14" fmla="+- 0 3636 3606"/>
                  <a:gd name="T15" fmla="*/ 3636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1" name="Freeform 834"/>
              <p:cNvSpPr>
                <a:spLocks/>
              </p:cNvSpPr>
              <p:nvPr/>
            </p:nvSpPr>
            <p:spPr bwMode="auto">
              <a:xfrm>
                <a:off x="5995" y="3606"/>
                <a:ext cx="65" cy="78"/>
              </a:xfrm>
              <a:custGeom>
                <a:avLst/>
                <a:gdLst>
                  <a:gd name="T0" fmla="+- 0 6056 5995"/>
                  <a:gd name="T1" fmla="*/ T0 w 65"/>
                  <a:gd name="T2" fmla="+- 0 3670 3606"/>
                  <a:gd name="T3" fmla="*/ 3670 h 78"/>
                  <a:gd name="T4" fmla="+- 0 6035 5995"/>
                  <a:gd name="T5" fmla="*/ T4 w 65"/>
                  <a:gd name="T6" fmla="+- 0 3670 3606"/>
                  <a:gd name="T7" fmla="*/ 3670 h 78"/>
                  <a:gd name="T8" fmla="+- 0 6040 5995"/>
                  <a:gd name="T9" fmla="*/ T8 w 65"/>
                  <a:gd name="T10" fmla="+- 0 3667 3606"/>
                  <a:gd name="T11" fmla="*/ 3667 h 78"/>
                  <a:gd name="T12" fmla="+- 0 6041 5995"/>
                  <a:gd name="T13" fmla="*/ T12 w 65"/>
                  <a:gd name="T14" fmla="+- 0 3661 3606"/>
                  <a:gd name="T15" fmla="*/ 3661 h 78"/>
                  <a:gd name="T16" fmla="+- 0 6059 5995"/>
                  <a:gd name="T17" fmla="*/ T16 w 65"/>
                  <a:gd name="T18" fmla="+- 0 3663 3606"/>
                  <a:gd name="T19" fmla="*/ 3663 h 78"/>
                  <a:gd name="T20" fmla="+- 0 6056 5995"/>
                  <a:gd name="T21" fmla="*/ T20 w 65"/>
                  <a:gd name="T22" fmla="+- 0 3670 3606"/>
                  <a:gd name="T23" fmla="*/ 367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1" y="64"/>
                    </a:moveTo>
                    <a:lnTo>
                      <a:pt x="40" y="64"/>
                    </a:lnTo>
                    <a:lnTo>
                      <a:pt x="45" y="61"/>
                    </a:lnTo>
                    <a:lnTo>
                      <a:pt x="46" y="55"/>
                    </a:lnTo>
                    <a:lnTo>
                      <a:pt x="64" y="57"/>
                    </a:lnTo>
                    <a:lnTo>
                      <a:pt x="61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56" name="Group 835"/>
            <p:cNvGrpSpPr>
              <a:grpSpLocks/>
            </p:cNvGrpSpPr>
            <p:nvPr/>
          </p:nvGrpSpPr>
          <p:grpSpPr bwMode="auto">
            <a:xfrm>
              <a:off x="6071" y="3608"/>
              <a:ext cx="60" cy="75"/>
              <a:chOff x="6071" y="3608"/>
              <a:chExt cx="60" cy="75"/>
            </a:xfrm>
          </p:grpSpPr>
          <p:sp>
            <p:nvSpPr>
              <p:cNvPr id="4105" name="Freeform 836"/>
              <p:cNvSpPr>
                <a:spLocks/>
              </p:cNvSpPr>
              <p:nvPr/>
            </p:nvSpPr>
            <p:spPr bwMode="auto">
              <a:xfrm>
                <a:off x="6071" y="3608"/>
                <a:ext cx="60" cy="75"/>
              </a:xfrm>
              <a:custGeom>
                <a:avLst/>
                <a:gdLst>
                  <a:gd name="T0" fmla="+- 0 6124 6071"/>
                  <a:gd name="T1" fmla="*/ T0 w 60"/>
                  <a:gd name="T2" fmla="+- 0 3670 3608"/>
                  <a:gd name="T3" fmla="*/ 3670 h 75"/>
                  <a:gd name="T4" fmla="+- 0 6104 6071"/>
                  <a:gd name="T5" fmla="*/ T4 w 60"/>
                  <a:gd name="T6" fmla="+- 0 3670 3608"/>
                  <a:gd name="T7" fmla="*/ 3670 h 75"/>
                  <a:gd name="T8" fmla="+- 0 6118 6071"/>
                  <a:gd name="T9" fmla="*/ T8 w 60"/>
                  <a:gd name="T10" fmla="+- 0 3665 3608"/>
                  <a:gd name="T11" fmla="*/ 3665 h 75"/>
                  <a:gd name="T12" fmla="+- 0 6114 6071"/>
                  <a:gd name="T13" fmla="*/ T12 w 60"/>
                  <a:gd name="T14" fmla="+- 0 3655 3608"/>
                  <a:gd name="T15" fmla="*/ 3655 h 75"/>
                  <a:gd name="T16" fmla="+- 0 6092 6071"/>
                  <a:gd name="T17" fmla="*/ T16 w 60"/>
                  <a:gd name="T18" fmla="+- 0 3649 3608"/>
                  <a:gd name="T19" fmla="*/ 3649 h 75"/>
                  <a:gd name="T20" fmla="+- 0 6076 6071"/>
                  <a:gd name="T21" fmla="*/ T20 w 60"/>
                  <a:gd name="T22" fmla="+- 0 3639 3608"/>
                  <a:gd name="T23" fmla="*/ 3639 h 75"/>
                  <a:gd name="T24" fmla="+- 0 6081 6071"/>
                  <a:gd name="T25" fmla="*/ T24 w 60"/>
                  <a:gd name="T26" fmla="+- 0 3619 3608"/>
                  <a:gd name="T27" fmla="*/ 3619 h 75"/>
                  <a:gd name="T28" fmla="+- 0 6095 6071"/>
                  <a:gd name="T29" fmla="*/ T28 w 60"/>
                  <a:gd name="T30" fmla="+- 0 3609 3608"/>
                  <a:gd name="T31" fmla="*/ 3609 h 75"/>
                  <a:gd name="T32" fmla="+- 0 6114 6071"/>
                  <a:gd name="T33" fmla="*/ T32 w 60"/>
                  <a:gd name="T34" fmla="+- 0 3608 3608"/>
                  <a:gd name="T35" fmla="*/ 3608 h 75"/>
                  <a:gd name="T36" fmla="+- 0 6129 6071"/>
                  <a:gd name="T37" fmla="*/ T36 w 60"/>
                  <a:gd name="T38" fmla="+- 0 3614 3608"/>
                  <a:gd name="T39" fmla="*/ 3614 h 75"/>
                  <a:gd name="T40" fmla="+- 0 6129 6071"/>
                  <a:gd name="T41" fmla="*/ T40 w 60"/>
                  <a:gd name="T42" fmla="+- 0 3615 3608"/>
                  <a:gd name="T43" fmla="*/ 3615 h 75"/>
                  <a:gd name="T44" fmla="+- 0 6091 6071"/>
                  <a:gd name="T45" fmla="*/ T44 w 60"/>
                  <a:gd name="T46" fmla="+- 0 3615 3608"/>
                  <a:gd name="T47" fmla="*/ 3615 h 75"/>
                  <a:gd name="T48" fmla="+- 0 6091 6071"/>
                  <a:gd name="T49" fmla="*/ T48 w 60"/>
                  <a:gd name="T50" fmla="+- 0 3626 3608"/>
                  <a:gd name="T51" fmla="*/ 3626 h 75"/>
                  <a:gd name="T52" fmla="+- 0 6101 6071"/>
                  <a:gd name="T53" fmla="*/ T52 w 60"/>
                  <a:gd name="T54" fmla="+- 0 3635 3608"/>
                  <a:gd name="T55" fmla="*/ 3635 h 75"/>
                  <a:gd name="T56" fmla="+- 0 6116 6071"/>
                  <a:gd name="T57" fmla="*/ T56 w 60"/>
                  <a:gd name="T58" fmla="+- 0 3638 3608"/>
                  <a:gd name="T59" fmla="*/ 3638 h 75"/>
                  <a:gd name="T60" fmla="+- 0 6131 6071"/>
                  <a:gd name="T61" fmla="*/ T60 w 60"/>
                  <a:gd name="T62" fmla="+- 0 3644 3608"/>
                  <a:gd name="T63" fmla="*/ 3644 h 75"/>
                  <a:gd name="T64" fmla="+- 0 6128 6071"/>
                  <a:gd name="T65" fmla="*/ T64 w 60"/>
                  <a:gd name="T66" fmla="+- 0 3666 3608"/>
                  <a:gd name="T67" fmla="*/ 3666 h 75"/>
                  <a:gd name="T68" fmla="+- 0 6124 6071"/>
                  <a:gd name="T69" fmla="*/ T68 w 60"/>
                  <a:gd name="T70" fmla="+- 0 3670 3608"/>
                  <a:gd name="T71" fmla="*/ 367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3" y="62"/>
                    </a:moveTo>
                    <a:lnTo>
                      <a:pt x="33" y="62"/>
                    </a:lnTo>
                    <a:lnTo>
                      <a:pt x="47" y="57"/>
                    </a:lnTo>
                    <a:lnTo>
                      <a:pt x="43" y="47"/>
                    </a:lnTo>
                    <a:lnTo>
                      <a:pt x="21" y="41"/>
                    </a:lnTo>
                    <a:lnTo>
                      <a:pt x="5" y="31"/>
                    </a:lnTo>
                    <a:lnTo>
                      <a:pt x="10" y="11"/>
                    </a:lnTo>
                    <a:lnTo>
                      <a:pt x="24" y="1"/>
                    </a:lnTo>
                    <a:lnTo>
                      <a:pt x="43" y="0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45" y="30"/>
                    </a:lnTo>
                    <a:lnTo>
                      <a:pt x="60" y="36"/>
                    </a:lnTo>
                    <a:lnTo>
                      <a:pt x="57" y="58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Freeform 837"/>
              <p:cNvSpPr>
                <a:spLocks/>
              </p:cNvSpPr>
              <p:nvPr/>
            </p:nvSpPr>
            <p:spPr bwMode="auto">
              <a:xfrm>
                <a:off x="6071" y="3608"/>
                <a:ext cx="60" cy="75"/>
              </a:xfrm>
              <a:custGeom>
                <a:avLst/>
                <a:gdLst>
                  <a:gd name="T0" fmla="+- 0 6118 6071"/>
                  <a:gd name="T1" fmla="*/ T0 w 60"/>
                  <a:gd name="T2" fmla="+- 0 3628 3608"/>
                  <a:gd name="T3" fmla="*/ 3628 h 75"/>
                  <a:gd name="T4" fmla="+- 0 6119 6071"/>
                  <a:gd name="T5" fmla="*/ T4 w 60"/>
                  <a:gd name="T6" fmla="+- 0 3617 3608"/>
                  <a:gd name="T7" fmla="*/ 3617 h 75"/>
                  <a:gd name="T8" fmla="+- 0 6091 6071"/>
                  <a:gd name="T9" fmla="*/ T8 w 60"/>
                  <a:gd name="T10" fmla="+- 0 3615 3608"/>
                  <a:gd name="T11" fmla="*/ 3615 h 75"/>
                  <a:gd name="T12" fmla="+- 0 6129 6071"/>
                  <a:gd name="T13" fmla="*/ T12 w 60"/>
                  <a:gd name="T14" fmla="+- 0 3615 3608"/>
                  <a:gd name="T15" fmla="*/ 3615 h 75"/>
                  <a:gd name="T16" fmla="+- 0 6118 6071"/>
                  <a:gd name="T17" fmla="*/ T16 w 60"/>
                  <a:gd name="T18" fmla="+- 0 3628 3608"/>
                  <a:gd name="T19" fmla="*/ 362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0"/>
                    </a:moveTo>
                    <a:lnTo>
                      <a:pt x="48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7" name="Freeform 838"/>
              <p:cNvSpPr>
                <a:spLocks/>
              </p:cNvSpPr>
              <p:nvPr/>
            </p:nvSpPr>
            <p:spPr bwMode="auto">
              <a:xfrm>
                <a:off x="6071" y="3608"/>
                <a:ext cx="60" cy="75"/>
              </a:xfrm>
              <a:custGeom>
                <a:avLst/>
                <a:gdLst>
                  <a:gd name="T0" fmla="+- 0 6098 6071"/>
                  <a:gd name="T1" fmla="*/ T0 w 60"/>
                  <a:gd name="T2" fmla="+- 0 3682 3608"/>
                  <a:gd name="T3" fmla="*/ 3682 h 75"/>
                  <a:gd name="T4" fmla="+- 0 6081 6071"/>
                  <a:gd name="T5" fmla="*/ T4 w 60"/>
                  <a:gd name="T6" fmla="+- 0 3678 3608"/>
                  <a:gd name="T7" fmla="*/ 3678 h 75"/>
                  <a:gd name="T8" fmla="+- 0 6071 6071"/>
                  <a:gd name="T9" fmla="*/ T8 w 60"/>
                  <a:gd name="T10" fmla="+- 0 3667 3608"/>
                  <a:gd name="T11" fmla="*/ 3667 h 75"/>
                  <a:gd name="T12" fmla="+- 0 6087 6071"/>
                  <a:gd name="T13" fmla="*/ T12 w 60"/>
                  <a:gd name="T14" fmla="+- 0 3660 3608"/>
                  <a:gd name="T15" fmla="*/ 3660 h 75"/>
                  <a:gd name="T16" fmla="+- 0 6088 6071"/>
                  <a:gd name="T17" fmla="*/ T16 w 60"/>
                  <a:gd name="T18" fmla="+- 0 3668 3608"/>
                  <a:gd name="T19" fmla="*/ 3668 h 75"/>
                  <a:gd name="T20" fmla="+- 0 6095 6071"/>
                  <a:gd name="T21" fmla="*/ T20 w 60"/>
                  <a:gd name="T22" fmla="+- 0 3670 3608"/>
                  <a:gd name="T23" fmla="*/ 3670 h 75"/>
                  <a:gd name="T24" fmla="+- 0 6124 6071"/>
                  <a:gd name="T25" fmla="*/ T24 w 60"/>
                  <a:gd name="T26" fmla="+- 0 3670 3608"/>
                  <a:gd name="T27" fmla="*/ 3670 h 75"/>
                  <a:gd name="T28" fmla="+- 0 6115 6071"/>
                  <a:gd name="T29" fmla="*/ T28 w 60"/>
                  <a:gd name="T30" fmla="+- 0 3678 3608"/>
                  <a:gd name="T31" fmla="*/ 3678 h 75"/>
                  <a:gd name="T32" fmla="+- 0 6098 6071"/>
                  <a:gd name="T33" fmla="*/ T32 w 60"/>
                  <a:gd name="T34" fmla="+- 0 3682 3608"/>
                  <a:gd name="T35" fmla="*/ 368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4"/>
                    </a:moveTo>
                    <a:lnTo>
                      <a:pt x="10" y="70"/>
                    </a:lnTo>
                    <a:lnTo>
                      <a:pt x="0" y="59"/>
                    </a:lnTo>
                    <a:lnTo>
                      <a:pt x="16" y="52"/>
                    </a:lnTo>
                    <a:lnTo>
                      <a:pt x="17" y="60"/>
                    </a:lnTo>
                    <a:lnTo>
                      <a:pt x="24" y="62"/>
                    </a:lnTo>
                    <a:lnTo>
                      <a:pt x="53" y="62"/>
                    </a:lnTo>
                    <a:lnTo>
                      <a:pt x="44" y="70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57" name="Group 839"/>
            <p:cNvGrpSpPr>
              <a:grpSpLocks/>
            </p:cNvGrpSpPr>
            <p:nvPr/>
          </p:nvGrpSpPr>
          <p:grpSpPr bwMode="auto">
            <a:xfrm>
              <a:off x="6144" y="3580"/>
              <a:ext cx="37" cy="105"/>
              <a:chOff x="6144" y="3580"/>
              <a:chExt cx="37" cy="105"/>
            </a:xfrm>
          </p:grpSpPr>
          <p:sp>
            <p:nvSpPr>
              <p:cNvPr id="4104" name="Freeform 840"/>
              <p:cNvSpPr>
                <a:spLocks/>
              </p:cNvSpPr>
              <p:nvPr/>
            </p:nvSpPr>
            <p:spPr bwMode="auto">
              <a:xfrm>
                <a:off x="6144" y="3580"/>
                <a:ext cx="37" cy="105"/>
              </a:xfrm>
              <a:custGeom>
                <a:avLst/>
                <a:gdLst>
                  <a:gd name="T0" fmla="+- 0 6161 6144"/>
                  <a:gd name="T1" fmla="*/ T0 w 37"/>
                  <a:gd name="T2" fmla="+- 0 3684 3580"/>
                  <a:gd name="T3" fmla="*/ 3684 h 105"/>
                  <a:gd name="T4" fmla="+- 0 6144 6144"/>
                  <a:gd name="T5" fmla="*/ T4 w 37"/>
                  <a:gd name="T6" fmla="+- 0 3684 3580"/>
                  <a:gd name="T7" fmla="*/ 3684 h 105"/>
                  <a:gd name="T8" fmla="+- 0 6164 6144"/>
                  <a:gd name="T9" fmla="*/ T8 w 37"/>
                  <a:gd name="T10" fmla="+- 0 3580 3580"/>
                  <a:gd name="T11" fmla="*/ 3580 h 105"/>
                  <a:gd name="T12" fmla="+- 0 6180 6144"/>
                  <a:gd name="T13" fmla="*/ T12 w 37"/>
                  <a:gd name="T14" fmla="+- 0 3580 3580"/>
                  <a:gd name="T15" fmla="*/ 3580 h 105"/>
                  <a:gd name="T16" fmla="+- 0 6161 6144"/>
                  <a:gd name="T17" fmla="*/ T16 w 37"/>
                  <a:gd name="T18" fmla="+- 0 3684 3580"/>
                  <a:gd name="T19" fmla="*/ 3684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" h="105">
                    <a:moveTo>
                      <a:pt x="17" y="104"/>
                    </a:moveTo>
                    <a:lnTo>
                      <a:pt x="0" y="104"/>
                    </a:lnTo>
                    <a:lnTo>
                      <a:pt x="20" y="0"/>
                    </a:lnTo>
                    <a:lnTo>
                      <a:pt x="36" y="0"/>
                    </a:lnTo>
                    <a:lnTo>
                      <a:pt x="17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58" name="Group 841"/>
            <p:cNvGrpSpPr>
              <a:grpSpLocks/>
            </p:cNvGrpSpPr>
            <p:nvPr/>
          </p:nvGrpSpPr>
          <p:grpSpPr bwMode="auto">
            <a:xfrm>
              <a:off x="5430" y="3753"/>
              <a:ext cx="79" cy="97"/>
              <a:chOff x="5430" y="3753"/>
              <a:chExt cx="79" cy="97"/>
            </a:xfrm>
          </p:grpSpPr>
          <p:sp>
            <p:nvSpPr>
              <p:cNvPr id="4103" name="Freeform 842"/>
              <p:cNvSpPr>
                <a:spLocks/>
              </p:cNvSpPr>
              <p:nvPr/>
            </p:nvSpPr>
            <p:spPr bwMode="auto">
              <a:xfrm>
                <a:off x="5430" y="3753"/>
                <a:ext cx="79" cy="97"/>
              </a:xfrm>
              <a:custGeom>
                <a:avLst/>
                <a:gdLst>
                  <a:gd name="T0" fmla="+- 0 5509 5430"/>
                  <a:gd name="T1" fmla="*/ T0 w 79"/>
                  <a:gd name="T2" fmla="+- 0 3849 3753"/>
                  <a:gd name="T3" fmla="*/ 3849 h 97"/>
                  <a:gd name="T4" fmla="+- 0 5430 5430"/>
                  <a:gd name="T5" fmla="*/ T4 w 79"/>
                  <a:gd name="T6" fmla="+- 0 3849 3753"/>
                  <a:gd name="T7" fmla="*/ 3849 h 97"/>
                  <a:gd name="T8" fmla="+- 0 5430 5430"/>
                  <a:gd name="T9" fmla="*/ T8 w 79"/>
                  <a:gd name="T10" fmla="+- 0 3753 3753"/>
                  <a:gd name="T11" fmla="*/ 3753 h 97"/>
                  <a:gd name="T12" fmla="+- 0 5506 5430"/>
                  <a:gd name="T13" fmla="*/ T12 w 79"/>
                  <a:gd name="T14" fmla="+- 0 3753 3753"/>
                  <a:gd name="T15" fmla="*/ 3753 h 97"/>
                  <a:gd name="T16" fmla="+- 0 5506 5430"/>
                  <a:gd name="T17" fmla="*/ T16 w 79"/>
                  <a:gd name="T18" fmla="+- 0 3768 3753"/>
                  <a:gd name="T19" fmla="*/ 3768 h 97"/>
                  <a:gd name="T20" fmla="+- 0 5450 5430"/>
                  <a:gd name="T21" fmla="*/ T20 w 79"/>
                  <a:gd name="T22" fmla="+- 0 3768 3753"/>
                  <a:gd name="T23" fmla="*/ 3768 h 97"/>
                  <a:gd name="T24" fmla="+- 0 5450 5430"/>
                  <a:gd name="T25" fmla="*/ T24 w 79"/>
                  <a:gd name="T26" fmla="+- 0 3793 3753"/>
                  <a:gd name="T27" fmla="*/ 3793 h 97"/>
                  <a:gd name="T28" fmla="+- 0 5502 5430"/>
                  <a:gd name="T29" fmla="*/ T28 w 79"/>
                  <a:gd name="T30" fmla="+- 0 3793 3753"/>
                  <a:gd name="T31" fmla="*/ 3793 h 97"/>
                  <a:gd name="T32" fmla="+- 0 5502 5430"/>
                  <a:gd name="T33" fmla="*/ T32 w 79"/>
                  <a:gd name="T34" fmla="+- 0 3808 3753"/>
                  <a:gd name="T35" fmla="*/ 3808 h 97"/>
                  <a:gd name="T36" fmla="+- 0 5450 5430"/>
                  <a:gd name="T37" fmla="*/ T36 w 79"/>
                  <a:gd name="T38" fmla="+- 0 3808 3753"/>
                  <a:gd name="T39" fmla="*/ 3808 h 97"/>
                  <a:gd name="T40" fmla="+- 0 5450 5430"/>
                  <a:gd name="T41" fmla="*/ T40 w 79"/>
                  <a:gd name="T42" fmla="+- 0 3834 3753"/>
                  <a:gd name="T43" fmla="*/ 3834 h 97"/>
                  <a:gd name="T44" fmla="+- 0 5509 5430"/>
                  <a:gd name="T45" fmla="*/ T44 w 79"/>
                  <a:gd name="T46" fmla="+- 0 3834 3753"/>
                  <a:gd name="T47" fmla="*/ 3834 h 97"/>
                  <a:gd name="T48" fmla="+- 0 5509 5430"/>
                  <a:gd name="T49" fmla="*/ T48 w 79"/>
                  <a:gd name="T50" fmla="+- 0 3849 3753"/>
                  <a:gd name="T51" fmla="*/ 384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9" y="9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15"/>
                    </a:lnTo>
                    <a:lnTo>
                      <a:pt x="20" y="15"/>
                    </a:lnTo>
                    <a:lnTo>
                      <a:pt x="20" y="40"/>
                    </a:lnTo>
                    <a:lnTo>
                      <a:pt x="72" y="40"/>
                    </a:lnTo>
                    <a:lnTo>
                      <a:pt x="72" y="55"/>
                    </a:lnTo>
                    <a:lnTo>
                      <a:pt x="20" y="55"/>
                    </a:lnTo>
                    <a:lnTo>
                      <a:pt x="20" y="81"/>
                    </a:lnTo>
                    <a:lnTo>
                      <a:pt x="79" y="81"/>
                    </a:lnTo>
                    <a:lnTo>
                      <a:pt x="79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59" name="Group 843"/>
            <p:cNvGrpSpPr>
              <a:grpSpLocks/>
            </p:cNvGrpSpPr>
            <p:nvPr/>
          </p:nvGrpSpPr>
          <p:grpSpPr bwMode="auto">
            <a:xfrm>
              <a:off x="5533" y="3748"/>
              <a:ext cx="2" cy="102"/>
              <a:chOff x="5533" y="3748"/>
              <a:chExt cx="2" cy="102"/>
            </a:xfrm>
          </p:grpSpPr>
          <p:sp>
            <p:nvSpPr>
              <p:cNvPr id="4102" name="Freeform 844"/>
              <p:cNvSpPr>
                <a:spLocks/>
              </p:cNvSpPr>
              <p:nvPr/>
            </p:nvSpPr>
            <p:spPr bwMode="auto">
              <a:xfrm>
                <a:off x="5533" y="3748"/>
                <a:ext cx="2" cy="102"/>
              </a:xfrm>
              <a:custGeom>
                <a:avLst/>
                <a:gdLst>
                  <a:gd name="T0" fmla="+- 0 3748 3748"/>
                  <a:gd name="T1" fmla="*/ 3748 h 102"/>
                  <a:gd name="T2" fmla="+- 0 3849 3748"/>
                  <a:gd name="T3" fmla="*/ 3849 h 10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02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noFill/>
              <a:ln w="136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0" name="Group 845"/>
            <p:cNvGrpSpPr>
              <a:grpSpLocks/>
            </p:cNvGrpSpPr>
            <p:nvPr/>
          </p:nvGrpSpPr>
          <p:grpSpPr bwMode="auto">
            <a:xfrm>
              <a:off x="5560" y="3774"/>
              <a:ext cx="65" cy="78"/>
              <a:chOff x="5560" y="3774"/>
              <a:chExt cx="65" cy="78"/>
            </a:xfrm>
          </p:grpSpPr>
          <p:sp>
            <p:nvSpPr>
              <p:cNvPr id="4098" name="Freeform 846"/>
              <p:cNvSpPr>
                <a:spLocks/>
              </p:cNvSpPr>
              <p:nvPr/>
            </p:nvSpPr>
            <p:spPr bwMode="auto">
              <a:xfrm>
                <a:off x="5560" y="3774"/>
                <a:ext cx="65" cy="78"/>
              </a:xfrm>
              <a:custGeom>
                <a:avLst/>
                <a:gdLst>
                  <a:gd name="T0" fmla="+- 0 5610 5560"/>
                  <a:gd name="T1" fmla="*/ T0 w 65"/>
                  <a:gd name="T2" fmla="+- 0 3851 3774"/>
                  <a:gd name="T3" fmla="*/ 3851 h 78"/>
                  <a:gd name="T4" fmla="+- 0 5593 5560"/>
                  <a:gd name="T5" fmla="*/ T4 w 65"/>
                  <a:gd name="T6" fmla="+- 0 3851 3774"/>
                  <a:gd name="T7" fmla="*/ 3851 h 78"/>
                  <a:gd name="T8" fmla="+- 0 5571 5560"/>
                  <a:gd name="T9" fmla="*/ T8 w 65"/>
                  <a:gd name="T10" fmla="+- 0 3844 3774"/>
                  <a:gd name="T11" fmla="*/ 3844 h 78"/>
                  <a:gd name="T12" fmla="+- 0 5560 5560"/>
                  <a:gd name="T13" fmla="*/ T12 w 65"/>
                  <a:gd name="T14" fmla="+- 0 3827 3774"/>
                  <a:gd name="T15" fmla="*/ 3827 h 78"/>
                  <a:gd name="T16" fmla="+- 0 5562 5560"/>
                  <a:gd name="T17" fmla="*/ T16 w 65"/>
                  <a:gd name="T18" fmla="+- 0 3798 3774"/>
                  <a:gd name="T19" fmla="*/ 3798 h 78"/>
                  <a:gd name="T20" fmla="+- 0 5572 5560"/>
                  <a:gd name="T21" fmla="*/ T20 w 65"/>
                  <a:gd name="T22" fmla="+- 0 3781 3774"/>
                  <a:gd name="T23" fmla="*/ 3781 h 78"/>
                  <a:gd name="T24" fmla="+- 0 5588 5560"/>
                  <a:gd name="T25" fmla="*/ T24 w 65"/>
                  <a:gd name="T26" fmla="+- 0 3774 3774"/>
                  <a:gd name="T27" fmla="*/ 3774 h 78"/>
                  <a:gd name="T28" fmla="+- 0 5612 5560"/>
                  <a:gd name="T29" fmla="*/ T28 w 65"/>
                  <a:gd name="T30" fmla="+- 0 3780 3774"/>
                  <a:gd name="T31" fmla="*/ 3780 h 78"/>
                  <a:gd name="T32" fmla="+- 0 5618 5560"/>
                  <a:gd name="T33" fmla="*/ T32 w 65"/>
                  <a:gd name="T34" fmla="+- 0 3788 3774"/>
                  <a:gd name="T35" fmla="*/ 3788 h 78"/>
                  <a:gd name="T36" fmla="+- 0 5586 5560"/>
                  <a:gd name="T37" fmla="*/ T36 w 65"/>
                  <a:gd name="T38" fmla="+- 0 3788 3774"/>
                  <a:gd name="T39" fmla="*/ 3788 h 78"/>
                  <a:gd name="T40" fmla="+- 0 5579 5560"/>
                  <a:gd name="T41" fmla="*/ T40 w 65"/>
                  <a:gd name="T42" fmla="+- 0 3798 3774"/>
                  <a:gd name="T43" fmla="*/ 3798 h 78"/>
                  <a:gd name="T44" fmla="+- 0 5579 5560"/>
                  <a:gd name="T45" fmla="*/ T44 w 65"/>
                  <a:gd name="T46" fmla="+- 0 3801 3774"/>
                  <a:gd name="T47" fmla="*/ 3801 h 78"/>
                  <a:gd name="T48" fmla="+- 0 5579 5560"/>
                  <a:gd name="T49" fmla="*/ T48 w 65"/>
                  <a:gd name="T50" fmla="+- 0 3804 3774"/>
                  <a:gd name="T51" fmla="*/ 3804 h 78"/>
                  <a:gd name="T52" fmla="+- 0 5606 5560"/>
                  <a:gd name="T53" fmla="*/ T52 w 65"/>
                  <a:gd name="T54" fmla="+- 0 3804 3774"/>
                  <a:gd name="T55" fmla="*/ 3804 h 78"/>
                  <a:gd name="T56" fmla="+- 0 5579 5560"/>
                  <a:gd name="T57" fmla="*/ T56 w 65"/>
                  <a:gd name="T58" fmla="+- 0 3816 3774"/>
                  <a:gd name="T59" fmla="*/ 3816 h 78"/>
                  <a:gd name="T60" fmla="+- 0 5579 5560"/>
                  <a:gd name="T61" fmla="*/ T60 w 65"/>
                  <a:gd name="T62" fmla="+- 0 3828 3774"/>
                  <a:gd name="T63" fmla="*/ 3828 h 78"/>
                  <a:gd name="T64" fmla="+- 0 5582 5560"/>
                  <a:gd name="T65" fmla="*/ T64 w 65"/>
                  <a:gd name="T66" fmla="+- 0 3837 3774"/>
                  <a:gd name="T67" fmla="*/ 3837 h 78"/>
                  <a:gd name="T68" fmla="+- 0 5594 5560"/>
                  <a:gd name="T69" fmla="*/ T68 w 65"/>
                  <a:gd name="T70" fmla="+- 0 3838 3774"/>
                  <a:gd name="T71" fmla="*/ 3838 h 78"/>
                  <a:gd name="T72" fmla="+- 0 5622 5560"/>
                  <a:gd name="T73" fmla="*/ T72 w 65"/>
                  <a:gd name="T74" fmla="+- 0 3838 3774"/>
                  <a:gd name="T75" fmla="*/ 3838 h 78"/>
                  <a:gd name="T76" fmla="+- 0 5620 5560"/>
                  <a:gd name="T77" fmla="*/ T76 w 65"/>
                  <a:gd name="T78" fmla="+- 0 3842 3774"/>
                  <a:gd name="T79" fmla="*/ 3842 h 78"/>
                  <a:gd name="T80" fmla="+- 0 5610 5560"/>
                  <a:gd name="T81" fmla="*/ T80 w 65"/>
                  <a:gd name="T82" fmla="+- 0 3851 3774"/>
                  <a:gd name="T83" fmla="*/ 3851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3" y="77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4"/>
                    </a:lnTo>
                    <a:lnTo>
                      <a:pt x="12" y="7"/>
                    </a:lnTo>
                    <a:lnTo>
                      <a:pt x="28" y="0"/>
                    </a:lnTo>
                    <a:lnTo>
                      <a:pt x="52" y="6"/>
                    </a:lnTo>
                    <a:lnTo>
                      <a:pt x="58" y="14"/>
                    </a:lnTo>
                    <a:lnTo>
                      <a:pt x="26" y="14"/>
                    </a:lnTo>
                    <a:lnTo>
                      <a:pt x="19" y="24"/>
                    </a:lnTo>
                    <a:lnTo>
                      <a:pt x="19" y="27"/>
                    </a:lnTo>
                    <a:lnTo>
                      <a:pt x="19" y="30"/>
                    </a:lnTo>
                    <a:lnTo>
                      <a:pt x="46" y="30"/>
                    </a:lnTo>
                    <a:lnTo>
                      <a:pt x="19" y="42"/>
                    </a:lnTo>
                    <a:lnTo>
                      <a:pt x="19" y="54"/>
                    </a:lnTo>
                    <a:lnTo>
                      <a:pt x="22" y="63"/>
                    </a:lnTo>
                    <a:lnTo>
                      <a:pt x="34" y="64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" name="Freeform 847"/>
              <p:cNvSpPr>
                <a:spLocks/>
              </p:cNvSpPr>
              <p:nvPr/>
            </p:nvSpPr>
            <p:spPr bwMode="auto">
              <a:xfrm>
                <a:off x="5560" y="3774"/>
                <a:ext cx="65" cy="78"/>
              </a:xfrm>
              <a:custGeom>
                <a:avLst/>
                <a:gdLst>
                  <a:gd name="T0" fmla="+- 0 5607 5560"/>
                  <a:gd name="T1" fmla="*/ T0 w 65"/>
                  <a:gd name="T2" fmla="+- 0 3803 3774"/>
                  <a:gd name="T3" fmla="*/ 3803 h 78"/>
                  <a:gd name="T4" fmla="+- 0 5600 5560"/>
                  <a:gd name="T5" fmla="*/ T4 w 65"/>
                  <a:gd name="T6" fmla="+- 0 3789 3774"/>
                  <a:gd name="T7" fmla="*/ 3789 h 78"/>
                  <a:gd name="T8" fmla="+- 0 5586 5560"/>
                  <a:gd name="T9" fmla="*/ T8 w 65"/>
                  <a:gd name="T10" fmla="+- 0 3788 3774"/>
                  <a:gd name="T11" fmla="*/ 3788 h 78"/>
                  <a:gd name="T12" fmla="+- 0 5618 5560"/>
                  <a:gd name="T13" fmla="*/ T12 w 65"/>
                  <a:gd name="T14" fmla="+- 0 3788 3774"/>
                  <a:gd name="T15" fmla="*/ 3788 h 78"/>
                  <a:gd name="T16" fmla="+- 0 5623 5560"/>
                  <a:gd name="T17" fmla="*/ T16 w 65"/>
                  <a:gd name="T18" fmla="+- 0 3796 3774"/>
                  <a:gd name="T19" fmla="*/ 3796 h 78"/>
                  <a:gd name="T20" fmla="+- 0 5607 5560"/>
                  <a:gd name="T21" fmla="*/ T20 w 65"/>
                  <a:gd name="T22" fmla="+- 0 3803 3774"/>
                  <a:gd name="T23" fmla="*/ 380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5"/>
                    </a:lnTo>
                    <a:lnTo>
                      <a:pt x="26" y="14"/>
                    </a:lnTo>
                    <a:lnTo>
                      <a:pt x="58" y="14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" name="Freeform 848"/>
              <p:cNvSpPr>
                <a:spLocks/>
              </p:cNvSpPr>
              <p:nvPr/>
            </p:nvSpPr>
            <p:spPr bwMode="auto">
              <a:xfrm>
                <a:off x="5560" y="3774"/>
                <a:ext cx="65" cy="78"/>
              </a:xfrm>
              <a:custGeom>
                <a:avLst/>
                <a:gdLst>
                  <a:gd name="T0" fmla="+- 0 5607 5560"/>
                  <a:gd name="T1" fmla="*/ T0 w 65"/>
                  <a:gd name="T2" fmla="+- 0 3804 3774"/>
                  <a:gd name="T3" fmla="*/ 3804 h 78"/>
                  <a:gd name="T4" fmla="+- 0 5606 5560"/>
                  <a:gd name="T5" fmla="*/ T4 w 65"/>
                  <a:gd name="T6" fmla="+- 0 3804 3774"/>
                  <a:gd name="T7" fmla="*/ 3804 h 78"/>
                  <a:gd name="T8" fmla="+- 0 5607 5560"/>
                  <a:gd name="T9" fmla="*/ T8 w 65"/>
                  <a:gd name="T10" fmla="+- 0 3803 3774"/>
                  <a:gd name="T11" fmla="*/ 3803 h 78"/>
                  <a:gd name="T12" fmla="+- 0 5607 5560"/>
                  <a:gd name="T13" fmla="*/ T12 w 65"/>
                  <a:gd name="T14" fmla="+- 0 3804 3774"/>
                  <a:gd name="T15" fmla="*/ 3804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" name="Freeform 849"/>
              <p:cNvSpPr>
                <a:spLocks/>
              </p:cNvSpPr>
              <p:nvPr/>
            </p:nvSpPr>
            <p:spPr bwMode="auto">
              <a:xfrm>
                <a:off x="5560" y="3774"/>
                <a:ext cx="65" cy="78"/>
              </a:xfrm>
              <a:custGeom>
                <a:avLst/>
                <a:gdLst>
                  <a:gd name="T0" fmla="+- 0 5622 5560"/>
                  <a:gd name="T1" fmla="*/ T0 w 65"/>
                  <a:gd name="T2" fmla="+- 0 3838 3774"/>
                  <a:gd name="T3" fmla="*/ 3838 h 78"/>
                  <a:gd name="T4" fmla="+- 0 5601 5560"/>
                  <a:gd name="T5" fmla="*/ T4 w 65"/>
                  <a:gd name="T6" fmla="+- 0 3838 3774"/>
                  <a:gd name="T7" fmla="*/ 3838 h 78"/>
                  <a:gd name="T8" fmla="+- 0 5605 5560"/>
                  <a:gd name="T9" fmla="*/ T8 w 65"/>
                  <a:gd name="T10" fmla="+- 0 3835 3774"/>
                  <a:gd name="T11" fmla="*/ 3835 h 78"/>
                  <a:gd name="T12" fmla="+- 0 5607 5560"/>
                  <a:gd name="T13" fmla="*/ T12 w 65"/>
                  <a:gd name="T14" fmla="+- 0 3829 3774"/>
                  <a:gd name="T15" fmla="*/ 3829 h 78"/>
                  <a:gd name="T16" fmla="+- 0 5625 5560"/>
                  <a:gd name="T17" fmla="*/ T16 w 65"/>
                  <a:gd name="T18" fmla="+- 0 3831 3774"/>
                  <a:gd name="T19" fmla="*/ 3831 h 78"/>
                  <a:gd name="T20" fmla="+- 0 5622 5560"/>
                  <a:gd name="T21" fmla="*/ T20 w 65"/>
                  <a:gd name="T22" fmla="+- 0 3838 3774"/>
                  <a:gd name="T23" fmla="*/ 3838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2" y="64"/>
                    </a:moveTo>
                    <a:lnTo>
                      <a:pt x="41" y="64"/>
                    </a:lnTo>
                    <a:lnTo>
                      <a:pt x="45" y="61"/>
                    </a:lnTo>
                    <a:lnTo>
                      <a:pt x="47" y="55"/>
                    </a:lnTo>
                    <a:lnTo>
                      <a:pt x="65" y="57"/>
                    </a:lnTo>
                    <a:lnTo>
                      <a:pt x="6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1" name="Group 850"/>
            <p:cNvGrpSpPr>
              <a:grpSpLocks/>
            </p:cNvGrpSpPr>
            <p:nvPr/>
          </p:nvGrpSpPr>
          <p:grpSpPr bwMode="auto">
            <a:xfrm>
              <a:off x="5640" y="3775"/>
              <a:ext cx="65" cy="76"/>
              <a:chOff x="5640" y="3775"/>
              <a:chExt cx="65" cy="76"/>
            </a:xfrm>
          </p:grpSpPr>
          <p:sp>
            <p:nvSpPr>
              <p:cNvPr id="4095" name="Freeform 851"/>
              <p:cNvSpPr>
                <a:spLocks/>
              </p:cNvSpPr>
              <p:nvPr/>
            </p:nvSpPr>
            <p:spPr bwMode="auto">
              <a:xfrm>
                <a:off x="5640" y="3775"/>
                <a:ext cx="65" cy="76"/>
              </a:xfrm>
              <a:custGeom>
                <a:avLst/>
                <a:gdLst>
                  <a:gd name="T0" fmla="+- 0 5674 5640"/>
                  <a:gd name="T1" fmla="*/ T0 w 65"/>
                  <a:gd name="T2" fmla="+- 0 3851 3775"/>
                  <a:gd name="T3" fmla="*/ 3851 h 76"/>
                  <a:gd name="T4" fmla="+- 0 5651 5640"/>
                  <a:gd name="T5" fmla="*/ T4 w 65"/>
                  <a:gd name="T6" fmla="+- 0 3845 3775"/>
                  <a:gd name="T7" fmla="*/ 3845 h 76"/>
                  <a:gd name="T8" fmla="+- 0 5640 5640"/>
                  <a:gd name="T9" fmla="*/ T8 w 65"/>
                  <a:gd name="T10" fmla="+- 0 3829 3775"/>
                  <a:gd name="T11" fmla="*/ 3829 h 76"/>
                  <a:gd name="T12" fmla="+- 0 5640 5640"/>
                  <a:gd name="T13" fmla="*/ T12 w 65"/>
                  <a:gd name="T14" fmla="+- 0 3806 3775"/>
                  <a:gd name="T15" fmla="*/ 3806 h 76"/>
                  <a:gd name="T16" fmla="+- 0 5648 5640"/>
                  <a:gd name="T17" fmla="*/ T16 w 65"/>
                  <a:gd name="T18" fmla="+- 0 3789 3775"/>
                  <a:gd name="T19" fmla="*/ 3789 h 76"/>
                  <a:gd name="T20" fmla="+- 0 5660 5640"/>
                  <a:gd name="T21" fmla="*/ T20 w 65"/>
                  <a:gd name="T22" fmla="+- 0 3779 3775"/>
                  <a:gd name="T23" fmla="*/ 3779 h 76"/>
                  <a:gd name="T24" fmla="+- 0 5675 5640"/>
                  <a:gd name="T25" fmla="*/ T24 w 65"/>
                  <a:gd name="T26" fmla="+- 0 3775 3775"/>
                  <a:gd name="T27" fmla="*/ 3775 h 76"/>
                  <a:gd name="T28" fmla="+- 0 5688 5640"/>
                  <a:gd name="T29" fmla="*/ T28 w 65"/>
                  <a:gd name="T30" fmla="+- 0 3778 3775"/>
                  <a:gd name="T31" fmla="*/ 3778 h 76"/>
                  <a:gd name="T32" fmla="+- 0 5699 5640"/>
                  <a:gd name="T33" fmla="*/ T32 w 65"/>
                  <a:gd name="T34" fmla="+- 0 3787 3775"/>
                  <a:gd name="T35" fmla="*/ 3787 h 76"/>
                  <a:gd name="T36" fmla="+- 0 5659 5640"/>
                  <a:gd name="T37" fmla="*/ T36 w 65"/>
                  <a:gd name="T38" fmla="+- 0 3787 3775"/>
                  <a:gd name="T39" fmla="*/ 3787 h 76"/>
                  <a:gd name="T40" fmla="+- 0 5657 5640"/>
                  <a:gd name="T41" fmla="*/ T40 w 65"/>
                  <a:gd name="T42" fmla="+- 0 3798 3775"/>
                  <a:gd name="T43" fmla="*/ 3798 h 76"/>
                  <a:gd name="T44" fmla="+- 0 5656 5640"/>
                  <a:gd name="T45" fmla="*/ T44 w 65"/>
                  <a:gd name="T46" fmla="+- 0 3812 3775"/>
                  <a:gd name="T47" fmla="*/ 3812 h 76"/>
                  <a:gd name="T48" fmla="+- 0 5661 5640"/>
                  <a:gd name="T49" fmla="*/ T48 w 65"/>
                  <a:gd name="T50" fmla="+- 0 3832 3775"/>
                  <a:gd name="T51" fmla="*/ 3832 h 76"/>
                  <a:gd name="T52" fmla="+- 0 5673 5640"/>
                  <a:gd name="T53" fmla="*/ T52 w 65"/>
                  <a:gd name="T54" fmla="+- 0 3837 3775"/>
                  <a:gd name="T55" fmla="*/ 3837 h 76"/>
                  <a:gd name="T56" fmla="+- 0 5698 5640"/>
                  <a:gd name="T57" fmla="*/ T56 w 65"/>
                  <a:gd name="T58" fmla="+- 0 3837 3775"/>
                  <a:gd name="T59" fmla="*/ 3837 h 76"/>
                  <a:gd name="T60" fmla="+- 0 5695 5640"/>
                  <a:gd name="T61" fmla="*/ T60 w 65"/>
                  <a:gd name="T62" fmla="+- 0 3843 3775"/>
                  <a:gd name="T63" fmla="*/ 3843 h 76"/>
                  <a:gd name="T64" fmla="+- 0 5674 5640"/>
                  <a:gd name="T65" fmla="*/ T64 w 65"/>
                  <a:gd name="T66" fmla="+- 0 3851 3775"/>
                  <a:gd name="T67" fmla="*/ 385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5" h="76">
                    <a:moveTo>
                      <a:pt x="34" y="76"/>
                    </a:moveTo>
                    <a:lnTo>
                      <a:pt x="11" y="70"/>
                    </a:lnTo>
                    <a:lnTo>
                      <a:pt x="0" y="54"/>
                    </a:lnTo>
                    <a:lnTo>
                      <a:pt x="0" y="31"/>
                    </a:lnTo>
                    <a:lnTo>
                      <a:pt x="8" y="14"/>
                    </a:lnTo>
                    <a:lnTo>
                      <a:pt x="20" y="4"/>
                    </a:lnTo>
                    <a:lnTo>
                      <a:pt x="35" y="0"/>
                    </a:lnTo>
                    <a:lnTo>
                      <a:pt x="48" y="3"/>
                    </a:lnTo>
                    <a:lnTo>
                      <a:pt x="59" y="12"/>
                    </a:lnTo>
                    <a:lnTo>
                      <a:pt x="19" y="12"/>
                    </a:lnTo>
                    <a:lnTo>
                      <a:pt x="17" y="23"/>
                    </a:lnTo>
                    <a:lnTo>
                      <a:pt x="16" y="37"/>
                    </a:lnTo>
                    <a:lnTo>
                      <a:pt x="21" y="57"/>
                    </a:lnTo>
                    <a:lnTo>
                      <a:pt x="33" y="62"/>
                    </a:lnTo>
                    <a:lnTo>
                      <a:pt x="58" y="62"/>
                    </a:lnTo>
                    <a:lnTo>
                      <a:pt x="55" y="68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6" name="Freeform 852"/>
              <p:cNvSpPr>
                <a:spLocks/>
              </p:cNvSpPr>
              <p:nvPr/>
            </p:nvSpPr>
            <p:spPr bwMode="auto">
              <a:xfrm>
                <a:off x="5640" y="3775"/>
                <a:ext cx="65" cy="76"/>
              </a:xfrm>
              <a:custGeom>
                <a:avLst/>
                <a:gdLst>
                  <a:gd name="T0" fmla="+- 0 5685 5640"/>
                  <a:gd name="T1" fmla="*/ T0 w 65"/>
                  <a:gd name="T2" fmla="+- 0 3800 3775"/>
                  <a:gd name="T3" fmla="*/ 3800 h 76"/>
                  <a:gd name="T4" fmla="+- 0 5684 5640"/>
                  <a:gd name="T5" fmla="*/ T4 w 65"/>
                  <a:gd name="T6" fmla="+- 0 3792 3775"/>
                  <a:gd name="T7" fmla="*/ 3792 h 76"/>
                  <a:gd name="T8" fmla="+- 0 5679 5640"/>
                  <a:gd name="T9" fmla="*/ T8 w 65"/>
                  <a:gd name="T10" fmla="+- 0 3787 3775"/>
                  <a:gd name="T11" fmla="*/ 3787 h 76"/>
                  <a:gd name="T12" fmla="+- 0 5699 5640"/>
                  <a:gd name="T13" fmla="*/ T12 w 65"/>
                  <a:gd name="T14" fmla="+- 0 3787 3775"/>
                  <a:gd name="T15" fmla="*/ 3787 h 76"/>
                  <a:gd name="T16" fmla="+- 0 5699 5640"/>
                  <a:gd name="T17" fmla="*/ T16 w 65"/>
                  <a:gd name="T18" fmla="+- 0 3787 3775"/>
                  <a:gd name="T19" fmla="*/ 3787 h 76"/>
                  <a:gd name="T20" fmla="+- 0 5685 5640"/>
                  <a:gd name="T21" fmla="*/ T20 w 65"/>
                  <a:gd name="T22" fmla="+- 0 3800 3775"/>
                  <a:gd name="T23" fmla="*/ 380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6">
                    <a:moveTo>
                      <a:pt x="45" y="25"/>
                    </a:moveTo>
                    <a:lnTo>
                      <a:pt x="44" y="17"/>
                    </a:lnTo>
                    <a:lnTo>
                      <a:pt x="39" y="12"/>
                    </a:lnTo>
                    <a:lnTo>
                      <a:pt x="59" y="12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7" name="Freeform 853"/>
              <p:cNvSpPr>
                <a:spLocks/>
              </p:cNvSpPr>
              <p:nvPr/>
            </p:nvSpPr>
            <p:spPr bwMode="auto">
              <a:xfrm>
                <a:off x="5640" y="3775"/>
                <a:ext cx="65" cy="76"/>
              </a:xfrm>
              <a:custGeom>
                <a:avLst/>
                <a:gdLst>
                  <a:gd name="T0" fmla="+- 0 5698 5640"/>
                  <a:gd name="T1" fmla="*/ T0 w 65"/>
                  <a:gd name="T2" fmla="+- 0 3837 3775"/>
                  <a:gd name="T3" fmla="*/ 3837 h 76"/>
                  <a:gd name="T4" fmla="+- 0 5673 5640"/>
                  <a:gd name="T5" fmla="*/ T4 w 65"/>
                  <a:gd name="T6" fmla="+- 0 3837 3775"/>
                  <a:gd name="T7" fmla="*/ 3837 h 76"/>
                  <a:gd name="T8" fmla="+- 0 5684 5640"/>
                  <a:gd name="T9" fmla="*/ T8 w 65"/>
                  <a:gd name="T10" fmla="+- 0 3828 3775"/>
                  <a:gd name="T11" fmla="*/ 3828 h 76"/>
                  <a:gd name="T12" fmla="+- 0 5705 5640"/>
                  <a:gd name="T13" fmla="*/ T12 w 65"/>
                  <a:gd name="T14" fmla="+- 0 3825 3775"/>
                  <a:gd name="T15" fmla="*/ 3825 h 76"/>
                  <a:gd name="T16" fmla="+- 0 5698 5640"/>
                  <a:gd name="T17" fmla="*/ T16 w 65"/>
                  <a:gd name="T18" fmla="+- 0 3837 3775"/>
                  <a:gd name="T19" fmla="*/ 383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" h="76">
                    <a:moveTo>
                      <a:pt x="58" y="62"/>
                    </a:moveTo>
                    <a:lnTo>
                      <a:pt x="33" y="62"/>
                    </a:lnTo>
                    <a:lnTo>
                      <a:pt x="44" y="53"/>
                    </a:lnTo>
                    <a:lnTo>
                      <a:pt x="65" y="50"/>
                    </a:lnTo>
                    <a:lnTo>
                      <a:pt x="58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2" name="Group 854"/>
            <p:cNvGrpSpPr>
              <a:grpSpLocks/>
            </p:cNvGrpSpPr>
            <p:nvPr/>
          </p:nvGrpSpPr>
          <p:grpSpPr bwMode="auto">
            <a:xfrm>
              <a:off x="5710" y="3758"/>
              <a:ext cx="44" cy="92"/>
              <a:chOff x="5710" y="3758"/>
              <a:chExt cx="44" cy="92"/>
            </a:xfrm>
          </p:grpSpPr>
          <p:sp>
            <p:nvSpPr>
              <p:cNvPr id="4091" name="Freeform 855"/>
              <p:cNvSpPr>
                <a:spLocks/>
              </p:cNvSpPr>
              <p:nvPr/>
            </p:nvSpPr>
            <p:spPr bwMode="auto">
              <a:xfrm>
                <a:off x="5710" y="3758"/>
                <a:ext cx="44" cy="92"/>
              </a:xfrm>
              <a:custGeom>
                <a:avLst/>
                <a:gdLst>
                  <a:gd name="T0" fmla="+- 0 5738 5710"/>
                  <a:gd name="T1" fmla="*/ T0 w 44"/>
                  <a:gd name="T2" fmla="+- 0 3775 3758"/>
                  <a:gd name="T3" fmla="*/ 3775 h 92"/>
                  <a:gd name="T4" fmla="+- 0 5720 5710"/>
                  <a:gd name="T5" fmla="*/ T4 w 44"/>
                  <a:gd name="T6" fmla="+- 0 3775 3758"/>
                  <a:gd name="T7" fmla="*/ 3775 h 92"/>
                  <a:gd name="T8" fmla="+- 0 5726 5710"/>
                  <a:gd name="T9" fmla="*/ T8 w 44"/>
                  <a:gd name="T10" fmla="+- 0 3758 3758"/>
                  <a:gd name="T11" fmla="*/ 3758 h 92"/>
                  <a:gd name="T12" fmla="+- 0 5738 5710"/>
                  <a:gd name="T13" fmla="*/ T12 w 44"/>
                  <a:gd name="T14" fmla="+- 0 3758 3758"/>
                  <a:gd name="T15" fmla="*/ 3758 h 92"/>
                  <a:gd name="T16" fmla="+- 0 5738 5710"/>
                  <a:gd name="T17" fmla="*/ T16 w 44"/>
                  <a:gd name="T18" fmla="+- 0 3775 3758"/>
                  <a:gd name="T19" fmla="*/ 3775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28" y="17"/>
                    </a:moveTo>
                    <a:lnTo>
                      <a:pt x="10" y="1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" name="Freeform 856"/>
              <p:cNvSpPr>
                <a:spLocks/>
              </p:cNvSpPr>
              <p:nvPr/>
            </p:nvSpPr>
            <p:spPr bwMode="auto">
              <a:xfrm>
                <a:off x="5710" y="3758"/>
                <a:ext cx="44" cy="92"/>
              </a:xfrm>
              <a:custGeom>
                <a:avLst/>
                <a:gdLst>
                  <a:gd name="T0" fmla="+- 0 5752 5710"/>
                  <a:gd name="T1" fmla="*/ T0 w 44"/>
                  <a:gd name="T2" fmla="+- 0 3788 3758"/>
                  <a:gd name="T3" fmla="*/ 3788 h 92"/>
                  <a:gd name="T4" fmla="+- 0 5710 5710"/>
                  <a:gd name="T5" fmla="*/ T4 w 44"/>
                  <a:gd name="T6" fmla="+- 0 3788 3758"/>
                  <a:gd name="T7" fmla="*/ 3788 h 92"/>
                  <a:gd name="T8" fmla="+- 0 5710 5710"/>
                  <a:gd name="T9" fmla="*/ T8 w 44"/>
                  <a:gd name="T10" fmla="+- 0 3775 3758"/>
                  <a:gd name="T11" fmla="*/ 3775 h 92"/>
                  <a:gd name="T12" fmla="+- 0 5752 5710"/>
                  <a:gd name="T13" fmla="*/ T12 w 44"/>
                  <a:gd name="T14" fmla="+- 0 3775 3758"/>
                  <a:gd name="T15" fmla="*/ 3775 h 92"/>
                  <a:gd name="T16" fmla="+- 0 5752 5710"/>
                  <a:gd name="T17" fmla="*/ T16 w 44"/>
                  <a:gd name="T18" fmla="+- 0 3788 3758"/>
                  <a:gd name="T19" fmla="*/ 3788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42" y="30"/>
                    </a:moveTo>
                    <a:lnTo>
                      <a:pt x="0" y="30"/>
                    </a:lnTo>
                    <a:lnTo>
                      <a:pt x="0" y="17"/>
                    </a:lnTo>
                    <a:lnTo>
                      <a:pt x="42" y="17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3" name="Freeform 857"/>
              <p:cNvSpPr>
                <a:spLocks/>
              </p:cNvSpPr>
              <p:nvPr/>
            </p:nvSpPr>
            <p:spPr bwMode="auto">
              <a:xfrm>
                <a:off x="5710" y="3758"/>
                <a:ext cx="44" cy="92"/>
              </a:xfrm>
              <a:custGeom>
                <a:avLst/>
                <a:gdLst>
                  <a:gd name="T0" fmla="+- 0 5733 5710"/>
                  <a:gd name="T1" fmla="*/ T0 w 44"/>
                  <a:gd name="T2" fmla="+- 0 3850 3758"/>
                  <a:gd name="T3" fmla="*/ 3850 h 92"/>
                  <a:gd name="T4" fmla="+- 0 5720 5710"/>
                  <a:gd name="T5" fmla="*/ T4 w 44"/>
                  <a:gd name="T6" fmla="+- 0 3836 3758"/>
                  <a:gd name="T7" fmla="*/ 3836 h 92"/>
                  <a:gd name="T8" fmla="+- 0 5719 5710"/>
                  <a:gd name="T9" fmla="*/ T8 w 44"/>
                  <a:gd name="T10" fmla="+- 0 3788 3758"/>
                  <a:gd name="T11" fmla="*/ 3788 h 92"/>
                  <a:gd name="T12" fmla="+- 0 5738 5710"/>
                  <a:gd name="T13" fmla="*/ T12 w 44"/>
                  <a:gd name="T14" fmla="+- 0 3788 3758"/>
                  <a:gd name="T15" fmla="*/ 3788 h 92"/>
                  <a:gd name="T16" fmla="+- 0 5738 5710"/>
                  <a:gd name="T17" fmla="*/ T16 w 44"/>
                  <a:gd name="T18" fmla="+- 0 3827 3758"/>
                  <a:gd name="T19" fmla="*/ 3827 h 92"/>
                  <a:gd name="T20" fmla="+- 0 5738 5710"/>
                  <a:gd name="T21" fmla="*/ T20 w 44"/>
                  <a:gd name="T22" fmla="+- 0 3836 3758"/>
                  <a:gd name="T23" fmla="*/ 3836 h 92"/>
                  <a:gd name="T24" fmla="+- 0 5745 5710"/>
                  <a:gd name="T25" fmla="*/ T24 w 44"/>
                  <a:gd name="T26" fmla="+- 0 3839 3758"/>
                  <a:gd name="T27" fmla="*/ 3839 h 92"/>
                  <a:gd name="T28" fmla="+- 0 5753 5710"/>
                  <a:gd name="T29" fmla="*/ T28 w 44"/>
                  <a:gd name="T30" fmla="+- 0 3839 3758"/>
                  <a:gd name="T31" fmla="*/ 3839 h 92"/>
                  <a:gd name="T32" fmla="+- 0 5753 5710"/>
                  <a:gd name="T33" fmla="*/ T32 w 44"/>
                  <a:gd name="T34" fmla="+- 0 3848 3758"/>
                  <a:gd name="T35" fmla="*/ 3848 h 92"/>
                  <a:gd name="T36" fmla="+- 0 5733 5710"/>
                  <a:gd name="T37" fmla="*/ T36 w 44"/>
                  <a:gd name="T38" fmla="+- 0 3850 3758"/>
                  <a:gd name="T39" fmla="*/ 385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92">
                    <a:moveTo>
                      <a:pt x="23" y="92"/>
                    </a:moveTo>
                    <a:lnTo>
                      <a:pt x="10" y="78"/>
                    </a:lnTo>
                    <a:lnTo>
                      <a:pt x="9" y="30"/>
                    </a:lnTo>
                    <a:lnTo>
                      <a:pt x="28" y="30"/>
                    </a:lnTo>
                    <a:lnTo>
                      <a:pt x="28" y="69"/>
                    </a:lnTo>
                    <a:lnTo>
                      <a:pt x="28" y="78"/>
                    </a:lnTo>
                    <a:lnTo>
                      <a:pt x="35" y="81"/>
                    </a:lnTo>
                    <a:lnTo>
                      <a:pt x="43" y="81"/>
                    </a:lnTo>
                    <a:lnTo>
                      <a:pt x="43" y="90"/>
                    </a:lnTo>
                    <a:lnTo>
                      <a:pt x="2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4" name="Freeform 858"/>
              <p:cNvSpPr>
                <a:spLocks/>
              </p:cNvSpPr>
              <p:nvPr/>
            </p:nvSpPr>
            <p:spPr bwMode="auto">
              <a:xfrm>
                <a:off x="5710" y="3758"/>
                <a:ext cx="44" cy="92"/>
              </a:xfrm>
              <a:custGeom>
                <a:avLst/>
                <a:gdLst>
                  <a:gd name="T0" fmla="+- 0 5753 5710"/>
                  <a:gd name="T1" fmla="*/ T0 w 44"/>
                  <a:gd name="T2" fmla="+- 0 3839 3758"/>
                  <a:gd name="T3" fmla="*/ 3839 h 92"/>
                  <a:gd name="T4" fmla="+- 0 5745 5710"/>
                  <a:gd name="T5" fmla="*/ T4 w 44"/>
                  <a:gd name="T6" fmla="+- 0 3839 3758"/>
                  <a:gd name="T7" fmla="*/ 3839 h 92"/>
                  <a:gd name="T8" fmla="+- 0 5753 5710"/>
                  <a:gd name="T9" fmla="*/ T8 w 44"/>
                  <a:gd name="T10" fmla="+- 0 3836 3758"/>
                  <a:gd name="T11" fmla="*/ 3836 h 92"/>
                  <a:gd name="T12" fmla="+- 0 5753 5710"/>
                  <a:gd name="T13" fmla="*/ T12 w 44"/>
                  <a:gd name="T14" fmla="+- 0 3839 3758"/>
                  <a:gd name="T15" fmla="*/ 3839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92">
                    <a:moveTo>
                      <a:pt x="43" y="81"/>
                    </a:moveTo>
                    <a:lnTo>
                      <a:pt x="35" y="81"/>
                    </a:lnTo>
                    <a:lnTo>
                      <a:pt x="43" y="78"/>
                    </a:lnTo>
                    <a:lnTo>
                      <a:pt x="43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3" name="Group 859"/>
            <p:cNvGrpSpPr>
              <a:grpSpLocks/>
            </p:cNvGrpSpPr>
            <p:nvPr/>
          </p:nvGrpSpPr>
          <p:grpSpPr bwMode="auto">
            <a:xfrm>
              <a:off x="5764" y="3748"/>
              <a:ext cx="20" cy="102"/>
              <a:chOff x="5764" y="3748"/>
              <a:chExt cx="20" cy="102"/>
            </a:xfrm>
          </p:grpSpPr>
          <p:sp>
            <p:nvSpPr>
              <p:cNvPr id="4089" name="Freeform 860"/>
              <p:cNvSpPr>
                <a:spLocks/>
              </p:cNvSpPr>
              <p:nvPr/>
            </p:nvSpPr>
            <p:spPr bwMode="auto">
              <a:xfrm>
                <a:off x="5764" y="3748"/>
                <a:ext cx="20" cy="102"/>
              </a:xfrm>
              <a:custGeom>
                <a:avLst/>
                <a:gdLst>
                  <a:gd name="T0" fmla="+- 0 5784 5764"/>
                  <a:gd name="T1" fmla="*/ T0 w 20"/>
                  <a:gd name="T2" fmla="+- 0 3762 3748"/>
                  <a:gd name="T3" fmla="*/ 3762 h 102"/>
                  <a:gd name="T4" fmla="+- 0 5764 5764"/>
                  <a:gd name="T5" fmla="*/ T4 w 20"/>
                  <a:gd name="T6" fmla="+- 0 3762 3748"/>
                  <a:gd name="T7" fmla="*/ 3762 h 102"/>
                  <a:gd name="T8" fmla="+- 0 5764 5764"/>
                  <a:gd name="T9" fmla="*/ T8 w 20"/>
                  <a:gd name="T10" fmla="+- 0 3748 3748"/>
                  <a:gd name="T11" fmla="*/ 3748 h 102"/>
                  <a:gd name="T12" fmla="+- 0 5784 5764"/>
                  <a:gd name="T13" fmla="*/ T12 w 20"/>
                  <a:gd name="T14" fmla="+- 0 3748 3748"/>
                  <a:gd name="T15" fmla="*/ 3748 h 102"/>
                  <a:gd name="T16" fmla="+- 0 5784 5764"/>
                  <a:gd name="T17" fmla="*/ T16 w 20"/>
                  <a:gd name="T18" fmla="+- 0 3762 3748"/>
                  <a:gd name="T19" fmla="*/ 3762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20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" name="Freeform 861"/>
              <p:cNvSpPr>
                <a:spLocks/>
              </p:cNvSpPr>
              <p:nvPr/>
            </p:nvSpPr>
            <p:spPr bwMode="auto">
              <a:xfrm>
                <a:off x="5764" y="3748"/>
                <a:ext cx="20" cy="102"/>
              </a:xfrm>
              <a:custGeom>
                <a:avLst/>
                <a:gdLst>
                  <a:gd name="T0" fmla="+- 0 5784 5764"/>
                  <a:gd name="T1" fmla="*/ T0 w 20"/>
                  <a:gd name="T2" fmla="+- 0 3849 3748"/>
                  <a:gd name="T3" fmla="*/ 3849 h 102"/>
                  <a:gd name="T4" fmla="+- 0 5764 5764"/>
                  <a:gd name="T5" fmla="*/ T4 w 20"/>
                  <a:gd name="T6" fmla="+- 0 3849 3748"/>
                  <a:gd name="T7" fmla="*/ 3849 h 102"/>
                  <a:gd name="T8" fmla="+- 0 5764 5764"/>
                  <a:gd name="T9" fmla="*/ T8 w 20"/>
                  <a:gd name="T10" fmla="+- 0 3775 3748"/>
                  <a:gd name="T11" fmla="*/ 3775 h 102"/>
                  <a:gd name="T12" fmla="+- 0 5784 5764"/>
                  <a:gd name="T13" fmla="*/ T12 w 20"/>
                  <a:gd name="T14" fmla="+- 0 3775 3748"/>
                  <a:gd name="T15" fmla="*/ 3775 h 102"/>
                  <a:gd name="T16" fmla="+- 0 5784 5764"/>
                  <a:gd name="T17" fmla="*/ T16 w 20"/>
                  <a:gd name="T18" fmla="+- 0 3849 3748"/>
                  <a:gd name="T19" fmla="*/ 3849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20" y="101"/>
                    </a:moveTo>
                    <a:lnTo>
                      <a:pt x="0" y="101"/>
                    </a:lnTo>
                    <a:lnTo>
                      <a:pt x="0" y="27"/>
                    </a:lnTo>
                    <a:lnTo>
                      <a:pt x="20" y="27"/>
                    </a:lnTo>
                    <a:lnTo>
                      <a:pt x="2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4" name="Group 862"/>
            <p:cNvGrpSpPr>
              <a:grpSpLocks/>
            </p:cNvGrpSpPr>
            <p:nvPr/>
          </p:nvGrpSpPr>
          <p:grpSpPr bwMode="auto">
            <a:xfrm>
              <a:off x="5794" y="3775"/>
              <a:ext cx="77" cy="74"/>
              <a:chOff x="5794" y="3775"/>
              <a:chExt cx="77" cy="74"/>
            </a:xfrm>
          </p:grpSpPr>
          <p:sp>
            <p:nvSpPr>
              <p:cNvPr id="4087" name="Freeform 863"/>
              <p:cNvSpPr>
                <a:spLocks/>
              </p:cNvSpPr>
              <p:nvPr/>
            </p:nvSpPr>
            <p:spPr bwMode="auto">
              <a:xfrm>
                <a:off x="5794" y="3775"/>
                <a:ext cx="77" cy="74"/>
              </a:xfrm>
              <a:custGeom>
                <a:avLst/>
                <a:gdLst>
                  <a:gd name="T0" fmla="+- 0 5843 5794"/>
                  <a:gd name="T1" fmla="*/ T0 w 77"/>
                  <a:gd name="T2" fmla="+- 0 3849 3775"/>
                  <a:gd name="T3" fmla="*/ 3849 h 74"/>
                  <a:gd name="T4" fmla="+- 0 5820 5794"/>
                  <a:gd name="T5" fmla="*/ T4 w 77"/>
                  <a:gd name="T6" fmla="+- 0 3849 3775"/>
                  <a:gd name="T7" fmla="*/ 3849 h 74"/>
                  <a:gd name="T8" fmla="+- 0 5794 5794"/>
                  <a:gd name="T9" fmla="*/ T8 w 77"/>
                  <a:gd name="T10" fmla="+- 0 3775 3775"/>
                  <a:gd name="T11" fmla="*/ 3775 h 74"/>
                  <a:gd name="T12" fmla="+- 0 5815 5794"/>
                  <a:gd name="T13" fmla="*/ T12 w 77"/>
                  <a:gd name="T14" fmla="+- 0 3775 3775"/>
                  <a:gd name="T15" fmla="*/ 3775 h 74"/>
                  <a:gd name="T16" fmla="+- 0 5832 5794"/>
                  <a:gd name="T17" fmla="*/ T16 w 77"/>
                  <a:gd name="T18" fmla="+- 0 3834 3775"/>
                  <a:gd name="T19" fmla="*/ 3834 h 74"/>
                  <a:gd name="T20" fmla="+- 0 5849 5794"/>
                  <a:gd name="T21" fmla="*/ T20 w 77"/>
                  <a:gd name="T22" fmla="+- 0 3834 3775"/>
                  <a:gd name="T23" fmla="*/ 3834 h 74"/>
                  <a:gd name="T24" fmla="+- 0 5843 5794"/>
                  <a:gd name="T25" fmla="*/ T24 w 77"/>
                  <a:gd name="T26" fmla="+- 0 3849 3775"/>
                  <a:gd name="T27" fmla="*/ 3849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7" h="74">
                    <a:moveTo>
                      <a:pt x="49" y="74"/>
                    </a:moveTo>
                    <a:lnTo>
                      <a:pt x="26" y="7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8" y="59"/>
                    </a:lnTo>
                    <a:lnTo>
                      <a:pt x="55" y="59"/>
                    </a:lnTo>
                    <a:lnTo>
                      <a:pt x="49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" name="Freeform 864"/>
              <p:cNvSpPr>
                <a:spLocks/>
              </p:cNvSpPr>
              <p:nvPr/>
            </p:nvSpPr>
            <p:spPr bwMode="auto">
              <a:xfrm>
                <a:off x="5794" y="3775"/>
                <a:ext cx="77" cy="74"/>
              </a:xfrm>
              <a:custGeom>
                <a:avLst/>
                <a:gdLst>
                  <a:gd name="T0" fmla="+- 0 5849 5794"/>
                  <a:gd name="T1" fmla="*/ T0 w 77"/>
                  <a:gd name="T2" fmla="+- 0 3834 3775"/>
                  <a:gd name="T3" fmla="*/ 3834 h 74"/>
                  <a:gd name="T4" fmla="+- 0 5832 5794"/>
                  <a:gd name="T5" fmla="*/ T4 w 77"/>
                  <a:gd name="T6" fmla="+- 0 3834 3775"/>
                  <a:gd name="T7" fmla="*/ 3834 h 74"/>
                  <a:gd name="T8" fmla="+- 0 5851 5794"/>
                  <a:gd name="T9" fmla="*/ T8 w 77"/>
                  <a:gd name="T10" fmla="+- 0 3775 3775"/>
                  <a:gd name="T11" fmla="*/ 3775 h 74"/>
                  <a:gd name="T12" fmla="+- 0 5871 5794"/>
                  <a:gd name="T13" fmla="*/ T12 w 77"/>
                  <a:gd name="T14" fmla="+- 0 3775 3775"/>
                  <a:gd name="T15" fmla="*/ 3775 h 74"/>
                  <a:gd name="T16" fmla="+- 0 5849 5794"/>
                  <a:gd name="T17" fmla="*/ T16 w 77"/>
                  <a:gd name="T18" fmla="+- 0 3834 3775"/>
                  <a:gd name="T19" fmla="*/ 3834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7" h="74">
                    <a:moveTo>
                      <a:pt x="55" y="59"/>
                    </a:moveTo>
                    <a:lnTo>
                      <a:pt x="38" y="59"/>
                    </a:lnTo>
                    <a:lnTo>
                      <a:pt x="57" y="0"/>
                    </a:lnTo>
                    <a:lnTo>
                      <a:pt x="77" y="0"/>
                    </a:lnTo>
                    <a:lnTo>
                      <a:pt x="55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5" name="Group 865"/>
            <p:cNvGrpSpPr>
              <a:grpSpLocks/>
            </p:cNvGrpSpPr>
            <p:nvPr/>
          </p:nvGrpSpPr>
          <p:grpSpPr bwMode="auto">
            <a:xfrm>
              <a:off x="5879" y="3774"/>
              <a:ext cx="65" cy="78"/>
              <a:chOff x="5879" y="3774"/>
              <a:chExt cx="65" cy="78"/>
            </a:xfrm>
          </p:grpSpPr>
          <p:sp>
            <p:nvSpPr>
              <p:cNvPr id="4083" name="Freeform 866"/>
              <p:cNvSpPr>
                <a:spLocks/>
              </p:cNvSpPr>
              <p:nvPr/>
            </p:nvSpPr>
            <p:spPr bwMode="auto">
              <a:xfrm>
                <a:off x="5879" y="3774"/>
                <a:ext cx="65" cy="78"/>
              </a:xfrm>
              <a:custGeom>
                <a:avLst/>
                <a:gdLst>
                  <a:gd name="T0" fmla="+- 0 5929 5879"/>
                  <a:gd name="T1" fmla="*/ T0 w 65"/>
                  <a:gd name="T2" fmla="+- 0 3851 3774"/>
                  <a:gd name="T3" fmla="*/ 3851 h 78"/>
                  <a:gd name="T4" fmla="+- 0 5911 5879"/>
                  <a:gd name="T5" fmla="*/ T4 w 65"/>
                  <a:gd name="T6" fmla="+- 0 3851 3774"/>
                  <a:gd name="T7" fmla="*/ 3851 h 78"/>
                  <a:gd name="T8" fmla="+- 0 5890 5879"/>
                  <a:gd name="T9" fmla="*/ T8 w 65"/>
                  <a:gd name="T10" fmla="+- 0 3844 3774"/>
                  <a:gd name="T11" fmla="*/ 3844 h 78"/>
                  <a:gd name="T12" fmla="+- 0 5879 5879"/>
                  <a:gd name="T13" fmla="*/ T12 w 65"/>
                  <a:gd name="T14" fmla="+- 0 3827 3774"/>
                  <a:gd name="T15" fmla="*/ 3827 h 78"/>
                  <a:gd name="T16" fmla="+- 0 5881 5879"/>
                  <a:gd name="T17" fmla="*/ T16 w 65"/>
                  <a:gd name="T18" fmla="+- 0 3798 3774"/>
                  <a:gd name="T19" fmla="*/ 3798 h 78"/>
                  <a:gd name="T20" fmla="+- 0 5890 5879"/>
                  <a:gd name="T21" fmla="*/ T20 w 65"/>
                  <a:gd name="T22" fmla="+- 0 3781 3774"/>
                  <a:gd name="T23" fmla="*/ 3781 h 78"/>
                  <a:gd name="T24" fmla="+- 0 5907 5879"/>
                  <a:gd name="T25" fmla="*/ T24 w 65"/>
                  <a:gd name="T26" fmla="+- 0 3774 3774"/>
                  <a:gd name="T27" fmla="*/ 3774 h 78"/>
                  <a:gd name="T28" fmla="+- 0 5930 5879"/>
                  <a:gd name="T29" fmla="*/ T28 w 65"/>
                  <a:gd name="T30" fmla="+- 0 3780 3774"/>
                  <a:gd name="T31" fmla="*/ 3780 h 78"/>
                  <a:gd name="T32" fmla="+- 0 5936 5879"/>
                  <a:gd name="T33" fmla="*/ T32 w 65"/>
                  <a:gd name="T34" fmla="+- 0 3788 3774"/>
                  <a:gd name="T35" fmla="*/ 3788 h 78"/>
                  <a:gd name="T36" fmla="+- 0 5904 5879"/>
                  <a:gd name="T37" fmla="*/ T36 w 65"/>
                  <a:gd name="T38" fmla="+- 0 3788 3774"/>
                  <a:gd name="T39" fmla="*/ 3788 h 78"/>
                  <a:gd name="T40" fmla="+- 0 5898 5879"/>
                  <a:gd name="T41" fmla="*/ T40 w 65"/>
                  <a:gd name="T42" fmla="+- 0 3798 3774"/>
                  <a:gd name="T43" fmla="*/ 3798 h 78"/>
                  <a:gd name="T44" fmla="+- 0 5897 5879"/>
                  <a:gd name="T45" fmla="*/ T44 w 65"/>
                  <a:gd name="T46" fmla="+- 0 3801 3774"/>
                  <a:gd name="T47" fmla="*/ 3801 h 78"/>
                  <a:gd name="T48" fmla="+- 0 5897 5879"/>
                  <a:gd name="T49" fmla="*/ T48 w 65"/>
                  <a:gd name="T50" fmla="+- 0 3804 3774"/>
                  <a:gd name="T51" fmla="*/ 3804 h 78"/>
                  <a:gd name="T52" fmla="+- 0 5925 5879"/>
                  <a:gd name="T53" fmla="*/ T52 w 65"/>
                  <a:gd name="T54" fmla="+- 0 3804 3774"/>
                  <a:gd name="T55" fmla="*/ 3804 h 78"/>
                  <a:gd name="T56" fmla="+- 0 5897 5879"/>
                  <a:gd name="T57" fmla="*/ T56 w 65"/>
                  <a:gd name="T58" fmla="+- 0 3816 3774"/>
                  <a:gd name="T59" fmla="*/ 3816 h 78"/>
                  <a:gd name="T60" fmla="+- 0 5897 5879"/>
                  <a:gd name="T61" fmla="*/ T60 w 65"/>
                  <a:gd name="T62" fmla="+- 0 3828 3774"/>
                  <a:gd name="T63" fmla="*/ 3828 h 78"/>
                  <a:gd name="T64" fmla="+- 0 5900 5879"/>
                  <a:gd name="T65" fmla="*/ T64 w 65"/>
                  <a:gd name="T66" fmla="+- 0 3837 3774"/>
                  <a:gd name="T67" fmla="*/ 3837 h 78"/>
                  <a:gd name="T68" fmla="+- 0 5912 5879"/>
                  <a:gd name="T69" fmla="*/ T68 w 65"/>
                  <a:gd name="T70" fmla="+- 0 3838 3774"/>
                  <a:gd name="T71" fmla="*/ 3838 h 78"/>
                  <a:gd name="T72" fmla="+- 0 5940 5879"/>
                  <a:gd name="T73" fmla="*/ T72 w 65"/>
                  <a:gd name="T74" fmla="+- 0 3838 3774"/>
                  <a:gd name="T75" fmla="*/ 3838 h 78"/>
                  <a:gd name="T76" fmla="+- 0 5938 5879"/>
                  <a:gd name="T77" fmla="*/ T76 w 65"/>
                  <a:gd name="T78" fmla="+- 0 3842 3774"/>
                  <a:gd name="T79" fmla="*/ 3842 h 78"/>
                  <a:gd name="T80" fmla="+- 0 5929 5879"/>
                  <a:gd name="T81" fmla="*/ T80 w 65"/>
                  <a:gd name="T82" fmla="+- 0 3851 3774"/>
                  <a:gd name="T83" fmla="*/ 3851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2" y="77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4"/>
                    </a:lnTo>
                    <a:lnTo>
                      <a:pt x="11" y="7"/>
                    </a:lnTo>
                    <a:lnTo>
                      <a:pt x="28" y="0"/>
                    </a:lnTo>
                    <a:lnTo>
                      <a:pt x="51" y="6"/>
                    </a:lnTo>
                    <a:lnTo>
                      <a:pt x="57" y="14"/>
                    </a:lnTo>
                    <a:lnTo>
                      <a:pt x="25" y="14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46" y="30"/>
                    </a:lnTo>
                    <a:lnTo>
                      <a:pt x="18" y="42"/>
                    </a:lnTo>
                    <a:lnTo>
                      <a:pt x="18" y="54"/>
                    </a:lnTo>
                    <a:lnTo>
                      <a:pt x="21" y="63"/>
                    </a:lnTo>
                    <a:lnTo>
                      <a:pt x="33" y="64"/>
                    </a:lnTo>
                    <a:lnTo>
                      <a:pt x="61" y="64"/>
                    </a:lnTo>
                    <a:lnTo>
                      <a:pt x="59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" name="Freeform 867"/>
              <p:cNvSpPr>
                <a:spLocks/>
              </p:cNvSpPr>
              <p:nvPr/>
            </p:nvSpPr>
            <p:spPr bwMode="auto">
              <a:xfrm>
                <a:off x="5879" y="3774"/>
                <a:ext cx="65" cy="78"/>
              </a:xfrm>
              <a:custGeom>
                <a:avLst/>
                <a:gdLst>
                  <a:gd name="T0" fmla="+- 0 5926 5879"/>
                  <a:gd name="T1" fmla="*/ T0 w 65"/>
                  <a:gd name="T2" fmla="+- 0 3803 3774"/>
                  <a:gd name="T3" fmla="*/ 3803 h 78"/>
                  <a:gd name="T4" fmla="+- 0 5919 5879"/>
                  <a:gd name="T5" fmla="*/ T4 w 65"/>
                  <a:gd name="T6" fmla="+- 0 3789 3774"/>
                  <a:gd name="T7" fmla="*/ 3789 h 78"/>
                  <a:gd name="T8" fmla="+- 0 5904 5879"/>
                  <a:gd name="T9" fmla="*/ T8 w 65"/>
                  <a:gd name="T10" fmla="+- 0 3788 3774"/>
                  <a:gd name="T11" fmla="*/ 3788 h 78"/>
                  <a:gd name="T12" fmla="+- 0 5936 5879"/>
                  <a:gd name="T13" fmla="*/ T12 w 65"/>
                  <a:gd name="T14" fmla="+- 0 3788 3774"/>
                  <a:gd name="T15" fmla="*/ 3788 h 78"/>
                  <a:gd name="T16" fmla="+- 0 5942 5879"/>
                  <a:gd name="T17" fmla="*/ T16 w 65"/>
                  <a:gd name="T18" fmla="+- 0 3796 3774"/>
                  <a:gd name="T19" fmla="*/ 3796 h 78"/>
                  <a:gd name="T20" fmla="+- 0 5926 5879"/>
                  <a:gd name="T21" fmla="*/ T20 w 65"/>
                  <a:gd name="T22" fmla="+- 0 3803 3774"/>
                  <a:gd name="T23" fmla="*/ 380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5"/>
                    </a:lnTo>
                    <a:lnTo>
                      <a:pt x="25" y="14"/>
                    </a:lnTo>
                    <a:lnTo>
                      <a:pt x="57" y="14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" name="Freeform 868"/>
              <p:cNvSpPr>
                <a:spLocks/>
              </p:cNvSpPr>
              <p:nvPr/>
            </p:nvSpPr>
            <p:spPr bwMode="auto">
              <a:xfrm>
                <a:off x="5879" y="3774"/>
                <a:ext cx="65" cy="78"/>
              </a:xfrm>
              <a:custGeom>
                <a:avLst/>
                <a:gdLst>
                  <a:gd name="T0" fmla="+- 0 5926 5879"/>
                  <a:gd name="T1" fmla="*/ T0 w 65"/>
                  <a:gd name="T2" fmla="+- 0 3804 3774"/>
                  <a:gd name="T3" fmla="*/ 3804 h 78"/>
                  <a:gd name="T4" fmla="+- 0 5925 5879"/>
                  <a:gd name="T5" fmla="*/ T4 w 65"/>
                  <a:gd name="T6" fmla="+- 0 3804 3774"/>
                  <a:gd name="T7" fmla="*/ 3804 h 78"/>
                  <a:gd name="T8" fmla="+- 0 5926 5879"/>
                  <a:gd name="T9" fmla="*/ T8 w 65"/>
                  <a:gd name="T10" fmla="+- 0 3803 3774"/>
                  <a:gd name="T11" fmla="*/ 3803 h 78"/>
                  <a:gd name="T12" fmla="+- 0 5926 5879"/>
                  <a:gd name="T13" fmla="*/ T12 w 65"/>
                  <a:gd name="T14" fmla="+- 0 3804 3774"/>
                  <a:gd name="T15" fmla="*/ 3804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" name="Freeform 869"/>
              <p:cNvSpPr>
                <a:spLocks/>
              </p:cNvSpPr>
              <p:nvPr/>
            </p:nvSpPr>
            <p:spPr bwMode="auto">
              <a:xfrm>
                <a:off x="5879" y="3774"/>
                <a:ext cx="65" cy="78"/>
              </a:xfrm>
              <a:custGeom>
                <a:avLst/>
                <a:gdLst>
                  <a:gd name="T0" fmla="+- 0 5940 5879"/>
                  <a:gd name="T1" fmla="*/ T0 w 65"/>
                  <a:gd name="T2" fmla="+- 0 3838 3774"/>
                  <a:gd name="T3" fmla="*/ 3838 h 78"/>
                  <a:gd name="T4" fmla="+- 0 5919 5879"/>
                  <a:gd name="T5" fmla="*/ T4 w 65"/>
                  <a:gd name="T6" fmla="+- 0 3838 3774"/>
                  <a:gd name="T7" fmla="*/ 3838 h 78"/>
                  <a:gd name="T8" fmla="+- 0 5924 5879"/>
                  <a:gd name="T9" fmla="*/ T8 w 65"/>
                  <a:gd name="T10" fmla="+- 0 3835 3774"/>
                  <a:gd name="T11" fmla="*/ 3835 h 78"/>
                  <a:gd name="T12" fmla="+- 0 5925 5879"/>
                  <a:gd name="T13" fmla="*/ T12 w 65"/>
                  <a:gd name="T14" fmla="+- 0 3829 3774"/>
                  <a:gd name="T15" fmla="*/ 3829 h 78"/>
                  <a:gd name="T16" fmla="+- 0 5943 5879"/>
                  <a:gd name="T17" fmla="*/ T16 w 65"/>
                  <a:gd name="T18" fmla="+- 0 3831 3774"/>
                  <a:gd name="T19" fmla="*/ 3831 h 78"/>
                  <a:gd name="T20" fmla="+- 0 5940 5879"/>
                  <a:gd name="T21" fmla="*/ T20 w 65"/>
                  <a:gd name="T22" fmla="+- 0 3838 3774"/>
                  <a:gd name="T23" fmla="*/ 3838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1" y="64"/>
                    </a:moveTo>
                    <a:lnTo>
                      <a:pt x="40" y="64"/>
                    </a:lnTo>
                    <a:lnTo>
                      <a:pt x="45" y="61"/>
                    </a:lnTo>
                    <a:lnTo>
                      <a:pt x="46" y="55"/>
                    </a:lnTo>
                    <a:lnTo>
                      <a:pt x="64" y="57"/>
                    </a:lnTo>
                    <a:lnTo>
                      <a:pt x="61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6" name="Group 870"/>
            <p:cNvGrpSpPr>
              <a:grpSpLocks/>
            </p:cNvGrpSpPr>
            <p:nvPr/>
          </p:nvGrpSpPr>
          <p:grpSpPr bwMode="auto">
            <a:xfrm>
              <a:off x="5955" y="3775"/>
              <a:ext cx="60" cy="75"/>
              <a:chOff x="5955" y="3775"/>
              <a:chExt cx="60" cy="75"/>
            </a:xfrm>
          </p:grpSpPr>
          <p:sp>
            <p:nvSpPr>
              <p:cNvPr id="4080" name="Freeform 871"/>
              <p:cNvSpPr>
                <a:spLocks/>
              </p:cNvSpPr>
              <p:nvPr/>
            </p:nvSpPr>
            <p:spPr bwMode="auto">
              <a:xfrm>
                <a:off x="5955" y="3775"/>
                <a:ext cx="60" cy="75"/>
              </a:xfrm>
              <a:custGeom>
                <a:avLst/>
                <a:gdLst>
                  <a:gd name="T0" fmla="+- 0 6008 5955"/>
                  <a:gd name="T1" fmla="*/ T0 w 60"/>
                  <a:gd name="T2" fmla="+- 0 3838 3775"/>
                  <a:gd name="T3" fmla="*/ 3838 h 75"/>
                  <a:gd name="T4" fmla="+- 0 5988 5955"/>
                  <a:gd name="T5" fmla="*/ T4 w 60"/>
                  <a:gd name="T6" fmla="+- 0 3838 3775"/>
                  <a:gd name="T7" fmla="*/ 3838 h 75"/>
                  <a:gd name="T8" fmla="+- 0 6002 5955"/>
                  <a:gd name="T9" fmla="*/ T8 w 60"/>
                  <a:gd name="T10" fmla="+- 0 3833 3775"/>
                  <a:gd name="T11" fmla="*/ 3833 h 75"/>
                  <a:gd name="T12" fmla="+- 0 5999 5955"/>
                  <a:gd name="T13" fmla="*/ T12 w 60"/>
                  <a:gd name="T14" fmla="+- 0 3823 3775"/>
                  <a:gd name="T15" fmla="*/ 3823 h 75"/>
                  <a:gd name="T16" fmla="+- 0 5977 5955"/>
                  <a:gd name="T17" fmla="*/ T16 w 60"/>
                  <a:gd name="T18" fmla="+- 0 3817 3775"/>
                  <a:gd name="T19" fmla="*/ 3817 h 75"/>
                  <a:gd name="T20" fmla="+- 0 5960 5955"/>
                  <a:gd name="T21" fmla="*/ T20 w 60"/>
                  <a:gd name="T22" fmla="+- 0 3807 3775"/>
                  <a:gd name="T23" fmla="*/ 3807 h 75"/>
                  <a:gd name="T24" fmla="+- 0 5965 5955"/>
                  <a:gd name="T25" fmla="*/ T24 w 60"/>
                  <a:gd name="T26" fmla="+- 0 3787 3775"/>
                  <a:gd name="T27" fmla="*/ 3787 h 75"/>
                  <a:gd name="T28" fmla="+- 0 5979 5955"/>
                  <a:gd name="T29" fmla="*/ T28 w 60"/>
                  <a:gd name="T30" fmla="+- 0 3777 3775"/>
                  <a:gd name="T31" fmla="*/ 3777 h 75"/>
                  <a:gd name="T32" fmla="+- 0 5998 5955"/>
                  <a:gd name="T33" fmla="*/ T32 w 60"/>
                  <a:gd name="T34" fmla="+- 0 3775 3775"/>
                  <a:gd name="T35" fmla="*/ 3775 h 75"/>
                  <a:gd name="T36" fmla="+- 0 6013 5955"/>
                  <a:gd name="T37" fmla="*/ T36 w 60"/>
                  <a:gd name="T38" fmla="+- 0 3782 3775"/>
                  <a:gd name="T39" fmla="*/ 3782 h 75"/>
                  <a:gd name="T40" fmla="+- 0 6013 5955"/>
                  <a:gd name="T41" fmla="*/ T40 w 60"/>
                  <a:gd name="T42" fmla="+- 0 3782 3775"/>
                  <a:gd name="T43" fmla="*/ 3782 h 75"/>
                  <a:gd name="T44" fmla="+- 0 5975 5955"/>
                  <a:gd name="T45" fmla="*/ T44 w 60"/>
                  <a:gd name="T46" fmla="+- 0 3782 3775"/>
                  <a:gd name="T47" fmla="*/ 3782 h 75"/>
                  <a:gd name="T48" fmla="+- 0 5975 5955"/>
                  <a:gd name="T49" fmla="*/ T48 w 60"/>
                  <a:gd name="T50" fmla="+- 0 3794 3775"/>
                  <a:gd name="T51" fmla="*/ 3794 h 75"/>
                  <a:gd name="T52" fmla="+- 0 5985 5955"/>
                  <a:gd name="T53" fmla="*/ T52 w 60"/>
                  <a:gd name="T54" fmla="+- 0 3803 3775"/>
                  <a:gd name="T55" fmla="*/ 3803 h 75"/>
                  <a:gd name="T56" fmla="+- 0 6000 5955"/>
                  <a:gd name="T57" fmla="*/ T56 w 60"/>
                  <a:gd name="T58" fmla="+- 0 3806 3775"/>
                  <a:gd name="T59" fmla="*/ 3806 h 75"/>
                  <a:gd name="T60" fmla="+- 0 6015 5955"/>
                  <a:gd name="T61" fmla="*/ T60 w 60"/>
                  <a:gd name="T62" fmla="+- 0 3812 3775"/>
                  <a:gd name="T63" fmla="*/ 3812 h 75"/>
                  <a:gd name="T64" fmla="+- 0 6012 5955"/>
                  <a:gd name="T65" fmla="*/ T64 w 60"/>
                  <a:gd name="T66" fmla="+- 0 3834 3775"/>
                  <a:gd name="T67" fmla="*/ 3834 h 75"/>
                  <a:gd name="T68" fmla="+- 0 6008 5955"/>
                  <a:gd name="T69" fmla="*/ T68 w 60"/>
                  <a:gd name="T70" fmla="+- 0 3838 3775"/>
                  <a:gd name="T71" fmla="*/ 383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3" y="63"/>
                    </a:moveTo>
                    <a:lnTo>
                      <a:pt x="33" y="63"/>
                    </a:lnTo>
                    <a:lnTo>
                      <a:pt x="47" y="58"/>
                    </a:lnTo>
                    <a:lnTo>
                      <a:pt x="44" y="48"/>
                    </a:lnTo>
                    <a:lnTo>
                      <a:pt x="22" y="42"/>
                    </a:lnTo>
                    <a:lnTo>
                      <a:pt x="5" y="32"/>
                    </a:lnTo>
                    <a:lnTo>
                      <a:pt x="10" y="12"/>
                    </a:lnTo>
                    <a:lnTo>
                      <a:pt x="24" y="2"/>
                    </a:lnTo>
                    <a:lnTo>
                      <a:pt x="43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20" y="19"/>
                    </a:lnTo>
                    <a:lnTo>
                      <a:pt x="30" y="28"/>
                    </a:lnTo>
                    <a:lnTo>
                      <a:pt x="45" y="31"/>
                    </a:lnTo>
                    <a:lnTo>
                      <a:pt x="60" y="37"/>
                    </a:lnTo>
                    <a:lnTo>
                      <a:pt x="57" y="59"/>
                    </a:lnTo>
                    <a:lnTo>
                      <a:pt x="5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" name="Freeform 872"/>
              <p:cNvSpPr>
                <a:spLocks/>
              </p:cNvSpPr>
              <p:nvPr/>
            </p:nvSpPr>
            <p:spPr bwMode="auto">
              <a:xfrm>
                <a:off x="5955" y="3775"/>
                <a:ext cx="60" cy="75"/>
              </a:xfrm>
              <a:custGeom>
                <a:avLst/>
                <a:gdLst>
                  <a:gd name="T0" fmla="+- 0 6002 5955"/>
                  <a:gd name="T1" fmla="*/ T0 w 60"/>
                  <a:gd name="T2" fmla="+- 0 3796 3775"/>
                  <a:gd name="T3" fmla="*/ 3796 h 75"/>
                  <a:gd name="T4" fmla="+- 0 6003 5955"/>
                  <a:gd name="T5" fmla="*/ T4 w 60"/>
                  <a:gd name="T6" fmla="+- 0 3784 3775"/>
                  <a:gd name="T7" fmla="*/ 3784 h 75"/>
                  <a:gd name="T8" fmla="+- 0 5975 5955"/>
                  <a:gd name="T9" fmla="*/ T8 w 60"/>
                  <a:gd name="T10" fmla="+- 0 3782 3775"/>
                  <a:gd name="T11" fmla="*/ 3782 h 75"/>
                  <a:gd name="T12" fmla="+- 0 6013 5955"/>
                  <a:gd name="T13" fmla="*/ T12 w 60"/>
                  <a:gd name="T14" fmla="+- 0 3782 3775"/>
                  <a:gd name="T15" fmla="*/ 3782 h 75"/>
                  <a:gd name="T16" fmla="+- 0 6002 5955"/>
                  <a:gd name="T17" fmla="*/ T16 w 60"/>
                  <a:gd name="T18" fmla="+- 0 3796 3775"/>
                  <a:gd name="T19" fmla="*/ 3796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1"/>
                    </a:moveTo>
                    <a:lnTo>
                      <a:pt x="48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" name="Freeform 873"/>
              <p:cNvSpPr>
                <a:spLocks/>
              </p:cNvSpPr>
              <p:nvPr/>
            </p:nvSpPr>
            <p:spPr bwMode="auto">
              <a:xfrm>
                <a:off x="5955" y="3775"/>
                <a:ext cx="60" cy="75"/>
              </a:xfrm>
              <a:custGeom>
                <a:avLst/>
                <a:gdLst>
                  <a:gd name="T0" fmla="+- 0 5982 5955"/>
                  <a:gd name="T1" fmla="*/ T0 w 60"/>
                  <a:gd name="T2" fmla="+- 0 3850 3775"/>
                  <a:gd name="T3" fmla="*/ 3850 h 75"/>
                  <a:gd name="T4" fmla="+- 0 5966 5955"/>
                  <a:gd name="T5" fmla="*/ T4 w 60"/>
                  <a:gd name="T6" fmla="+- 0 3846 3775"/>
                  <a:gd name="T7" fmla="*/ 3846 h 75"/>
                  <a:gd name="T8" fmla="+- 0 5955 5955"/>
                  <a:gd name="T9" fmla="*/ T8 w 60"/>
                  <a:gd name="T10" fmla="+- 0 3835 3775"/>
                  <a:gd name="T11" fmla="*/ 3835 h 75"/>
                  <a:gd name="T12" fmla="+- 0 5971 5955"/>
                  <a:gd name="T13" fmla="*/ T12 w 60"/>
                  <a:gd name="T14" fmla="+- 0 3828 3775"/>
                  <a:gd name="T15" fmla="*/ 3828 h 75"/>
                  <a:gd name="T16" fmla="+- 0 5972 5955"/>
                  <a:gd name="T17" fmla="*/ T16 w 60"/>
                  <a:gd name="T18" fmla="+- 0 3836 3775"/>
                  <a:gd name="T19" fmla="*/ 3836 h 75"/>
                  <a:gd name="T20" fmla="+- 0 5979 5955"/>
                  <a:gd name="T21" fmla="*/ T20 w 60"/>
                  <a:gd name="T22" fmla="+- 0 3838 3775"/>
                  <a:gd name="T23" fmla="*/ 3838 h 75"/>
                  <a:gd name="T24" fmla="+- 0 6008 5955"/>
                  <a:gd name="T25" fmla="*/ T24 w 60"/>
                  <a:gd name="T26" fmla="+- 0 3838 3775"/>
                  <a:gd name="T27" fmla="*/ 3838 h 75"/>
                  <a:gd name="T28" fmla="+- 0 5999 5955"/>
                  <a:gd name="T29" fmla="*/ T28 w 60"/>
                  <a:gd name="T30" fmla="+- 0 3846 3775"/>
                  <a:gd name="T31" fmla="*/ 3846 h 75"/>
                  <a:gd name="T32" fmla="+- 0 5982 5955"/>
                  <a:gd name="T33" fmla="*/ T32 w 60"/>
                  <a:gd name="T34" fmla="+- 0 3850 3775"/>
                  <a:gd name="T35" fmla="*/ 385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5"/>
                    </a:moveTo>
                    <a:lnTo>
                      <a:pt x="11" y="71"/>
                    </a:lnTo>
                    <a:lnTo>
                      <a:pt x="0" y="60"/>
                    </a:lnTo>
                    <a:lnTo>
                      <a:pt x="16" y="53"/>
                    </a:lnTo>
                    <a:lnTo>
                      <a:pt x="17" y="61"/>
                    </a:lnTo>
                    <a:lnTo>
                      <a:pt x="24" y="63"/>
                    </a:lnTo>
                    <a:lnTo>
                      <a:pt x="53" y="63"/>
                    </a:lnTo>
                    <a:lnTo>
                      <a:pt x="44" y="71"/>
                    </a:lnTo>
                    <a:lnTo>
                      <a:pt x="27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7" name="Group 874"/>
            <p:cNvGrpSpPr>
              <a:grpSpLocks/>
            </p:cNvGrpSpPr>
            <p:nvPr/>
          </p:nvGrpSpPr>
          <p:grpSpPr bwMode="auto">
            <a:xfrm>
              <a:off x="6308" y="3825"/>
              <a:ext cx="1132" cy="9249"/>
              <a:chOff x="6308" y="3825"/>
              <a:chExt cx="1132" cy="9249"/>
            </a:xfrm>
          </p:grpSpPr>
          <p:sp>
            <p:nvSpPr>
              <p:cNvPr id="4079" name="Freeform 875"/>
              <p:cNvSpPr>
                <a:spLocks/>
              </p:cNvSpPr>
              <p:nvPr/>
            </p:nvSpPr>
            <p:spPr bwMode="auto">
              <a:xfrm>
                <a:off x="6308" y="3825"/>
                <a:ext cx="1132" cy="9249"/>
              </a:xfrm>
              <a:custGeom>
                <a:avLst/>
                <a:gdLst>
                  <a:gd name="T0" fmla="+- 0 7430 6308"/>
                  <a:gd name="T1" fmla="*/ T0 w 1132"/>
                  <a:gd name="T2" fmla="+- 0 13074 3825"/>
                  <a:gd name="T3" fmla="*/ 13074 h 9249"/>
                  <a:gd name="T4" fmla="+- 0 6318 6308"/>
                  <a:gd name="T5" fmla="*/ T4 w 1132"/>
                  <a:gd name="T6" fmla="+- 0 13074 3825"/>
                  <a:gd name="T7" fmla="*/ 13074 h 9249"/>
                  <a:gd name="T8" fmla="+- 0 6308 6308"/>
                  <a:gd name="T9" fmla="*/ T8 w 1132"/>
                  <a:gd name="T10" fmla="+- 0 13064 3825"/>
                  <a:gd name="T11" fmla="*/ 13064 h 9249"/>
                  <a:gd name="T12" fmla="+- 0 6308 6308"/>
                  <a:gd name="T13" fmla="*/ T12 w 1132"/>
                  <a:gd name="T14" fmla="+- 0 3835 3825"/>
                  <a:gd name="T15" fmla="*/ 3835 h 9249"/>
                  <a:gd name="T16" fmla="+- 0 6318 6308"/>
                  <a:gd name="T17" fmla="*/ T16 w 1132"/>
                  <a:gd name="T18" fmla="+- 0 3825 3825"/>
                  <a:gd name="T19" fmla="*/ 3825 h 9249"/>
                  <a:gd name="T20" fmla="+- 0 7430 6308"/>
                  <a:gd name="T21" fmla="*/ T20 w 1132"/>
                  <a:gd name="T22" fmla="+- 0 3825 3825"/>
                  <a:gd name="T23" fmla="*/ 3825 h 9249"/>
                  <a:gd name="T24" fmla="+- 0 7440 6308"/>
                  <a:gd name="T25" fmla="*/ T24 w 1132"/>
                  <a:gd name="T26" fmla="+- 0 3835 3825"/>
                  <a:gd name="T27" fmla="*/ 3835 h 9249"/>
                  <a:gd name="T28" fmla="+- 0 7440 6308"/>
                  <a:gd name="T29" fmla="*/ T28 w 1132"/>
                  <a:gd name="T30" fmla="+- 0 13064 3825"/>
                  <a:gd name="T31" fmla="*/ 13064 h 9249"/>
                  <a:gd name="T32" fmla="+- 0 7430 6308"/>
                  <a:gd name="T33" fmla="*/ T32 w 1132"/>
                  <a:gd name="T34" fmla="+- 0 13074 3825"/>
                  <a:gd name="T35" fmla="*/ 13074 h 9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2" h="9249">
                    <a:moveTo>
                      <a:pt x="1122" y="9249"/>
                    </a:moveTo>
                    <a:lnTo>
                      <a:pt x="10" y="9249"/>
                    </a:lnTo>
                    <a:lnTo>
                      <a:pt x="0" y="923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22" y="0"/>
                    </a:lnTo>
                    <a:lnTo>
                      <a:pt x="1132" y="10"/>
                    </a:lnTo>
                    <a:lnTo>
                      <a:pt x="1132" y="9239"/>
                    </a:lnTo>
                    <a:lnTo>
                      <a:pt x="1122" y="924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8" name="Group 876"/>
            <p:cNvGrpSpPr>
              <a:grpSpLocks/>
            </p:cNvGrpSpPr>
            <p:nvPr/>
          </p:nvGrpSpPr>
          <p:grpSpPr bwMode="auto">
            <a:xfrm>
              <a:off x="6308" y="3825"/>
              <a:ext cx="1132" cy="9249"/>
              <a:chOff x="6308" y="3825"/>
              <a:chExt cx="1132" cy="9249"/>
            </a:xfrm>
          </p:grpSpPr>
          <p:sp>
            <p:nvSpPr>
              <p:cNvPr id="4078" name="Freeform 877"/>
              <p:cNvSpPr>
                <a:spLocks/>
              </p:cNvSpPr>
              <p:nvPr/>
            </p:nvSpPr>
            <p:spPr bwMode="auto">
              <a:xfrm>
                <a:off x="6308" y="3825"/>
                <a:ext cx="1132" cy="9249"/>
              </a:xfrm>
              <a:custGeom>
                <a:avLst/>
                <a:gdLst>
                  <a:gd name="T0" fmla="+- 0 6308 6308"/>
                  <a:gd name="T1" fmla="*/ T0 w 1132"/>
                  <a:gd name="T2" fmla="+- 0 3848 3825"/>
                  <a:gd name="T3" fmla="*/ 3848 h 9249"/>
                  <a:gd name="T4" fmla="+- 0 6308 6308"/>
                  <a:gd name="T5" fmla="*/ T4 w 1132"/>
                  <a:gd name="T6" fmla="+- 0 3835 3825"/>
                  <a:gd name="T7" fmla="*/ 3835 h 9249"/>
                  <a:gd name="T8" fmla="+- 0 6318 6308"/>
                  <a:gd name="T9" fmla="*/ T8 w 1132"/>
                  <a:gd name="T10" fmla="+- 0 3825 3825"/>
                  <a:gd name="T11" fmla="*/ 3825 h 9249"/>
                  <a:gd name="T12" fmla="+- 0 6331 6308"/>
                  <a:gd name="T13" fmla="*/ T12 w 1132"/>
                  <a:gd name="T14" fmla="+- 0 3825 3825"/>
                  <a:gd name="T15" fmla="*/ 3825 h 9249"/>
                  <a:gd name="T16" fmla="+- 0 7417 6308"/>
                  <a:gd name="T17" fmla="*/ T16 w 1132"/>
                  <a:gd name="T18" fmla="+- 0 3825 3825"/>
                  <a:gd name="T19" fmla="*/ 3825 h 9249"/>
                  <a:gd name="T20" fmla="+- 0 7430 6308"/>
                  <a:gd name="T21" fmla="*/ T20 w 1132"/>
                  <a:gd name="T22" fmla="+- 0 3825 3825"/>
                  <a:gd name="T23" fmla="*/ 3825 h 9249"/>
                  <a:gd name="T24" fmla="+- 0 7440 6308"/>
                  <a:gd name="T25" fmla="*/ T24 w 1132"/>
                  <a:gd name="T26" fmla="+- 0 3835 3825"/>
                  <a:gd name="T27" fmla="*/ 3835 h 9249"/>
                  <a:gd name="T28" fmla="+- 0 7440 6308"/>
                  <a:gd name="T29" fmla="*/ T28 w 1132"/>
                  <a:gd name="T30" fmla="+- 0 3848 3825"/>
                  <a:gd name="T31" fmla="*/ 3848 h 9249"/>
                  <a:gd name="T32" fmla="+- 0 7440 6308"/>
                  <a:gd name="T33" fmla="*/ T32 w 1132"/>
                  <a:gd name="T34" fmla="+- 0 13052 3825"/>
                  <a:gd name="T35" fmla="*/ 13052 h 9249"/>
                  <a:gd name="T36" fmla="+- 0 7440 6308"/>
                  <a:gd name="T37" fmla="*/ T36 w 1132"/>
                  <a:gd name="T38" fmla="+- 0 13064 3825"/>
                  <a:gd name="T39" fmla="*/ 13064 h 9249"/>
                  <a:gd name="T40" fmla="+- 0 7430 6308"/>
                  <a:gd name="T41" fmla="*/ T40 w 1132"/>
                  <a:gd name="T42" fmla="+- 0 13074 3825"/>
                  <a:gd name="T43" fmla="*/ 13074 h 9249"/>
                  <a:gd name="T44" fmla="+- 0 7417 6308"/>
                  <a:gd name="T45" fmla="*/ T44 w 1132"/>
                  <a:gd name="T46" fmla="+- 0 13074 3825"/>
                  <a:gd name="T47" fmla="*/ 13074 h 9249"/>
                  <a:gd name="T48" fmla="+- 0 6331 6308"/>
                  <a:gd name="T49" fmla="*/ T48 w 1132"/>
                  <a:gd name="T50" fmla="+- 0 13074 3825"/>
                  <a:gd name="T51" fmla="*/ 13074 h 9249"/>
                  <a:gd name="T52" fmla="+- 0 6318 6308"/>
                  <a:gd name="T53" fmla="*/ T52 w 1132"/>
                  <a:gd name="T54" fmla="+- 0 13074 3825"/>
                  <a:gd name="T55" fmla="*/ 13074 h 9249"/>
                  <a:gd name="T56" fmla="+- 0 6308 6308"/>
                  <a:gd name="T57" fmla="*/ T56 w 1132"/>
                  <a:gd name="T58" fmla="+- 0 13064 3825"/>
                  <a:gd name="T59" fmla="*/ 13064 h 9249"/>
                  <a:gd name="T60" fmla="+- 0 6308 6308"/>
                  <a:gd name="T61" fmla="*/ T60 w 1132"/>
                  <a:gd name="T62" fmla="+- 0 13052 3825"/>
                  <a:gd name="T63" fmla="*/ 13052 h 9249"/>
                  <a:gd name="T64" fmla="+- 0 6308 6308"/>
                  <a:gd name="T65" fmla="*/ T64 w 1132"/>
                  <a:gd name="T66" fmla="+- 0 3848 3825"/>
                  <a:gd name="T67" fmla="*/ 3848 h 9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2" h="9249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09" y="0"/>
                    </a:lnTo>
                    <a:lnTo>
                      <a:pt x="1122" y="0"/>
                    </a:lnTo>
                    <a:lnTo>
                      <a:pt x="1132" y="10"/>
                    </a:lnTo>
                    <a:lnTo>
                      <a:pt x="1132" y="23"/>
                    </a:lnTo>
                    <a:lnTo>
                      <a:pt x="1132" y="9227"/>
                    </a:lnTo>
                    <a:lnTo>
                      <a:pt x="1132" y="9239"/>
                    </a:lnTo>
                    <a:lnTo>
                      <a:pt x="1122" y="9249"/>
                    </a:lnTo>
                    <a:lnTo>
                      <a:pt x="1109" y="9249"/>
                    </a:lnTo>
                    <a:lnTo>
                      <a:pt x="23" y="9249"/>
                    </a:lnTo>
                    <a:lnTo>
                      <a:pt x="10" y="9249"/>
                    </a:lnTo>
                    <a:lnTo>
                      <a:pt x="0" y="9239"/>
                    </a:lnTo>
                    <a:lnTo>
                      <a:pt x="0" y="9227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69" name="Group 878"/>
            <p:cNvGrpSpPr>
              <a:grpSpLocks/>
            </p:cNvGrpSpPr>
            <p:nvPr/>
          </p:nvGrpSpPr>
          <p:grpSpPr bwMode="auto">
            <a:xfrm>
              <a:off x="6300" y="3817"/>
              <a:ext cx="1140" cy="6953"/>
              <a:chOff x="6300" y="3817"/>
              <a:chExt cx="1140" cy="6953"/>
            </a:xfrm>
          </p:grpSpPr>
          <p:sp>
            <p:nvSpPr>
              <p:cNvPr id="4077" name="Freeform 879"/>
              <p:cNvSpPr>
                <a:spLocks/>
              </p:cNvSpPr>
              <p:nvPr/>
            </p:nvSpPr>
            <p:spPr bwMode="auto">
              <a:xfrm>
                <a:off x="6300" y="3817"/>
                <a:ext cx="1140" cy="6953"/>
              </a:xfrm>
              <a:custGeom>
                <a:avLst/>
                <a:gdLst>
                  <a:gd name="T0" fmla="+- 0 7430 6300"/>
                  <a:gd name="T1" fmla="*/ T0 w 1140"/>
                  <a:gd name="T2" fmla="+- 0 10769 3817"/>
                  <a:gd name="T3" fmla="*/ 10769 h 6953"/>
                  <a:gd name="T4" fmla="+- 0 6310 6300"/>
                  <a:gd name="T5" fmla="*/ T4 w 1140"/>
                  <a:gd name="T6" fmla="+- 0 10769 3817"/>
                  <a:gd name="T7" fmla="*/ 10769 h 6953"/>
                  <a:gd name="T8" fmla="+- 0 6300 6300"/>
                  <a:gd name="T9" fmla="*/ T8 w 1140"/>
                  <a:gd name="T10" fmla="+- 0 10759 3817"/>
                  <a:gd name="T11" fmla="*/ 10759 h 6953"/>
                  <a:gd name="T12" fmla="+- 0 6300 6300"/>
                  <a:gd name="T13" fmla="*/ T12 w 1140"/>
                  <a:gd name="T14" fmla="+- 0 3827 3817"/>
                  <a:gd name="T15" fmla="*/ 3827 h 6953"/>
                  <a:gd name="T16" fmla="+- 0 6310 6300"/>
                  <a:gd name="T17" fmla="*/ T16 w 1140"/>
                  <a:gd name="T18" fmla="+- 0 3817 3817"/>
                  <a:gd name="T19" fmla="*/ 3817 h 6953"/>
                  <a:gd name="T20" fmla="+- 0 7430 6300"/>
                  <a:gd name="T21" fmla="*/ T20 w 1140"/>
                  <a:gd name="T22" fmla="+- 0 3817 3817"/>
                  <a:gd name="T23" fmla="*/ 3817 h 6953"/>
                  <a:gd name="T24" fmla="+- 0 7440 6300"/>
                  <a:gd name="T25" fmla="*/ T24 w 1140"/>
                  <a:gd name="T26" fmla="+- 0 3827 3817"/>
                  <a:gd name="T27" fmla="*/ 3827 h 6953"/>
                  <a:gd name="T28" fmla="+- 0 7440 6300"/>
                  <a:gd name="T29" fmla="*/ T28 w 1140"/>
                  <a:gd name="T30" fmla="+- 0 10759 3817"/>
                  <a:gd name="T31" fmla="*/ 10759 h 6953"/>
                  <a:gd name="T32" fmla="+- 0 7430 6300"/>
                  <a:gd name="T33" fmla="*/ T32 w 1140"/>
                  <a:gd name="T34" fmla="+- 0 10769 3817"/>
                  <a:gd name="T35" fmla="*/ 10769 h 69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0" h="6953">
                    <a:moveTo>
                      <a:pt x="1130" y="6952"/>
                    </a:moveTo>
                    <a:lnTo>
                      <a:pt x="10" y="6952"/>
                    </a:lnTo>
                    <a:lnTo>
                      <a:pt x="0" y="694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0" y="0"/>
                    </a:lnTo>
                    <a:lnTo>
                      <a:pt x="1140" y="10"/>
                    </a:lnTo>
                    <a:lnTo>
                      <a:pt x="1140" y="6942"/>
                    </a:lnTo>
                    <a:lnTo>
                      <a:pt x="1130" y="69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0" name="Group 880"/>
            <p:cNvGrpSpPr>
              <a:grpSpLocks/>
            </p:cNvGrpSpPr>
            <p:nvPr/>
          </p:nvGrpSpPr>
          <p:grpSpPr bwMode="auto">
            <a:xfrm>
              <a:off x="6300" y="3817"/>
              <a:ext cx="1140" cy="6953"/>
              <a:chOff x="6300" y="3817"/>
              <a:chExt cx="1140" cy="6953"/>
            </a:xfrm>
          </p:grpSpPr>
          <p:sp>
            <p:nvSpPr>
              <p:cNvPr id="4076" name="Freeform 881"/>
              <p:cNvSpPr>
                <a:spLocks/>
              </p:cNvSpPr>
              <p:nvPr/>
            </p:nvSpPr>
            <p:spPr bwMode="auto">
              <a:xfrm>
                <a:off x="6300" y="3817"/>
                <a:ext cx="1140" cy="6953"/>
              </a:xfrm>
              <a:custGeom>
                <a:avLst/>
                <a:gdLst>
                  <a:gd name="T0" fmla="+- 0 6300 6300"/>
                  <a:gd name="T1" fmla="*/ T0 w 1140"/>
                  <a:gd name="T2" fmla="+- 0 3840 3817"/>
                  <a:gd name="T3" fmla="*/ 3840 h 6953"/>
                  <a:gd name="T4" fmla="+- 0 6300 6300"/>
                  <a:gd name="T5" fmla="*/ T4 w 1140"/>
                  <a:gd name="T6" fmla="+- 0 3827 3817"/>
                  <a:gd name="T7" fmla="*/ 3827 h 6953"/>
                  <a:gd name="T8" fmla="+- 0 6310 6300"/>
                  <a:gd name="T9" fmla="*/ T8 w 1140"/>
                  <a:gd name="T10" fmla="+- 0 3817 3817"/>
                  <a:gd name="T11" fmla="*/ 3817 h 6953"/>
                  <a:gd name="T12" fmla="+- 0 6322 6300"/>
                  <a:gd name="T13" fmla="*/ T12 w 1140"/>
                  <a:gd name="T14" fmla="+- 0 3817 3817"/>
                  <a:gd name="T15" fmla="*/ 3817 h 6953"/>
                  <a:gd name="T16" fmla="+- 0 7417 6300"/>
                  <a:gd name="T17" fmla="*/ T16 w 1140"/>
                  <a:gd name="T18" fmla="+- 0 3817 3817"/>
                  <a:gd name="T19" fmla="*/ 3817 h 6953"/>
                  <a:gd name="T20" fmla="+- 0 7430 6300"/>
                  <a:gd name="T21" fmla="*/ T20 w 1140"/>
                  <a:gd name="T22" fmla="+- 0 3817 3817"/>
                  <a:gd name="T23" fmla="*/ 3817 h 6953"/>
                  <a:gd name="T24" fmla="+- 0 7440 6300"/>
                  <a:gd name="T25" fmla="*/ T24 w 1140"/>
                  <a:gd name="T26" fmla="+- 0 3827 3817"/>
                  <a:gd name="T27" fmla="*/ 3827 h 6953"/>
                  <a:gd name="T28" fmla="+- 0 7440 6300"/>
                  <a:gd name="T29" fmla="*/ T28 w 1140"/>
                  <a:gd name="T30" fmla="+- 0 3840 3817"/>
                  <a:gd name="T31" fmla="*/ 3840 h 6953"/>
                  <a:gd name="T32" fmla="+- 0 7440 6300"/>
                  <a:gd name="T33" fmla="*/ T32 w 1140"/>
                  <a:gd name="T34" fmla="+- 0 10747 3817"/>
                  <a:gd name="T35" fmla="*/ 10747 h 6953"/>
                  <a:gd name="T36" fmla="+- 0 7440 6300"/>
                  <a:gd name="T37" fmla="*/ T36 w 1140"/>
                  <a:gd name="T38" fmla="+- 0 10759 3817"/>
                  <a:gd name="T39" fmla="*/ 10759 h 6953"/>
                  <a:gd name="T40" fmla="+- 0 7430 6300"/>
                  <a:gd name="T41" fmla="*/ T40 w 1140"/>
                  <a:gd name="T42" fmla="+- 0 10769 3817"/>
                  <a:gd name="T43" fmla="*/ 10769 h 6953"/>
                  <a:gd name="T44" fmla="+- 0 7417 6300"/>
                  <a:gd name="T45" fmla="*/ T44 w 1140"/>
                  <a:gd name="T46" fmla="+- 0 10769 3817"/>
                  <a:gd name="T47" fmla="*/ 10769 h 6953"/>
                  <a:gd name="T48" fmla="+- 0 6322 6300"/>
                  <a:gd name="T49" fmla="*/ T48 w 1140"/>
                  <a:gd name="T50" fmla="+- 0 10769 3817"/>
                  <a:gd name="T51" fmla="*/ 10769 h 6953"/>
                  <a:gd name="T52" fmla="+- 0 6310 6300"/>
                  <a:gd name="T53" fmla="*/ T52 w 1140"/>
                  <a:gd name="T54" fmla="+- 0 10769 3817"/>
                  <a:gd name="T55" fmla="*/ 10769 h 6953"/>
                  <a:gd name="T56" fmla="+- 0 6300 6300"/>
                  <a:gd name="T57" fmla="*/ T56 w 1140"/>
                  <a:gd name="T58" fmla="+- 0 10759 3817"/>
                  <a:gd name="T59" fmla="*/ 10759 h 6953"/>
                  <a:gd name="T60" fmla="+- 0 6300 6300"/>
                  <a:gd name="T61" fmla="*/ T60 w 1140"/>
                  <a:gd name="T62" fmla="+- 0 10747 3817"/>
                  <a:gd name="T63" fmla="*/ 10747 h 6953"/>
                  <a:gd name="T64" fmla="+- 0 6300 6300"/>
                  <a:gd name="T65" fmla="*/ T64 w 1140"/>
                  <a:gd name="T66" fmla="+- 0 3840 3817"/>
                  <a:gd name="T67" fmla="*/ 3840 h 69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0" h="6953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17" y="0"/>
                    </a:lnTo>
                    <a:lnTo>
                      <a:pt x="1130" y="0"/>
                    </a:lnTo>
                    <a:lnTo>
                      <a:pt x="1140" y="10"/>
                    </a:lnTo>
                    <a:lnTo>
                      <a:pt x="1140" y="23"/>
                    </a:lnTo>
                    <a:lnTo>
                      <a:pt x="1140" y="6930"/>
                    </a:lnTo>
                    <a:lnTo>
                      <a:pt x="1140" y="6942"/>
                    </a:lnTo>
                    <a:lnTo>
                      <a:pt x="1130" y="6952"/>
                    </a:lnTo>
                    <a:lnTo>
                      <a:pt x="1117" y="6952"/>
                    </a:lnTo>
                    <a:lnTo>
                      <a:pt x="22" y="6952"/>
                    </a:lnTo>
                    <a:lnTo>
                      <a:pt x="10" y="6952"/>
                    </a:lnTo>
                    <a:lnTo>
                      <a:pt x="0" y="6942"/>
                    </a:lnTo>
                    <a:lnTo>
                      <a:pt x="0" y="693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1" name="Group 882"/>
            <p:cNvGrpSpPr>
              <a:grpSpLocks/>
            </p:cNvGrpSpPr>
            <p:nvPr/>
          </p:nvGrpSpPr>
          <p:grpSpPr bwMode="auto">
            <a:xfrm>
              <a:off x="7564" y="3739"/>
              <a:ext cx="1094" cy="2364"/>
              <a:chOff x="7564" y="3739"/>
              <a:chExt cx="1094" cy="2364"/>
            </a:xfrm>
          </p:grpSpPr>
          <p:sp>
            <p:nvSpPr>
              <p:cNvPr id="4075" name="Freeform 883"/>
              <p:cNvSpPr>
                <a:spLocks/>
              </p:cNvSpPr>
              <p:nvPr/>
            </p:nvSpPr>
            <p:spPr bwMode="auto">
              <a:xfrm>
                <a:off x="7564" y="3739"/>
                <a:ext cx="1094" cy="2364"/>
              </a:xfrm>
              <a:custGeom>
                <a:avLst/>
                <a:gdLst>
                  <a:gd name="T0" fmla="+- 0 8649 7564"/>
                  <a:gd name="T1" fmla="*/ T0 w 1094"/>
                  <a:gd name="T2" fmla="+- 0 6103 3739"/>
                  <a:gd name="T3" fmla="*/ 6103 h 2364"/>
                  <a:gd name="T4" fmla="+- 0 7574 7564"/>
                  <a:gd name="T5" fmla="*/ T4 w 1094"/>
                  <a:gd name="T6" fmla="+- 0 6103 3739"/>
                  <a:gd name="T7" fmla="*/ 6103 h 2364"/>
                  <a:gd name="T8" fmla="+- 0 7564 7564"/>
                  <a:gd name="T9" fmla="*/ T8 w 1094"/>
                  <a:gd name="T10" fmla="+- 0 6093 3739"/>
                  <a:gd name="T11" fmla="*/ 6093 h 2364"/>
                  <a:gd name="T12" fmla="+- 0 7564 7564"/>
                  <a:gd name="T13" fmla="*/ T12 w 1094"/>
                  <a:gd name="T14" fmla="+- 0 3749 3739"/>
                  <a:gd name="T15" fmla="*/ 3749 h 2364"/>
                  <a:gd name="T16" fmla="+- 0 7574 7564"/>
                  <a:gd name="T17" fmla="*/ T16 w 1094"/>
                  <a:gd name="T18" fmla="+- 0 3739 3739"/>
                  <a:gd name="T19" fmla="*/ 3739 h 2364"/>
                  <a:gd name="T20" fmla="+- 0 8649 7564"/>
                  <a:gd name="T21" fmla="*/ T20 w 1094"/>
                  <a:gd name="T22" fmla="+- 0 3739 3739"/>
                  <a:gd name="T23" fmla="*/ 3739 h 2364"/>
                  <a:gd name="T24" fmla="+- 0 8658 7564"/>
                  <a:gd name="T25" fmla="*/ T24 w 1094"/>
                  <a:gd name="T26" fmla="+- 0 3749 3739"/>
                  <a:gd name="T27" fmla="*/ 3749 h 2364"/>
                  <a:gd name="T28" fmla="+- 0 8658 7564"/>
                  <a:gd name="T29" fmla="*/ T28 w 1094"/>
                  <a:gd name="T30" fmla="+- 0 6093 3739"/>
                  <a:gd name="T31" fmla="*/ 6093 h 2364"/>
                  <a:gd name="T32" fmla="+- 0 8649 7564"/>
                  <a:gd name="T33" fmla="*/ T32 w 1094"/>
                  <a:gd name="T34" fmla="+- 0 6103 3739"/>
                  <a:gd name="T35" fmla="*/ 6103 h 23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94" h="2364">
                    <a:moveTo>
                      <a:pt x="1085" y="2364"/>
                    </a:moveTo>
                    <a:lnTo>
                      <a:pt x="10" y="2364"/>
                    </a:lnTo>
                    <a:lnTo>
                      <a:pt x="0" y="2354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85" y="0"/>
                    </a:lnTo>
                    <a:lnTo>
                      <a:pt x="1094" y="10"/>
                    </a:lnTo>
                    <a:lnTo>
                      <a:pt x="1094" y="2354"/>
                    </a:lnTo>
                    <a:lnTo>
                      <a:pt x="1085" y="236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2" name="Group 884"/>
            <p:cNvGrpSpPr>
              <a:grpSpLocks/>
            </p:cNvGrpSpPr>
            <p:nvPr/>
          </p:nvGrpSpPr>
          <p:grpSpPr bwMode="auto">
            <a:xfrm>
              <a:off x="7564" y="3739"/>
              <a:ext cx="1094" cy="2364"/>
              <a:chOff x="7564" y="3739"/>
              <a:chExt cx="1094" cy="2364"/>
            </a:xfrm>
          </p:grpSpPr>
          <p:sp>
            <p:nvSpPr>
              <p:cNvPr id="4074" name="Freeform 885"/>
              <p:cNvSpPr>
                <a:spLocks/>
              </p:cNvSpPr>
              <p:nvPr/>
            </p:nvSpPr>
            <p:spPr bwMode="auto">
              <a:xfrm>
                <a:off x="7564" y="3739"/>
                <a:ext cx="1094" cy="2364"/>
              </a:xfrm>
              <a:custGeom>
                <a:avLst/>
                <a:gdLst>
                  <a:gd name="T0" fmla="+- 0 7564 7564"/>
                  <a:gd name="T1" fmla="*/ T0 w 1094"/>
                  <a:gd name="T2" fmla="+- 0 3762 3739"/>
                  <a:gd name="T3" fmla="*/ 3762 h 2364"/>
                  <a:gd name="T4" fmla="+- 0 7564 7564"/>
                  <a:gd name="T5" fmla="*/ T4 w 1094"/>
                  <a:gd name="T6" fmla="+- 0 3749 3739"/>
                  <a:gd name="T7" fmla="*/ 3749 h 2364"/>
                  <a:gd name="T8" fmla="+- 0 7574 7564"/>
                  <a:gd name="T9" fmla="*/ T8 w 1094"/>
                  <a:gd name="T10" fmla="+- 0 3739 3739"/>
                  <a:gd name="T11" fmla="*/ 3739 h 2364"/>
                  <a:gd name="T12" fmla="+- 0 7587 7564"/>
                  <a:gd name="T13" fmla="*/ T12 w 1094"/>
                  <a:gd name="T14" fmla="+- 0 3739 3739"/>
                  <a:gd name="T15" fmla="*/ 3739 h 2364"/>
                  <a:gd name="T16" fmla="+- 0 8636 7564"/>
                  <a:gd name="T17" fmla="*/ T16 w 1094"/>
                  <a:gd name="T18" fmla="+- 0 3739 3739"/>
                  <a:gd name="T19" fmla="*/ 3739 h 2364"/>
                  <a:gd name="T20" fmla="+- 0 8649 7564"/>
                  <a:gd name="T21" fmla="*/ T20 w 1094"/>
                  <a:gd name="T22" fmla="+- 0 3739 3739"/>
                  <a:gd name="T23" fmla="*/ 3739 h 2364"/>
                  <a:gd name="T24" fmla="+- 0 8658 7564"/>
                  <a:gd name="T25" fmla="*/ T24 w 1094"/>
                  <a:gd name="T26" fmla="+- 0 3749 3739"/>
                  <a:gd name="T27" fmla="*/ 3749 h 2364"/>
                  <a:gd name="T28" fmla="+- 0 8658 7564"/>
                  <a:gd name="T29" fmla="*/ T28 w 1094"/>
                  <a:gd name="T30" fmla="+- 0 3762 3739"/>
                  <a:gd name="T31" fmla="*/ 3762 h 2364"/>
                  <a:gd name="T32" fmla="+- 0 8658 7564"/>
                  <a:gd name="T33" fmla="*/ T32 w 1094"/>
                  <a:gd name="T34" fmla="+- 0 6081 3739"/>
                  <a:gd name="T35" fmla="*/ 6081 h 2364"/>
                  <a:gd name="T36" fmla="+- 0 8658 7564"/>
                  <a:gd name="T37" fmla="*/ T36 w 1094"/>
                  <a:gd name="T38" fmla="+- 0 6093 3739"/>
                  <a:gd name="T39" fmla="*/ 6093 h 2364"/>
                  <a:gd name="T40" fmla="+- 0 8649 7564"/>
                  <a:gd name="T41" fmla="*/ T40 w 1094"/>
                  <a:gd name="T42" fmla="+- 0 6103 3739"/>
                  <a:gd name="T43" fmla="*/ 6103 h 2364"/>
                  <a:gd name="T44" fmla="+- 0 8636 7564"/>
                  <a:gd name="T45" fmla="*/ T44 w 1094"/>
                  <a:gd name="T46" fmla="+- 0 6103 3739"/>
                  <a:gd name="T47" fmla="*/ 6103 h 2364"/>
                  <a:gd name="T48" fmla="+- 0 7587 7564"/>
                  <a:gd name="T49" fmla="*/ T48 w 1094"/>
                  <a:gd name="T50" fmla="+- 0 6103 3739"/>
                  <a:gd name="T51" fmla="*/ 6103 h 2364"/>
                  <a:gd name="T52" fmla="+- 0 7574 7564"/>
                  <a:gd name="T53" fmla="*/ T52 w 1094"/>
                  <a:gd name="T54" fmla="+- 0 6103 3739"/>
                  <a:gd name="T55" fmla="*/ 6103 h 2364"/>
                  <a:gd name="T56" fmla="+- 0 7564 7564"/>
                  <a:gd name="T57" fmla="*/ T56 w 1094"/>
                  <a:gd name="T58" fmla="+- 0 6093 3739"/>
                  <a:gd name="T59" fmla="*/ 6093 h 2364"/>
                  <a:gd name="T60" fmla="+- 0 7564 7564"/>
                  <a:gd name="T61" fmla="*/ T60 w 1094"/>
                  <a:gd name="T62" fmla="+- 0 6081 3739"/>
                  <a:gd name="T63" fmla="*/ 6081 h 2364"/>
                  <a:gd name="T64" fmla="+- 0 7564 7564"/>
                  <a:gd name="T65" fmla="*/ T64 w 1094"/>
                  <a:gd name="T66" fmla="+- 0 3762 3739"/>
                  <a:gd name="T67" fmla="*/ 3762 h 23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94" h="2364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072" y="0"/>
                    </a:lnTo>
                    <a:lnTo>
                      <a:pt x="1085" y="0"/>
                    </a:lnTo>
                    <a:lnTo>
                      <a:pt x="1094" y="10"/>
                    </a:lnTo>
                    <a:lnTo>
                      <a:pt x="1094" y="23"/>
                    </a:lnTo>
                    <a:lnTo>
                      <a:pt x="1094" y="2342"/>
                    </a:lnTo>
                    <a:lnTo>
                      <a:pt x="1094" y="2354"/>
                    </a:lnTo>
                    <a:lnTo>
                      <a:pt x="1085" y="2364"/>
                    </a:lnTo>
                    <a:lnTo>
                      <a:pt x="1072" y="2364"/>
                    </a:lnTo>
                    <a:lnTo>
                      <a:pt x="23" y="2364"/>
                    </a:lnTo>
                    <a:lnTo>
                      <a:pt x="10" y="2364"/>
                    </a:lnTo>
                    <a:lnTo>
                      <a:pt x="0" y="2354"/>
                    </a:lnTo>
                    <a:lnTo>
                      <a:pt x="0" y="2342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3" name="Group 886"/>
            <p:cNvGrpSpPr>
              <a:grpSpLocks/>
            </p:cNvGrpSpPr>
            <p:nvPr/>
          </p:nvGrpSpPr>
          <p:grpSpPr bwMode="auto">
            <a:xfrm>
              <a:off x="7565" y="6085"/>
              <a:ext cx="1093" cy="2331"/>
              <a:chOff x="7565" y="6085"/>
              <a:chExt cx="1093" cy="2331"/>
            </a:xfrm>
          </p:grpSpPr>
          <p:sp>
            <p:nvSpPr>
              <p:cNvPr id="4073" name="Freeform 887"/>
              <p:cNvSpPr>
                <a:spLocks/>
              </p:cNvSpPr>
              <p:nvPr/>
            </p:nvSpPr>
            <p:spPr bwMode="auto">
              <a:xfrm>
                <a:off x="7565" y="6085"/>
                <a:ext cx="1093" cy="2331"/>
              </a:xfrm>
              <a:custGeom>
                <a:avLst/>
                <a:gdLst>
                  <a:gd name="T0" fmla="+- 0 8648 7565"/>
                  <a:gd name="T1" fmla="*/ T0 w 1093"/>
                  <a:gd name="T2" fmla="+- 0 8416 6085"/>
                  <a:gd name="T3" fmla="*/ 8416 h 2331"/>
                  <a:gd name="T4" fmla="+- 0 7575 7565"/>
                  <a:gd name="T5" fmla="*/ T4 w 1093"/>
                  <a:gd name="T6" fmla="+- 0 8416 6085"/>
                  <a:gd name="T7" fmla="*/ 8416 h 2331"/>
                  <a:gd name="T8" fmla="+- 0 7565 7565"/>
                  <a:gd name="T9" fmla="*/ T8 w 1093"/>
                  <a:gd name="T10" fmla="+- 0 8406 6085"/>
                  <a:gd name="T11" fmla="*/ 8406 h 2331"/>
                  <a:gd name="T12" fmla="+- 0 7565 7565"/>
                  <a:gd name="T13" fmla="*/ T12 w 1093"/>
                  <a:gd name="T14" fmla="+- 0 6095 6085"/>
                  <a:gd name="T15" fmla="*/ 6095 h 2331"/>
                  <a:gd name="T16" fmla="+- 0 7575 7565"/>
                  <a:gd name="T17" fmla="*/ T16 w 1093"/>
                  <a:gd name="T18" fmla="+- 0 6085 6085"/>
                  <a:gd name="T19" fmla="*/ 6085 h 2331"/>
                  <a:gd name="T20" fmla="+- 0 8648 7565"/>
                  <a:gd name="T21" fmla="*/ T20 w 1093"/>
                  <a:gd name="T22" fmla="+- 0 6085 6085"/>
                  <a:gd name="T23" fmla="*/ 6085 h 2331"/>
                  <a:gd name="T24" fmla="+- 0 8658 7565"/>
                  <a:gd name="T25" fmla="*/ T24 w 1093"/>
                  <a:gd name="T26" fmla="+- 0 6095 6085"/>
                  <a:gd name="T27" fmla="*/ 6095 h 2331"/>
                  <a:gd name="T28" fmla="+- 0 8658 7565"/>
                  <a:gd name="T29" fmla="*/ T28 w 1093"/>
                  <a:gd name="T30" fmla="+- 0 8406 6085"/>
                  <a:gd name="T31" fmla="*/ 8406 h 2331"/>
                  <a:gd name="T32" fmla="+- 0 8648 7565"/>
                  <a:gd name="T33" fmla="*/ T32 w 1093"/>
                  <a:gd name="T34" fmla="+- 0 8416 6085"/>
                  <a:gd name="T35" fmla="*/ 8416 h 2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93" h="2331">
                    <a:moveTo>
                      <a:pt x="1083" y="2331"/>
                    </a:moveTo>
                    <a:lnTo>
                      <a:pt x="10" y="2331"/>
                    </a:lnTo>
                    <a:lnTo>
                      <a:pt x="0" y="232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321"/>
                    </a:lnTo>
                    <a:lnTo>
                      <a:pt x="1083" y="233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4" name="Group 888"/>
            <p:cNvGrpSpPr>
              <a:grpSpLocks/>
            </p:cNvGrpSpPr>
            <p:nvPr/>
          </p:nvGrpSpPr>
          <p:grpSpPr bwMode="auto">
            <a:xfrm>
              <a:off x="7565" y="6085"/>
              <a:ext cx="1093" cy="2331"/>
              <a:chOff x="7565" y="6085"/>
              <a:chExt cx="1093" cy="2331"/>
            </a:xfrm>
          </p:grpSpPr>
          <p:sp>
            <p:nvSpPr>
              <p:cNvPr id="4072" name="Freeform 889"/>
              <p:cNvSpPr>
                <a:spLocks/>
              </p:cNvSpPr>
              <p:nvPr/>
            </p:nvSpPr>
            <p:spPr bwMode="auto">
              <a:xfrm>
                <a:off x="7565" y="6085"/>
                <a:ext cx="1093" cy="2331"/>
              </a:xfrm>
              <a:custGeom>
                <a:avLst/>
                <a:gdLst>
                  <a:gd name="T0" fmla="+- 0 7565 7565"/>
                  <a:gd name="T1" fmla="*/ T0 w 1093"/>
                  <a:gd name="T2" fmla="+- 0 6107 6085"/>
                  <a:gd name="T3" fmla="*/ 6107 h 2331"/>
                  <a:gd name="T4" fmla="+- 0 7565 7565"/>
                  <a:gd name="T5" fmla="*/ T4 w 1093"/>
                  <a:gd name="T6" fmla="+- 0 6095 6085"/>
                  <a:gd name="T7" fmla="*/ 6095 h 2331"/>
                  <a:gd name="T8" fmla="+- 0 7575 7565"/>
                  <a:gd name="T9" fmla="*/ T8 w 1093"/>
                  <a:gd name="T10" fmla="+- 0 6085 6085"/>
                  <a:gd name="T11" fmla="*/ 6085 h 2331"/>
                  <a:gd name="T12" fmla="+- 0 7588 7565"/>
                  <a:gd name="T13" fmla="*/ T12 w 1093"/>
                  <a:gd name="T14" fmla="+- 0 6085 6085"/>
                  <a:gd name="T15" fmla="*/ 6085 h 2331"/>
                  <a:gd name="T16" fmla="+- 0 8636 7565"/>
                  <a:gd name="T17" fmla="*/ T16 w 1093"/>
                  <a:gd name="T18" fmla="+- 0 6085 6085"/>
                  <a:gd name="T19" fmla="*/ 6085 h 2331"/>
                  <a:gd name="T20" fmla="+- 0 8648 7565"/>
                  <a:gd name="T21" fmla="*/ T20 w 1093"/>
                  <a:gd name="T22" fmla="+- 0 6085 6085"/>
                  <a:gd name="T23" fmla="*/ 6085 h 2331"/>
                  <a:gd name="T24" fmla="+- 0 8658 7565"/>
                  <a:gd name="T25" fmla="*/ T24 w 1093"/>
                  <a:gd name="T26" fmla="+- 0 6095 6085"/>
                  <a:gd name="T27" fmla="*/ 6095 h 2331"/>
                  <a:gd name="T28" fmla="+- 0 8658 7565"/>
                  <a:gd name="T29" fmla="*/ T28 w 1093"/>
                  <a:gd name="T30" fmla="+- 0 6107 6085"/>
                  <a:gd name="T31" fmla="*/ 6107 h 2331"/>
                  <a:gd name="T32" fmla="+- 0 8658 7565"/>
                  <a:gd name="T33" fmla="*/ T32 w 1093"/>
                  <a:gd name="T34" fmla="+- 0 8393 6085"/>
                  <a:gd name="T35" fmla="*/ 8393 h 2331"/>
                  <a:gd name="T36" fmla="+- 0 8658 7565"/>
                  <a:gd name="T37" fmla="*/ T36 w 1093"/>
                  <a:gd name="T38" fmla="+- 0 8406 6085"/>
                  <a:gd name="T39" fmla="*/ 8406 h 2331"/>
                  <a:gd name="T40" fmla="+- 0 8648 7565"/>
                  <a:gd name="T41" fmla="*/ T40 w 1093"/>
                  <a:gd name="T42" fmla="+- 0 8416 6085"/>
                  <a:gd name="T43" fmla="*/ 8416 h 2331"/>
                  <a:gd name="T44" fmla="+- 0 8636 7565"/>
                  <a:gd name="T45" fmla="*/ T44 w 1093"/>
                  <a:gd name="T46" fmla="+- 0 8416 6085"/>
                  <a:gd name="T47" fmla="*/ 8416 h 2331"/>
                  <a:gd name="T48" fmla="+- 0 7588 7565"/>
                  <a:gd name="T49" fmla="*/ T48 w 1093"/>
                  <a:gd name="T50" fmla="+- 0 8416 6085"/>
                  <a:gd name="T51" fmla="*/ 8416 h 2331"/>
                  <a:gd name="T52" fmla="+- 0 7575 7565"/>
                  <a:gd name="T53" fmla="*/ T52 w 1093"/>
                  <a:gd name="T54" fmla="+- 0 8416 6085"/>
                  <a:gd name="T55" fmla="*/ 8416 h 2331"/>
                  <a:gd name="T56" fmla="+- 0 7565 7565"/>
                  <a:gd name="T57" fmla="*/ T56 w 1093"/>
                  <a:gd name="T58" fmla="+- 0 8406 6085"/>
                  <a:gd name="T59" fmla="*/ 8406 h 2331"/>
                  <a:gd name="T60" fmla="+- 0 7565 7565"/>
                  <a:gd name="T61" fmla="*/ T60 w 1093"/>
                  <a:gd name="T62" fmla="+- 0 8393 6085"/>
                  <a:gd name="T63" fmla="*/ 8393 h 2331"/>
                  <a:gd name="T64" fmla="+- 0 7565 7565"/>
                  <a:gd name="T65" fmla="*/ T64 w 1093"/>
                  <a:gd name="T66" fmla="+- 0 6107 6085"/>
                  <a:gd name="T67" fmla="*/ 6107 h 2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93" h="2331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071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2"/>
                    </a:lnTo>
                    <a:lnTo>
                      <a:pt x="1093" y="2308"/>
                    </a:lnTo>
                    <a:lnTo>
                      <a:pt x="1093" y="2321"/>
                    </a:lnTo>
                    <a:lnTo>
                      <a:pt x="1083" y="2331"/>
                    </a:lnTo>
                    <a:lnTo>
                      <a:pt x="1071" y="2331"/>
                    </a:lnTo>
                    <a:lnTo>
                      <a:pt x="23" y="2331"/>
                    </a:lnTo>
                    <a:lnTo>
                      <a:pt x="10" y="2331"/>
                    </a:lnTo>
                    <a:lnTo>
                      <a:pt x="0" y="2321"/>
                    </a:lnTo>
                    <a:lnTo>
                      <a:pt x="0" y="2308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5" name="Group 890"/>
            <p:cNvGrpSpPr>
              <a:grpSpLocks/>
            </p:cNvGrpSpPr>
            <p:nvPr/>
          </p:nvGrpSpPr>
          <p:grpSpPr bwMode="auto">
            <a:xfrm>
              <a:off x="7565" y="8416"/>
              <a:ext cx="1093" cy="2332"/>
              <a:chOff x="7565" y="8416"/>
              <a:chExt cx="1093" cy="2332"/>
            </a:xfrm>
          </p:grpSpPr>
          <p:sp>
            <p:nvSpPr>
              <p:cNvPr id="4071" name="Freeform 891"/>
              <p:cNvSpPr>
                <a:spLocks/>
              </p:cNvSpPr>
              <p:nvPr/>
            </p:nvSpPr>
            <p:spPr bwMode="auto">
              <a:xfrm>
                <a:off x="7565" y="8416"/>
                <a:ext cx="1093" cy="2332"/>
              </a:xfrm>
              <a:custGeom>
                <a:avLst/>
                <a:gdLst>
                  <a:gd name="T0" fmla="+- 0 8648 7565"/>
                  <a:gd name="T1" fmla="*/ T0 w 1093"/>
                  <a:gd name="T2" fmla="+- 0 10747 8416"/>
                  <a:gd name="T3" fmla="*/ 10747 h 2332"/>
                  <a:gd name="T4" fmla="+- 0 7575 7565"/>
                  <a:gd name="T5" fmla="*/ T4 w 1093"/>
                  <a:gd name="T6" fmla="+- 0 10747 8416"/>
                  <a:gd name="T7" fmla="*/ 10747 h 2332"/>
                  <a:gd name="T8" fmla="+- 0 7565 7565"/>
                  <a:gd name="T9" fmla="*/ T8 w 1093"/>
                  <a:gd name="T10" fmla="+- 0 10737 8416"/>
                  <a:gd name="T11" fmla="*/ 10737 h 2332"/>
                  <a:gd name="T12" fmla="+- 0 7565 7565"/>
                  <a:gd name="T13" fmla="*/ T12 w 1093"/>
                  <a:gd name="T14" fmla="+- 0 8426 8416"/>
                  <a:gd name="T15" fmla="*/ 8426 h 2332"/>
                  <a:gd name="T16" fmla="+- 0 7575 7565"/>
                  <a:gd name="T17" fmla="*/ T16 w 1093"/>
                  <a:gd name="T18" fmla="+- 0 8416 8416"/>
                  <a:gd name="T19" fmla="*/ 8416 h 2332"/>
                  <a:gd name="T20" fmla="+- 0 8648 7565"/>
                  <a:gd name="T21" fmla="*/ T20 w 1093"/>
                  <a:gd name="T22" fmla="+- 0 8416 8416"/>
                  <a:gd name="T23" fmla="*/ 8416 h 2332"/>
                  <a:gd name="T24" fmla="+- 0 8658 7565"/>
                  <a:gd name="T25" fmla="*/ T24 w 1093"/>
                  <a:gd name="T26" fmla="+- 0 8426 8416"/>
                  <a:gd name="T27" fmla="*/ 8426 h 2332"/>
                  <a:gd name="T28" fmla="+- 0 8658 7565"/>
                  <a:gd name="T29" fmla="*/ T28 w 1093"/>
                  <a:gd name="T30" fmla="+- 0 10737 8416"/>
                  <a:gd name="T31" fmla="*/ 10737 h 2332"/>
                  <a:gd name="T32" fmla="+- 0 8648 7565"/>
                  <a:gd name="T33" fmla="*/ T32 w 1093"/>
                  <a:gd name="T34" fmla="+- 0 10747 8416"/>
                  <a:gd name="T35" fmla="*/ 10747 h 2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93" h="2332">
                    <a:moveTo>
                      <a:pt x="1083" y="2331"/>
                    </a:moveTo>
                    <a:lnTo>
                      <a:pt x="10" y="2331"/>
                    </a:lnTo>
                    <a:lnTo>
                      <a:pt x="0" y="232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321"/>
                    </a:lnTo>
                    <a:lnTo>
                      <a:pt x="1083" y="233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6" name="Group 892"/>
            <p:cNvGrpSpPr>
              <a:grpSpLocks/>
            </p:cNvGrpSpPr>
            <p:nvPr/>
          </p:nvGrpSpPr>
          <p:grpSpPr bwMode="auto">
            <a:xfrm>
              <a:off x="7565" y="8416"/>
              <a:ext cx="1093" cy="2332"/>
              <a:chOff x="7565" y="8416"/>
              <a:chExt cx="1093" cy="2332"/>
            </a:xfrm>
          </p:grpSpPr>
          <p:sp>
            <p:nvSpPr>
              <p:cNvPr id="4070" name="Freeform 893"/>
              <p:cNvSpPr>
                <a:spLocks/>
              </p:cNvSpPr>
              <p:nvPr/>
            </p:nvSpPr>
            <p:spPr bwMode="auto">
              <a:xfrm>
                <a:off x="7565" y="8416"/>
                <a:ext cx="1093" cy="2332"/>
              </a:xfrm>
              <a:custGeom>
                <a:avLst/>
                <a:gdLst>
                  <a:gd name="T0" fmla="+- 0 7565 7565"/>
                  <a:gd name="T1" fmla="*/ T0 w 1093"/>
                  <a:gd name="T2" fmla="+- 0 8438 8416"/>
                  <a:gd name="T3" fmla="*/ 8438 h 2332"/>
                  <a:gd name="T4" fmla="+- 0 7565 7565"/>
                  <a:gd name="T5" fmla="*/ T4 w 1093"/>
                  <a:gd name="T6" fmla="+- 0 8426 8416"/>
                  <a:gd name="T7" fmla="*/ 8426 h 2332"/>
                  <a:gd name="T8" fmla="+- 0 7575 7565"/>
                  <a:gd name="T9" fmla="*/ T8 w 1093"/>
                  <a:gd name="T10" fmla="+- 0 8416 8416"/>
                  <a:gd name="T11" fmla="*/ 8416 h 2332"/>
                  <a:gd name="T12" fmla="+- 0 7588 7565"/>
                  <a:gd name="T13" fmla="*/ T12 w 1093"/>
                  <a:gd name="T14" fmla="+- 0 8416 8416"/>
                  <a:gd name="T15" fmla="*/ 8416 h 2332"/>
                  <a:gd name="T16" fmla="+- 0 8636 7565"/>
                  <a:gd name="T17" fmla="*/ T16 w 1093"/>
                  <a:gd name="T18" fmla="+- 0 8416 8416"/>
                  <a:gd name="T19" fmla="*/ 8416 h 2332"/>
                  <a:gd name="T20" fmla="+- 0 8648 7565"/>
                  <a:gd name="T21" fmla="*/ T20 w 1093"/>
                  <a:gd name="T22" fmla="+- 0 8416 8416"/>
                  <a:gd name="T23" fmla="*/ 8416 h 2332"/>
                  <a:gd name="T24" fmla="+- 0 8658 7565"/>
                  <a:gd name="T25" fmla="*/ T24 w 1093"/>
                  <a:gd name="T26" fmla="+- 0 8426 8416"/>
                  <a:gd name="T27" fmla="*/ 8426 h 2332"/>
                  <a:gd name="T28" fmla="+- 0 8658 7565"/>
                  <a:gd name="T29" fmla="*/ T28 w 1093"/>
                  <a:gd name="T30" fmla="+- 0 8438 8416"/>
                  <a:gd name="T31" fmla="*/ 8438 h 2332"/>
                  <a:gd name="T32" fmla="+- 0 8658 7565"/>
                  <a:gd name="T33" fmla="*/ T32 w 1093"/>
                  <a:gd name="T34" fmla="+- 0 10725 8416"/>
                  <a:gd name="T35" fmla="*/ 10725 h 2332"/>
                  <a:gd name="T36" fmla="+- 0 8658 7565"/>
                  <a:gd name="T37" fmla="*/ T36 w 1093"/>
                  <a:gd name="T38" fmla="+- 0 10737 8416"/>
                  <a:gd name="T39" fmla="*/ 10737 h 2332"/>
                  <a:gd name="T40" fmla="+- 0 8648 7565"/>
                  <a:gd name="T41" fmla="*/ T40 w 1093"/>
                  <a:gd name="T42" fmla="+- 0 10747 8416"/>
                  <a:gd name="T43" fmla="*/ 10747 h 2332"/>
                  <a:gd name="T44" fmla="+- 0 8636 7565"/>
                  <a:gd name="T45" fmla="*/ T44 w 1093"/>
                  <a:gd name="T46" fmla="+- 0 10747 8416"/>
                  <a:gd name="T47" fmla="*/ 10747 h 2332"/>
                  <a:gd name="T48" fmla="+- 0 7588 7565"/>
                  <a:gd name="T49" fmla="*/ T48 w 1093"/>
                  <a:gd name="T50" fmla="+- 0 10747 8416"/>
                  <a:gd name="T51" fmla="*/ 10747 h 2332"/>
                  <a:gd name="T52" fmla="+- 0 7575 7565"/>
                  <a:gd name="T53" fmla="*/ T52 w 1093"/>
                  <a:gd name="T54" fmla="+- 0 10747 8416"/>
                  <a:gd name="T55" fmla="*/ 10747 h 2332"/>
                  <a:gd name="T56" fmla="+- 0 7565 7565"/>
                  <a:gd name="T57" fmla="*/ T56 w 1093"/>
                  <a:gd name="T58" fmla="+- 0 10737 8416"/>
                  <a:gd name="T59" fmla="*/ 10737 h 2332"/>
                  <a:gd name="T60" fmla="+- 0 7565 7565"/>
                  <a:gd name="T61" fmla="*/ T60 w 1093"/>
                  <a:gd name="T62" fmla="+- 0 10725 8416"/>
                  <a:gd name="T63" fmla="*/ 10725 h 2332"/>
                  <a:gd name="T64" fmla="+- 0 7565 7565"/>
                  <a:gd name="T65" fmla="*/ T64 w 1093"/>
                  <a:gd name="T66" fmla="+- 0 8438 8416"/>
                  <a:gd name="T67" fmla="*/ 8438 h 2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93" h="2332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071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2"/>
                    </a:lnTo>
                    <a:lnTo>
                      <a:pt x="1093" y="2309"/>
                    </a:lnTo>
                    <a:lnTo>
                      <a:pt x="1093" y="2321"/>
                    </a:lnTo>
                    <a:lnTo>
                      <a:pt x="1083" y="2331"/>
                    </a:lnTo>
                    <a:lnTo>
                      <a:pt x="1071" y="2331"/>
                    </a:lnTo>
                    <a:lnTo>
                      <a:pt x="23" y="2331"/>
                    </a:lnTo>
                    <a:lnTo>
                      <a:pt x="10" y="2331"/>
                    </a:lnTo>
                    <a:lnTo>
                      <a:pt x="0" y="2321"/>
                    </a:lnTo>
                    <a:lnTo>
                      <a:pt x="0" y="2309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7" name="Group 894"/>
            <p:cNvGrpSpPr>
              <a:grpSpLocks/>
            </p:cNvGrpSpPr>
            <p:nvPr/>
          </p:nvGrpSpPr>
          <p:grpSpPr bwMode="auto">
            <a:xfrm>
              <a:off x="7565" y="10747"/>
              <a:ext cx="1093" cy="2331"/>
              <a:chOff x="7565" y="10747"/>
              <a:chExt cx="1093" cy="2331"/>
            </a:xfrm>
          </p:grpSpPr>
          <p:sp>
            <p:nvSpPr>
              <p:cNvPr id="4069" name="Freeform 895"/>
              <p:cNvSpPr>
                <a:spLocks/>
              </p:cNvSpPr>
              <p:nvPr/>
            </p:nvSpPr>
            <p:spPr bwMode="auto">
              <a:xfrm>
                <a:off x="7565" y="10747"/>
                <a:ext cx="1093" cy="2331"/>
              </a:xfrm>
              <a:custGeom>
                <a:avLst/>
                <a:gdLst>
                  <a:gd name="T0" fmla="+- 0 8648 7565"/>
                  <a:gd name="T1" fmla="*/ T0 w 1093"/>
                  <a:gd name="T2" fmla="+- 0 13078 10747"/>
                  <a:gd name="T3" fmla="*/ 13078 h 2331"/>
                  <a:gd name="T4" fmla="+- 0 7575 7565"/>
                  <a:gd name="T5" fmla="*/ T4 w 1093"/>
                  <a:gd name="T6" fmla="+- 0 13078 10747"/>
                  <a:gd name="T7" fmla="*/ 13078 h 2331"/>
                  <a:gd name="T8" fmla="+- 0 7565 7565"/>
                  <a:gd name="T9" fmla="*/ T8 w 1093"/>
                  <a:gd name="T10" fmla="+- 0 13068 10747"/>
                  <a:gd name="T11" fmla="*/ 13068 h 2331"/>
                  <a:gd name="T12" fmla="+- 0 7565 7565"/>
                  <a:gd name="T13" fmla="*/ T12 w 1093"/>
                  <a:gd name="T14" fmla="+- 0 10757 10747"/>
                  <a:gd name="T15" fmla="*/ 10757 h 2331"/>
                  <a:gd name="T16" fmla="+- 0 7575 7565"/>
                  <a:gd name="T17" fmla="*/ T16 w 1093"/>
                  <a:gd name="T18" fmla="+- 0 10747 10747"/>
                  <a:gd name="T19" fmla="*/ 10747 h 2331"/>
                  <a:gd name="T20" fmla="+- 0 8648 7565"/>
                  <a:gd name="T21" fmla="*/ T20 w 1093"/>
                  <a:gd name="T22" fmla="+- 0 10747 10747"/>
                  <a:gd name="T23" fmla="*/ 10747 h 2331"/>
                  <a:gd name="T24" fmla="+- 0 8658 7565"/>
                  <a:gd name="T25" fmla="*/ T24 w 1093"/>
                  <a:gd name="T26" fmla="+- 0 10757 10747"/>
                  <a:gd name="T27" fmla="*/ 10757 h 2331"/>
                  <a:gd name="T28" fmla="+- 0 8658 7565"/>
                  <a:gd name="T29" fmla="*/ T28 w 1093"/>
                  <a:gd name="T30" fmla="+- 0 13068 10747"/>
                  <a:gd name="T31" fmla="*/ 13068 h 2331"/>
                  <a:gd name="T32" fmla="+- 0 8648 7565"/>
                  <a:gd name="T33" fmla="*/ T32 w 1093"/>
                  <a:gd name="T34" fmla="+- 0 13078 10747"/>
                  <a:gd name="T35" fmla="*/ 13078 h 2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93" h="2331">
                    <a:moveTo>
                      <a:pt x="1083" y="2331"/>
                    </a:moveTo>
                    <a:lnTo>
                      <a:pt x="10" y="2331"/>
                    </a:lnTo>
                    <a:lnTo>
                      <a:pt x="0" y="232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321"/>
                    </a:lnTo>
                    <a:lnTo>
                      <a:pt x="1083" y="233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8" name="Group 896"/>
            <p:cNvGrpSpPr>
              <a:grpSpLocks/>
            </p:cNvGrpSpPr>
            <p:nvPr/>
          </p:nvGrpSpPr>
          <p:grpSpPr bwMode="auto">
            <a:xfrm>
              <a:off x="7565" y="10747"/>
              <a:ext cx="1093" cy="2331"/>
              <a:chOff x="7565" y="10747"/>
              <a:chExt cx="1093" cy="2331"/>
            </a:xfrm>
          </p:grpSpPr>
          <p:sp>
            <p:nvSpPr>
              <p:cNvPr id="4068" name="Freeform 897"/>
              <p:cNvSpPr>
                <a:spLocks/>
              </p:cNvSpPr>
              <p:nvPr/>
            </p:nvSpPr>
            <p:spPr bwMode="auto">
              <a:xfrm>
                <a:off x="7565" y="10747"/>
                <a:ext cx="1093" cy="2331"/>
              </a:xfrm>
              <a:custGeom>
                <a:avLst/>
                <a:gdLst>
                  <a:gd name="T0" fmla="+- 0 7565 7565"/>
                  <a:gd name="T1" fmla="*/ T0 w 1093"/>
                  <a:gd name="T2" fmla="+- 0 10770 10747"/>
                  <a:gd name="T3" fmla="*/ 10770 h 2331"/>
                  <a:gd name="T4" fmla="+- 0 7565 7565"/>
                  <a:gd name="T5" fmla="*/ T4 w 1093"/>
                  <a:gd name="T6" fmla="+- 0 10757 10747"/>
                  <a:gd name="T7" fmla="*/ 10757 h 2331"/>
                  <a:gd name="T8" fmla="+- 0 7575 7565"/>
                  <a:gd name="T9" fmla="*/ T8 w 1093"/>
                  <a:gd name="T10" fmla="+- 0 10747 10747"/>
                  <a:gd name="T11" fmla="*/ 10747 h 2331"/>
                  <a:gd name="T12" fmla="+- 0 7588 7565"/>
                  <a:gd name="T13" fmla="*/ T12 w 1093"/>
                  <a:gd name="T14" fmla="+- 0 10747 10747"/>
                  <a:gd name="T15" fmla="*/ 10747 h 2331"/>
                  <a:gd name="T16" fmla="+- 0 8636 7565"/>
                  <a:gd name="T17" fmla="*/ T16 w 1093"/>
                  <a:gd name="T18" fmla="+- 0 10747 10747"/>
                  <a:gd name="T19" fmla="*/ 10747 h 2331"/>
                  <a:gd name="T20" fmla="+- 0 8648 7565"/>
                  <a:gd name="T21" fmla="*/ T20 w 1093"/>
                  <a:gd name="T22" fmla="+- 0 10747 10747"/>
                  <a:gd name="T23" fmla="*/ 10747 h 2331"/>
                  <a:gd name="T24" fmla="+- 0 8658 7565"/>
                  <a:gd name="T25" fmla="*/ T24 w 1093"/>
                  <a:gd name="T26" fmla="+- 0 10757 10747"/>
                  <a:gd name="T27" fmla="*/ 10757 h 2331"/>
                  <a:gd name="T28" fmla="+- 0 8658 7565"/>
                  <a:gd name="T29" fmla="*/ T28 w 1093"/>
                  <a:gd name="T30" fmla="+- 0 10770 10747"/>
                  <a:gd name="T31" fmla="*/ 10770 h 2331"/>
                  <a:gd name="T32" fmla="+- 0 8658 7565"/>
                  <a:gd name="T33" fmla="*/ T32 w 1093"/>
                  <a:gd name="T34" fmla="+- 0 13056 10747"/>
                  <a:gd name="T35" fmla="*/ 13056 h 2331"/>
                  <a:gd name="T36" fmla="+- 0 8658 7565"/>
                  <a:gd name="T37" fmla="*/ T36 w 1093"/>
                  <a:gd name="T38" fmla="+- 0 13068 10747"/>
                  <a:gd name="T39" fmla="*/ 13068 h 2331"/>
                  <a:gd name="T40" fmla="+- 0 8648 7565"/>
                  <a:gd name="T41" fmla="*/ T40 w 1093"/>
                  <a:gd name="T42" fmla="+- 0 13078 10747"/>
                  <a:gd name="T43" fmla="*/ 13078 h 2331"/>
                  <a:gd name="T44" fmla="+- 0 8636 7565"/>
                  <a:gd name="T45" fmla="*/ T44 w 1093"/>
                  <a:gd name="T46" fmla="+- 0 13078 10747"/>
                  <a:gd name="T47" fmla="*/ 13078 h 2331"/>
                  <a:gd name="T48" fmla="+- 0 7588 7565"/>
                  <a:gd name="T49" fmla="*/ T48 w 1093"/>
                  <a:gd name="T50" fmla="+- 0 13078 10747"/>
                  <a:gd name="T51" fmla="*/ 13078 h 2331"/>
                  <a:gd name="T52" fmla="+- 0 7575 7565"/>
                  <a:gd name="T53" fmla="*/ T52 w 1093"/>
                  <a:gd name="T54" fmla="+- 0 13078 10747"/>
                  <a:gd name="T55" fmla="*/ 13078 h 2331"/>
                  <a:gd name="T56" fmla="+- 0 7565 7565"/>
                  <a:gd name="T57" fmla="*/ T56 w 1093"/>
                  <a:gd name="T58" fmla="+- 0 13068 10747"/>
                  <a:gd name="T59" fmla="*/ 13068 h 2331"/>
                  <a:gd name="T60" fmla="+- 0 7565 7565"/>
                  <a:gd name="T61" fmla="*/ T60 w 1093"/>
                  <a:gd name="T62" fmla="+- 0 13056 10747"/>
                  <a:gd name="T63" fmla="*/ 13056 h 2331"/>
                  <a:gd name="T64" fmla="+- 0 7565 7565"/>
                  <a:gd name="T65" fmla="*/ T64 w 1093"/>
                  <a:gd name="T66" fmla="+- 0 10770 10747"/>
                  <a:gd name="T67" fmla="*/ 10770 h 2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93" h="2331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071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3"/>
                    </a:lnTo>
                    <a:lnTo>
                      <a:pt x="1093" y="2309"/>
                    </a:lnTo>
                    <a:lnTo>
                      <a:pt x="1093" y="2321"/>
                    </a:lnTo>
                    <a:lnTo>
                      <a:pt x="1083" y="2331"/>
                    </a:lnTo>
                    <a:lnTo>
                      <a:pt x="1071" y="2331"/>
                    </a:lnTo>
                    <a:lnTo>
                      <a:pt x="23" y="2331"/>
                    </a:lnTo>
                    <a:lnTo>
                      <a:pt x="10" y="2331"/>
                    </a:lnTo>
                    <a:lnTo>
                      <a:pt x="0" y="2321"/>
                    </a:lnTo>
                    <a:lnTo>
                      <a:pt x="0" y="2309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79" name="Group 898"/>
            <p:cNvGrpSpPr>
              <a:grpSpLocks/>
            </p:cNvGrpSpPr>
            <p:nvPr/>
          </p:nvGrpSpPr>
          <p:grpSpPr bwMode="auto">
            <a:xfrm>
              <a:off x="7516" y="3234"/>
              <a:ext cx="1165" cy="666"/>
              <a:chOff x="7516" y="3234"/>
              <a:chExt cx="1165" cy="666"/>
            </a:xfrm>
          </p:grpSpPr>
          <p:sp>
            <p:nvSpPr>
              <p:cNvPr id="4067" name="Freeform 899"/>
              <p:cNvSpPr>
                <a:spLocks/>
              </p:cNvSpPr>
              <p:nvPr/>
            </p:nvSpPr>
            <p:spPr bwMode="auto">
              <a:xfrm>
                <a:off x="7516" y="3234"/>
                <a:ext cx="1165" cy="666"/>
              </a:xfrm>
              <a:custGeom>
                <a:avLst/>
                <a:gdLst>
                  <a:gd name="T0" fmla="+- 0 8670 7516"/>
                  <a:gd name="T1" fmla="*/ T0 w 1165"/>
                  <a:gd name="T2" fmla="+- 0 3899 3234"/>
                  <a:gd name="T3" fmla="*/ 3899 h 666"/>
                  <a:gd name="T4" fmla="+- 0 7526 7516"/>
                  <a:gd name="T5" fmla="*/ T4 w 1165"/>
                  <a:gd name="T6" fmla="+- 0 3899 3234"/>
                  <a:gd name="T7" fmla="*/ 3899 h 666"/>
                  <a:gd name="T8" fmla="+- 0 7516 7516"/>
                  <a:gd name="T9" fmla="*/ T8 w 1165"/>
                  <a:gd name="T10" fmla="+- 0 3889 3234"/>
                  <a:gd name="T11" fmla="*/ 3889 h 666"/>
                  <a:gd name="T12" fmla="+- 0 7516 7516"/>
                  <a:gd name="T13" fmla="*/ T12 w 1165"/>
                  <a:gd name="T14" fmla="+- 0 3244 3234"/>
                  <a:gd name="T15" fmla="*/ 3244 h 666"/>
                  <a:gd name="T16" fmla="+- 0 7526 7516"/>
                  <a:gd name="T17" fmla="*/ T16 w 1165"/>
                  <a:gd name="T18" fmla="+- 0 3234 3234"/>
                  <a:gd name="T19" fmla="*/ 3234 h 666"/>
                  <a:gd name="T20" fmla="+- 0 8670 7516"/>
                  <a:gd name="T21" fmla="*/ T20 w 1165"/>
                  <a:gd name="T22" fmla="+- 0 3234 3234"/>
                  <a:gd name="T23" fmla="*/ 3234 h 666"/>
                  <a:gd name="T24" fmla="+- 0 8680 7516"/>
                  <a:gd name="T25" fmla="*/ T24 w 1165"/>
                  <a:gd name="T26" fmla="+- 0 3244 3234"/>
                  <a:gd name="T27" fmla="*/ 3244 h 666"/>
                  <a:gd name="T28" fmla="+- 0 8680 7516"/>
                  <a:gd name="T29" fmla="*/ T28 w 1165"/>
                  <a:gd name="T30" fmla="+- 0 3889 3234"/>
                  <a:gd name="T31" fmla="*/ 3889 h 666"/>
                  <a:gd name="T32" fmla="+- 0 8670 7516"/>
                  <a:gd name="T33" fmla="*/ T32 w 1165"/>
                  <a:gd name="T34" fmla="+- 0 3899 3234"/>
                  <a:gd name="T35" fmla="*/ 3899 h 6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65" h="666">
                    <a:moveTo>
                      <a:pt x="1154" y="665"/>
                    </a:moveTo>
                    <a:lnTo>
                      <a:pt x="10" y="665"/>
                    </a:lnTo>
                    <a:lnTo>
                      <a:pt x="0" y="65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54" y="0"/>
                    </a:lnTo>
                    <a:lnTo>
                      <a:pt x="1164" y="10"/>
                    </a:lnTo>
                    <a:lnTo>
                      <a:pt x="1164" y="655"/>
                    </a:lnTo>
                    <a:lnTo>
                      <a:pt x="1154" y="66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0" name="Group 900"/>
            <p:cNvGrpSpPr>
              <a:grpSpLocks/>
            </p:cNvGrpSpPr>
            <p:nvPr/>
          </p:nvGrpSpPr>
          <p:grpSpPr bwMode="auto">
            <a:xfrm>
              <a:off x="7516" y="3234"/>
              <a:ext cx="1165" cy="666"/>
              <a:chOff x="7516" y="3234"/>
              <a:chExt cx="1165" cy="666"/>
            </a:xfrm>
          </p:grpSpPr>
          <p:sp>
            <p:nvSpPr>
              <p:cNvPr id="4066" name="Freeform 901"/>
              <p:cNvSpPr>
                <a:spLocks/>
              </p:cNvSpPr>
              <p:nvPr/>
            </p:nvSpPr>
            <p:spPr bwMode="auto">
              <a:xfrm>
                <a:off x="7516" y="3234"/>
                <a:ext cx="1165" cy="666"/>
              </a:xfrm>
              <a:custGeom>
                <a:avLst/>
                <a:gdLst>
                  <a:gd name="T0" fmla="+- 0 7516 7516"/>
                  <a:gd name="T1" fmla="*/ T0 w 1165"/>
                  <a:gd name="T2" fmla="+- 0 3256 3234"/>
                  <a:gd name="T3" fmla="*/ 3256 h 666"/>
                  <a:gd name="T4" fmla="+- 0 7516 7516"/>
                  <a:gd name="T5" fmla="*/ T4 w 1165"/>
                  <a:gd name="T6" fmla="+- 0 3244 3234"/>
                  <a:gd name="T7" fmla="*/ 3244 h 666"/>
                  <a:gd name="T8" fmla="+- 0 7526 7516"/>
                  <a:gd name="T9" fmla="*/ T8 w 1165"/>
                  <a:gd name="T10" fmla="+- 0 3234 3234"/>
                  <a:gd name="T11" fmla="*/ 3234 h 666"/>
                  <a:gd name="T12" fmla="+- 0 7538 7516"/>
                  <a:gd name="T13" fmla="*/ T12 w 1165"/>
                  <a:gd name="T14" fmla="+- 0 3234 3234"/>
                  <a:gd name="T15" fmla="*/ 3234 h 666"/>
                  <a:gd name="T16" fmla="+- 0 8658 7516"/>
                  <a:gd name="T17" fmla="*/ T16 w 1165"/>
                  <a:gd name="T18" fmla="+- 0 3234 3234"/>
                  <a:gd name="T19" fmla="*/ 3234 h 666"/>
                  <a:gd name="T20" fmla="+- 0 8670 7516"/>
                  <a:gd name="T21" fmla="*/ T20 w 1165"/>
                  <a:gd name="T22" fmla="+- 0 3234 3234"/>
                  <a:gd name="T23" fmla="*/ 3234 h 666"/>
                  <a:gd name="T24" fmla="+- 0 8680 7516"/>
                  <a:gd name="T25" fmla="*/ T24 w 1165"/>
                  <a:gd name="T26" fmla="+- 0 3244 3234"/>
                  <a:gd name="T27" fmla="*/ 3244 h 666"/>
                  <a:gd name="T28" fmla="+- 0 8680 7516"/>
                  <a:gd name="T29" fmla="*/ T28 w 1165"/>
                  <a:gd name="T30" fmla="+- 0 3256 3234"/>
                  <a:gd name="T31" fmla="*/ 3256 h 666"/>
                  <a:gd name="T32" fmla="+- 0 8680 7516"/>
                  <a:gd name="T33" fmla="*/ T32 w 1165"/>
                  <a:gd name="T34" fmla="+- 0 3877 3234"/>
                  <a:gd name="T35" fmla="*/ 3877 h 666"/>
                  <a:gd name="T36" fmla="+- 0 8680 7516"/>
                  <a:gd name="T37" fmla="*/ T36 w 1165"/>
                  <a:gd name="T38" fmla="+- 0 3889 3234"/>
                  <a:gd name="T39" fmla="*/ 3889 h 666"/>
                  <a:gd name="T40" fmla="+- 0 8670 7516"/>
                  <a:gd name="T41" fmla="*/ T40 w 1165"/>
                  <a:gd name="T42" fmla="+- 0 3899 3234"/>
                  <a:gd name="T43" fmla="*/ 3899 h 666"/>
                  <a:gd name="T44" fmla="+- 0 8658 7516"/>
                  <a:gd name="T45" fmla="*/ T44 w 1165"/>
                  <a:gd name="T46" fmla="+- 0 3899 3234"/>
                  <a:gd name="T47" fmla="*/ 3899 h 666"/>
                  <a:gd name="T48" fmla="+- 0 7538 7516"/>
                  <a:gd name="T49" fmla="*/ T48 w 1165"/>
                  <a:gd name="T50" fmla="+- 0 3899 3234"/>
                  <a:gd name="T51" fmla="*/ 3899 h 666"/>
                  <a:gd name="T52" fmla="+- 0 7526 7516"/>
                  <a:gd name="T53" fmla="*/ T52 w 1165"/>
                  <a:gd name="T54" fmla="+- 0 3899 3234"/>
                  <a:gd name="T55" fmla="*/ 3899 h 666"/>
                  <a:gd name="T56" fmla="+- 0 7516 7516"/>
                  <a:gd name="T57" fmla="*/ T56 w 1165"/>
                  <a:gd name="T58" fmla="+- 0 3889 3234"/>
                  <a:gd name="T59" fmla="*/ 3889 h 666"/>
                  <a:gd name="T60" fmla="+- 0 7516 7516"/>
                  <a:gd name="T61" fmla="*/ T60 w 1165"/>
                  <a:gd name="T62" fmla="+- 0 3877 3234"/>
                  <a:gd name="T63" fmla="*/ 3877 h 666"/>
                  <a:gd name="T64" fmla="+- 0 7516 7516"/>
                  <a:gd name="T65" fmla="*/ T64 w 1165"/>
                  <a:gd name="T66" fmla="+- 0 3256 3234"/>
                  <a:gd name="T67" fmla="*/ 3256 h 6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65" h="666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42" y="0"/>
                    </a:lnTo>
                    <a:lnTo>
                      <a:pt x="1154" y="0"/>
                    </a:lnTo>
                    <a:lnTo>
                      <a:pt x="1164" y="10"/>
                    </a:lnTo>
                    <a:lnTo>
                      <a:pt x="1164" y="22"/>
                    </a:lnTo>
                    <a:lnTo>
                      <a:pt x="1164" y="643"/>
                    </a:lnTo>
                    <a:lnTo>
                      <a:pt x="1164" y="655"/>
                    </a:lnTo>
                    <a:lnTo>
                      <a:pt x="1154" y="665"/>
                    </a:lnTo>
                    <a:lnTo>
                      <a:pt x="1142" y="665"/>
                    </a:lnTo>
                    <a:lnTo>
                      <a:pt x="22" y="665"/>
                    </a:lnTo>
                    <a:lnTo>
                      <a:pt x="10" y="665"/>
                    </a:lnTo>
                    <a:lnTo>
                      <a:pt x="0" y="655"/>
                    </a:lnTo>
                    <a:lnTo>
                      <a:pt x="0" y="643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1" name="Group 902"/>
            <p:cNvGrpSpPr>
              <a:grpSpLocks/>
            </p:cNvGrpSpPr>
            <p:nvPr/>
          </p:nvGrpSpPr>
          <p:grpSpPr bwMode="auto">
            <a:xfrm>
              <a:off x="7647" y="3577"/>
              <a:ext cx="92" cy="98"/>
              <a:chOff x="7647" y="3577"/>
              <a:chExt cx="92" cy="98"/>
            </a:xfrm>
          </p:grpSpPr>
          <p:sp>
            <p:nvSpPr>
              <p:cNvPr id="4063" name="Freeform 903"/>
              <p:cNvSpPr>
                <a:spLocks/>
              </p:cNvSpPr>
              <p:nvPr/>
            </p:nvSpPr>
            <p:spPr bwMode="auto">
              <a:xfrm>
                <a:off x="7647" y="3577"/>
                <a:ext cx="92" cy="98"/>
              </a:xfrm>
              <a:custGeom>
                <a:avLst/>
                <a:gdLst>
                  <a:gd name="T0" fmla="+- 0 7709 7647"/>
                  <a:gd name="T1" fmla="*/ T0 w 92"/>
                  <a:gd name="T2" fmla="+- 0 3675 3577"/>
                  <a:gd name="T3" fmla="*/ 3675 h 98"/>
                  <a:gd name="T4" fmla="+- 0 7680 7647"/>
                  <a:gd name="T5" fmla="*/ T4 w 92"/>
                  <a:gd name="T6" fmla="+- 0 3673 3577"/>
                  <a:gd name="T7" fmla="*/ 3673 h 98"/>
                  <a:gd name="T8" fmla="+- 0 7662 7647"/>
                  <a:gd name="T9" fmla="*/ T8 w 92"/>
                  <a:gd name="T10" fmla="+- 0 3664 3577"/>
                  <a:gd name="T11" fmla="*/ 3664 h 98"/>
                  <a:gd name="T12" fmla="+- 0 7651 7647"/>
                  <a:gd name="T13" fmla="*/ T12 w 92"/>
                  <a:gd name="T14" fmla="+- 0 3648 3577"/>
                  <a:gd name="T15" fmla="*/ 3648 h 98"/>
                  <a:gd name="T16" fmla="+- 0 7647 7647"/>
                  <a:gd name="T17" fmla="*/ T16 w 92"/>
                  <a:gd name="T18" fmla="+- 0 3627 3577"/>
                  <a:gd name="T19" fmla="*/ 3627 h 98"/>
                  <a:gd name="T20" fmla="+- 0 7649 7647"/>
                  <a:gd name="T21" fmla="*/ T20 w 92"/>
                  <a:gd name="T22" fmla="+- 0 3607 3577"/>
                  <a:gd name="T23" fmla="*/ 3607 h 98"/>
                  <a:gd name="T24" fmla="+- 0 7659 7647"/>
                  <a:gd name="T25" fmla="*/ T24 w 92"/>
                  <a:gd name="T26" fmla="+- 0 3592 3577"/>
                  <a:gd name="T27" fmla="*/ 3592 h 98"/>
                  <a:gd name="T28" fmla="+- 0 7673 7647"/>
                  <a:gd name="T29" fmla="*/ T28 w 92"/>
                  <a:gd name="T30" fmla="+- 0 3582 3577"/>
                  <a:gd name="T31" fmla="*/ 3582 h 98"/>
                  <a:gd name="T32" fmla="+- 0 7691 7647"/>
                  <a:gd name="T33" fmla="*/ T32 w 92"/>
                  <a:gd name="T34" fmla="+- 0 3577 3577"/>
                  <a:gd name="T35" fmla="*/ 3577 h 98"/>
                  <a:gd name="T36" fmla="+- 0 7709 7647"/>
                  <a:gd name="T37" fmla="*/ T36 w 92"/>
                  <a:gd name="T38" fmla="+- 0 3579 3577"/>
                  <a:gd name="T39" fmla="*/ 3579 h 98"/>
                  <a:gd name="T40" fmla="+- 0 7730 7647"/>
                  <a:gd name="T41" fmla="*/ T40 w 92"/>
                  <a:gd name="T42" fmla="+- 0 3589 3577"/>
                  <a:gd name="T43" fmla="*/ 3589 h 98"/>
                  <a:gd name="T44" fmla="+- 0 7732 7647"/>
                  <a:gd name="T45" fmla="*/ T44 w 92"/>
                  <a:gd name="T46" fmla="+- 0 3593 3577"/>
                  <a:gd name="T47" fmla="*/ 3593 h 98"/>
                  <a:gd name="T48" fmla="+- 0 7695 7647"/>
                  <a:gd name="T49" fmla="*/ T48 w 92"/>
                  <a:gd name="T50" fmla="+- 0 3593 3577"/>
                  <a:gd name="T51" fmla="*/ 3593 h 98"/>
                  <a:gd name="T52" fmla="+- 0 7674 7647"/>
                  <a:gd name="T53" fmla="*/ T52 w 92"/>
                  <a:gd name="T54" fmla="+- 0 3601 3577"/>
                  <a:gd name="T55" fmla="*/ 3601 h 98"/>
                  <a:gd name="T56" fmla="+- 0 7667 7647"/>
                  <a:gd name="T57" fmla="*/ T56 w 92"/>
                  <a:gd name="T58" fmla="+- 0 3622 3577"/>
                  <a:gd name="T59" fmla="*/ 3622 h 98"/>
                  <a:gd name="T60" fmla="+- 0 7667 7647"/>
                  <a:gd name="T61" fmla="*/ T60 w 92"/>
                  <a:gd name="T62" fmla="+- 0 3627 3577"/>
                  <a:gd name="T63" fmla="*/ 3627 h 98"/>
                  <a:gd name="T64" fmla="+- 0 7672 7647"/>
                  <a:gd name="T65" fmla="*/ T64 w 92"/>
                  <a:gd name="T66" fmla="+- 0 3649 3577"/>
                  <a:gd name="T67" fmla="*/ 3649 h 98"/>
                  <a:gd name="T68" fmla="+- 0 7689 7647"/>
                  <a:gd name="T69" fmla="*/ T68 w 92"/>
                  <a:gd name="T70" fmla="+- 0 3660 3577"/>
                  <a:gd name="T71" fmla="*/ 3660 h 98"/>
                  <a:gd name="T72" fmla="+- 0 7710 7647"/>
                  <a:gd name="T73" fmla="*/ T72 w 92"/>
                  <a:gd name="T74" fmla="+- 0 3661 3577"/>
                  <a:gd name="T75" fmla="*/ 3661 h 98"/>
                  <a:gd name="T76" fmla="+- 0 7730 7647"/>
                  <a:gd name="T77" fmla="*/ T76 w 92"/>
                  <a:gd name="T78" fmla="+- 0 3661 3577"/>
                  <a:gd name="T79" fmla="*/ 3661 h 98"/>
                  <a:gd name="T80" fmla="+- 0 7727 7647"/>
                  <a:gd name="T81" fmla="*/ T80 w 92"/>
                  <a:gd name="T82" fmla="+- 0 3666 3577"/>
                  <a:gd name="T83" fmla="*/ 3666 h 98"/>
                  <a:gd name="T84" fmla="+- 0 7709 7647"/>
                  <a:gd name="T85" fmla="*/ T84 w 92"/>
                  <a:gd name="T86" fmla="+- 0 3675 3577"/>
                  <a:gd name="T87" fmla="*/ 367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8"/>
                    </a:moveTo>
                    <a:lnTo>
                      <a:pt x="33" y="96"/>
                    </a:lnTo>
                    <a:lnTo>
                      <a:pt x="15" y="87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2" y="30"/>
                    </a:lnTo>
                    <a:lnTo>
                      <a:pt x="12" y="15"/>
                    </a:lnTo>
                    <a:lnTo>
                      <a:pt x="26" y="5"/>
                    </a:lnTo>
                    <a:lnTo>
                      <a:pt x="44" y="0"/>
                    </a:lnTo>
                    <a:lnTo>
                      <a:pt x="62" y="2"/>
                    </a:lnTo>
                    <a:lnTo>
                      <a:pt x="83" y="12"/>
                    </a:lnTo>
                    <a:lnTo>
                      <a:pt x="85" y="16"/>
                    </a:lnTo>
                    <a:lnTo>
                      <a:pt x="48" y="16"/>
                    </a:lnTo>
                    <a:lnTo>
                      <a:pt x="27" y="24"/>
                    </a:lnTo>
                    <a:lnTo>
                      <a:pt x="20" y="45"/>
                    </a:lnTo>
                    <a:lnTo>
                      <a:pt x="20" y="50"/>
                    </a:lnTo>
                    <a:lnTo>
                      <a:pt x="25" y="72"/>
                    </a:lnTo>
                    <a:lnTo>
                      <a:pt x="42" y="83"/>
                    </a:lnTo>
                    <a:lnTo>
                      <a:pt x="63" y="84"/>
                    </a:lnTo>
                    <a:lnTo>
                      <a:pt x="83" y="84"/>
                    </a:lnTo>
                    <a:lnTo>
                      <a:pt x="80" y="89"/>
                    </a:lnTo>
                    <a:lnTo>
                      <a:pt x="62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" name="Freeform 904"/>
              <p:cNvSpPr>
                <a:spLocks/>
              </p:cNvSpPr>
              <p:nvPr/>
            </p:nvSpPr>
            <p:spPr bwMode="auto">
              <a:xfrm>
                <a:off x="7647" y="3577"/>
                <a:ext cx="92" cy="98"/>
              </a:xfrm>
              <a:custGeom>
                <a:avLst/>
                <a:gdLst>
                  <a:gd name="T0" fmla="+- 0 7719 7647"/>
                  <a:gd name="T1" fmla="*/ T0 w 92"/>
                  <a:gd name="T2" fmla="+- 0 3609 3577"/>
                  <a:gd name="T3" fmla="*/ 3609 h 98"/>
                  <a:gd name="T4" fmla="+- 0 7716 7647"/>
                  <a:gd name="T5" fmla="*/ T4 w 92"/>
                  <a:gd name="T6" fmla="+- 0 3599 3577"/>
                  <a:gd name="T7" fmla="*/ 3599 h 98"/>
                  <a:gd name="T8" fmla="+- 0 7707 7647"/>
                  <a:gd name="T9" fmla="*/ T8 w 92"/>
                  <a:gd name="T10" fmla="+- 0 3593 3577"/>
                  <a:gd name="T11" fmla="*/ 3593 h 98"/>
                  <a:gd name="T12" fmla="+- 0 7732 7647"/>
                  <a:gd name="T13" fmla="*/ T12 w 92"/>
                  <a:gd name="T14" fmla="+- 0 3593 3577"/>
                  <a:gd name="T15" fmla="*/ 3593 h 98"/>
                  <a:gd name="T16" fmla="+- 0 7734 7647"/>
                  <a:gd name="T17" fmla="*/ T16 w 92"/>
                  <a:gd name="T18" fmla="+- 0 3596 3577"/>
                  <a:gd name="T19" fmla="*/ 3596 h 98"/>
                  <a:gd name="T20" fmla="+- 0 7737 7647"/>
                  <a:gd name="T21" fmla="*/ T20 w 92"/>
                  <a:gd name="T22" fmla="+- 0 3604 3577"/>
                  <a:gd name="T23" fmla="*/ 3604 h 98"/>
                  <a:gd name="T24" fmla="+- 0 7719 7647"/>
                  <a:gd name="T25" fmla="*/ T24 w 92"/>
                  <a:gd name="T26" fmla="+- 0 3609 3577"/>
                  <a:gd name="T27" fmla="*/ 360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2"/>
                    </a:moveTo>
                    <a:lnTo>
                      <a:pt x="69" y="22"/>
                    </a:lnTo>
                    <a:lnTo>
                      <a:pt x="60" y="16"/>
                    </a:lnTo>
                    <a:lnTo>
                      <a:pt x="85" y="16"/>
                    </a:lnTo>
                    <a:lnTo>
                      <a:pt x="87" y="19"/>
                    </a:lnTo>
                    <a:lnTo>
                      <a:pt x="90" y="27"/>
                    </a:lnTo>
                    <a:lnTo>
                      <a:pt x="72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" name="Freeform 905"/>
              <p:cNvSpPr>
                <a:spLocks/>
              </p:cNvSpPr>
              <p:nvPr/>
            </p:nvSpPr>
            <p:spPr bwMode="auto">
              <a:xfrm>
                <a:off x="7647" y="3577"/>
                <a:ext cx="92" cy="98"/>
              </a:xfrm>
              <a:custGeom>
                <a:avLst/>
                <a:gdLst>
                  <a:gd name="T0" fmla="+- 0 7730 7647"/>
                  <a:gd name="T1" fmla="*/ T0 w 92"/>
                  <a:gd name="T2" fmla="+- 0 3661 3577"/>
                  <a:gd name="T3" fmla="*/ 3661 h 98"/>
                  <a:gd name="T4" fmla="+- 0 7710 7647"/>
                  <a:gd name="T5" fmla="*/ T4 w 92"/>
                  <a:gd name="T6" fmla="+- 0 3661 3577"/>
                  <a:gd name="T7" fmla="*/ 3661 h 98"/>
                  <a:gd name="T8" fmla="+- 0 7716 7647"/>
                  <a:gd name="T9" fmla="*/ T8 w 92"/>
                  <a:gd name="T10" fmla="+- 0 3652 3577"/>
                  <a:gd name="T11" fmla="*/ 3652 h 98"/>
                  <a:gd name="T12" fmla="+- 0 7720 7647"/>
                  <a:gd name="T13" fmla="*/ T12 w 92"/>
                  <a:gd name="T14" fmla="+- 0 3642 3577"/>
                  <a:gd name="T15" fmla="*/ 3642 h 98"/>
                  <a:gd name="T16" fmla="+- 0 7738 7647"/>
                  <a:gd name="T17" fmla="*/ T16 w 92"/>
                  <a:gd name="T18" fmla="+- 0 3649 3577"/>
                  <a:gd name="T19" fmla="*/ 3649 h 98"/>
                  <a:gd name="T20" fmla="+- 0 7730 7647"/>
                  <a:gd name="T21" fmla="*/ T20 w 92"/>
                  <a:gd name="T22" fmla="+- 0 3661 3577"/>
                  <a:gd name="T23" fmla="*/ 3661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4"/>
                    </a:moveTo>
                    <a:lnTo>
                      <a:pt x="63" y="84"/>
                    </a:lnTo>
                    <a:lnTo>
                      <a:pt x="69" y="75"/>
                    </a:lnTo>
                    <a:lnTo>
                      <a:pt x="73" y="65"/>
                    </a:lnTo>
                    <a:lnTo>
                      <a:pt x="91" y="72"/>
                    </a:lnTo>
                    <a:lnTo>
                      <a:pt x="83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2" name="Group 906"/>
            <p:cNvGrpSpPr>
              <a:grpSpLocks/>
            </p:cNvGrpSpPr>
            <p:nvPr/>
          </p:nvGrpSpPr>
          <p:grpSpPr bwMode="auto">
            <a:xfrm>
              <a:off x="7743" y="3579"/>
              <a:ext cx="83" cy="97"/>
              <a:chOff x="7743" y="3579"/>
              <a:chExt cx="83" cy="97"/>
            </a:xfrm>
          </p:grpSpPr>
          <p:sp>
            <p:nvSpPr>
              <p:cNvPr id="4061" name="Freeform 907"/>
              <p:cNvSpPr>
                <a:spLocks/>
              </p:cNvSpPr>
              <p:nvPr/>
            </p:nvSpPr>
            <p:spPr bwMode="auto">
              <a:xfrm>
                <a:off x="7743" y="3579"/>
                <a:ext cx="83" cy="97"/>
              </a:xfrm>
              <a:custGeom>
                <a:avLst/>
                <a:gdLst>
                  <a:gd name="T0" fmla="+- 0 7825 7743"/>
                  <a:gd name="T1" fmla="*/ T0 w 83"/>
                  <a:gd name="T2" fmla="+- 0 3594 3579"/>
                  <a:gd name="T3" fmla="*/ 3594 h 97"/>
                  <a:gd name="T4" fmla="+- 0 7743 7743"/>
                  <a:gd name="T5" fmla="*/ T4 w 83"/>
                  <a:gd name="T6" fmla="+- 0 3594 3579"/>
                  <a:gd name="T7" fmla="*/ 3594 h 97"/>
                  <a:gd name="T8" fmla="+- 0 7743 7743"/>
                  <a:gd name="T9" fmla="*/ T8 w 83"/>
                  <a:gd name="T10" fmla="+- 0 3579 3579"/>
                  <a:gd name="T11" fmla="*/ 3579 h 97"/>
                  <a:gd name="T12" fmla="+- 0 7825 7743"/>
                  <a:gd name="T13" fmla="*/ T12 w 83"/>
                  <a:gd name="T14" fmla="+- 0 3579 3579"/>
                  <a:gd name="T15" fmla="*/ 3579 h 97"/>
                  <a:gd name="T16" fmla="+- 0 7825 7743"/>
                  <a:gd name="T17" fmla="*/ T16 w 83"/>
                  <a:gd name="T18" fmla="+- 0 3594 3579"/>
                  <a:gd name="T19" fmla="*/ 359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82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2" name="Freeform 908"/>
              <p:cNvSpPr>
                <a:spLocks/>
              </p:cNvSpPr>
              <p:nvPr/>
            </p:nvSpPr>
            <p:spPr bwMode="auto">
              <a:xfrm>
                <a:off x="7743" y="3579"/>
                <a:ext cx="83" cy="97"/>
              </a:xfrm>
              <a:custGeom>
                <a:avLst/>
                <a:gdLst>
                  <a:gd name="T0" fmla="+- 0 7794 7743"/>
                  <a:gd name="T1" fmla="*/ T0 w 83"/>
                  <a:gd name="T2" fmla="+- 0 3675 3579"/>
                  <a:gd name="T3" fmla="*/ 3675 h 97"/>
                  <a:gd name="T4" fmla="+- 0 7774 7743"/>
                  <a:gd name="T5" fmla="*/ T4 w 83"/>
                  <a:gd name="T6" fmla="+- 0 3675 3579"/>
                  <a:gd name="T7" fmla="*/ 3675 h 97"/>
                  <a:gd name="T8" fmla="+- 0 7774 7743"/>
                  <a:gd name="T9" fmla="*/ T8 w 83"/>
                  <a:gd name="T10" fmla="+- 0 3594 3579"/>
                  <a:gd name="T11" fmla="*/ 3594 h 97"/>
                  <a:gd name="T12" fmla="+- 0 7794 7743"/>
                  <a:gd name="T13" fmla="*/ T12 w 83"/>
                  <a:gd name="T14" fmla="+- 0 3594 3579"/>
                  <a:gd name="T15" fmla="*/ 3594 h 97"/>
                  <a:gd name="T16" fmla="+- 0 7794 7743"/>
                  <a:gd name="T17" fmla="*/ T16 w 83"/>
                  <a:gd name="T18" fmla="+- 0 3675 3579"/>
                  <a:gd name="T19" fmla="*/ 3675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51" y="96"/>
                    </a:moveTo>
                    <a:lnTo>
                      <a:pt x="31" y="96"/>
                    </a:lnTo>
                    <a:lnTo>
                      <a:pt x="31" y="15"/>
                    </a:lnTo>
                    <a:lnTo>
                      <a:pt x="51" y="15"/>
                    </a:lnTo>
                    <a:lnTo>
                      <a:pt x="51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3" name="Group 909"/>
            <p:cNvGrpSpPr>
              <a:grpSpLocks/>
            </p:cNvGrpSpPr>
            <p:nvPr/>
          </p:nvGrpSpPr>
          <p:grpSpPr bwMode="auto">
            <a:xfrm>
              <a:off x="7836" y="3579"/>
              <a:ext cx="79" cy="97"/>
              <a:chOff x="7836" y="3579"/>
              <a:chExt cx="79" cy="97"/>
            </a:xfrm>
          </p:grpSpPr>
          <p:sp>
            <p:nvSpPr>
              <p:cNvPr id="4060" name="Freeform 910"/>
              <p:cNvSpPr>
                <a:spLocks/>
              </p:cNvSpPr>
              <p:nvPr/>
            </p:nvSpPr>
            <p:spPr bwMode="auto">
              <a:xfrm>
                <a:off x="7836" y="3579"/>
                <a:ext cx="79" cy="97"/>
              </a:xfrm>
              <a:custGeom>
                <a:avLst/>
                <a:gdLst>
                  <a:gd name="T0" fmla="+- 0 7914 7836"/>
                  <a:gd name="T1" fmla="*/ T0 w 79"/>
                  <a:gd name="T2" fmla="+- 0 3675 3579"/>
                  <a:gd name="T3" fmla="*/ 3675 h 97"/>
                  <a:gd name="T4" fmla="+- 0 7836 7836"/>
                  <a:gd name="T5" fmla="*/ T4 w 79"/>
                  <a:gd name="T6" fmla="+- 0 3675 3579"/>
                  <a:gd name="T7" fmla="*/ 3675 h 97"/>
                  <a:gd name="T8" fmla="+- 0 7836 7836"/>
                  <a:gd name="T9" fmla="*/ T8 w 79"/>
                  <a:gd name="T10" fmla="+- 0 3579 3579"/>
                  <a:gd name="T11" fmla="*/ 3579 h 97"/>
                  <a:gd name="T12" fmla="+- 0 7912 7836"/>
                  <a:gd name="T13" fmla="*/ T12 w 79"/>
                  <a:gd name="T14" fmla="+- 0 3579 3579"/>
                  <a:gd name="T15" fmla="*/ 3579 h 97"/>
                  <a:gd name="T16" fmla="+- 0 7912 7836"/>
                  <a:gd name="T17" fmla="*/ T16 w 79"/>
                  <a:gd name="T18" fmla="+- 0 3594 3579"/>
                  <a:gd name="T19" fmla="*/ 3594 h 97"/>
                  <a:gd name="T20" fmla="+- 0 7856 7836"/>
                  <a:gd name="T21" fmla="*/ T20 w 79"/>
                  <a:gd name="T22" fmla="+- 0 3594 3579"/>
                  <a:gd name="T23" fmla="*/ 3594 h 97"/>
                  <a:gd name="T24" fmla="+- 0 7856 7836"/>
                  <a:gd name="T25" fmla="*/ T24 w 79"/>
                  <a:gd name="T26" fmla="+- 0 3619 3579"/>
                  <a:gd name="T27" fmla="*/ 3619 h 97"/>
                  <a:gd name="T28" fmla="+- 0 7907 7836"/>
                  <a:gd name="T29" fmla="*/ T28 w 79"/>
                  <a:gd name="T30" fmla="+- 0 3619 3579"/>
                  <a:gd name="T31" fmla="*/ 3619 h 97"/>
                  <a:gd name="T32" fmla="+- 0 7907 7836"/>
                  <a:gd name="T33" fmla="*/ T32 w 79"/>
                  <a:gd name="T34" fmla="+- 0 3634 3579"/>
                  <a:gd name="T35" fmla="*/ 3634 h 97"/>
                  <a:gd name="T36" fmla="+- 0 7856 7836"/>
                  <a:gd name="T37" fmla="*/ T36 w 79"/>
                  <a:gd name="T38" fmla="+- 0 3634 3579"/>
                  <a:gd name="T39" fmla="*/ 3634 h 97"/>
                  <a:gd name="T40" fmla="+- 0 7856 7836"/>
                  <a:gd name="T41" fmla="*/ T40 w 79"/>
                  <a:gd name="T42" fmla="+- 0 3660 3579"/>
                  <a:gd name="T43" fmla="*/ 3660 h 97"/>
                  <a:gd name="T44" fmla="+- 0 7914 7836"/>
                  <a:gd name="T45" fmla="*/ T44 w 79"/>
                  <a:gd name="T46" fmla="+- 0 3660 3579"/>
                  <a:gd name="T47" fmla="*/ 3660 h 97"/>
                  <a:gd name="T48" fmla="+- 0 7914 7836"/>
                  <a:gd name="T49" fmla="*/ T48 w 79"/>
                  <a:gd name="T50" fmla="+- 0 3675 3579"/>
                  <a:gd name="T51" fmla="*/ 3675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8" y="9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15"/>
                    </a:lnTo>
                    <a:lnTo>
                      <a:pt x="20" y="15"/>
                    </a:lnTo>
                    <a:lnTo>
                      <a:pt x="20" y="40"/>
                    </a:lnTo>
                    <a:lnTo>
                      <a:pt x="71" y="40"/>
                    </a:lnTo>
                    <a:lnTo>
                      <a:pt x="71" y="55"/>
                    </a:lnTo>
                    <a:lnTo>
                      <a:pt x="20" y="55"/>
                    </a:lnTo>
                    <a:lnTo>
                      <a:pt x="20" y="81"/>
                    </a:lnTo>
                    <a:lnTo>
                      <a:pt x="78" y="81"/>
                    </a:lnTo>
                    <a:lnTo>
                      <a:pt x="78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4" name="Group 911"/>
            <p:cNvGrpSpPr>
              <a:grpSpLocks/>
            </p:cNvGrpSpPr>
            <p:nvPr/>
          </p:nvGrpSpPr>
          <p:grpSpPr bwMode="auto">
            <a:xfrm>
              <a:off x="7965" y="3577"/>
              <a:ext cx="92" cy="98"/>
              <a:chOff x="7965" y="3577"/>
              <a:chExt cx="92" cy="98"/>
            </a:xfrm>
          </p:grpSpPr>
          <p:sp>
            <p:nvSpPr>
              <p:cNvPr id="4057" name="Freeform 912"/>
              <p:cNvSpPr>
                <a:spLocks/>
              </p:cNvSpPr>
              <p:nvPr/>
            </p:nvSpPr>
            <p:spPr bwMode="auto">
              <a:xfrm>
                <a:off x="7965" y="3577"/>
                <a:ext cx="92" cy="98"/>
              </a:xfrm>
              <a:custGeom>
                <a:avLst/>
                <a:gdLst>
                  <a:gd name="T0" fmla="+- 0 8027 7965"/>
                  <a:gd name="T1" fmla="*/ T0 w 92"/>
                  <a:gd name="T2" fmla="+- 0 3675 3577"/>
                  <a:gd name="T3" fmla="*/ 3675 h 98"/>
                  <a:gd name="T4" fmla="+- 0 7998 7965"/>
                  <a:gd name="T5" fmla="*/ T4 w 92"/>
                  <a:gd name="T6" fmla="+- 0 3673 3577"/>
                  <a:gd name="T7" fmla="*/ 3673 h 98"/>
                  <a:gd name="T8" fmla="+- 0 7980 7965"/>
                  <a:gd name="T9" fmla="*/ T8 w 92"/>
                  <a:gd name="T10" fmla="+- 0 3664 3577"/>
                  <a:gd name="T11" fmla="*/ 3664 h 98"/>
                  <a:gd name="T12" fmla="+- 0 7969 7965"/>
                  <a:gd name="T13" fmla="*/ T12 w 92"/>
                  <a:gd name="T14" fmla="+- 0 3648 3577"/>
                  <a:gd name="T15" fmla="*/ 3648 h 98"/>
                  <a:gd name="T16" fmla="+- 0 7965 7965"/>
                  <a:gd name="T17" fmla="*/ T16 w 92"/>
                  <a:gd name="T18" fmla="+- 0 3627 3577"/>
                  <a:gd name="T19" fmla="*/ 3627 h 98"/>
                  <a:gd name="T20" fmla="+- 0 7967 7965"/>
                  <a:gd name="T21" fmla="*/ T20 w 92"/>
                  <a:gd name="T22" fmla="+- 0 3607 3577"/>
                  <a:gd name="T23" fmla="*/ 3607 h 98"/>
                  <a:gd name="T24" fmla="+- 0 7977 7965"/>
                  <a:gd name="T25" fmla="*/ T24 w 92"/>
                  <a:gd name="T26" fmla="+- 0 3592 3577"/>
                  <a:gd name="T27" fmla="*/ 3592 h 98"/>
                  <a:gd name="T28" fmla="+- 0 7991 7965"/>
                  <a:gd name="T29" fmla="*/ T28 w 92"/>
                  <a:gd name="T30" fmla="+- 0 3582 3577"/>
                  <a:gd name="T31" fmla="*/ 3582 h 98"/>
                  <a:gd name="T32" fmla="+- 0 8009 7965"/>
                  <a:gd name="T33" fmla="*/ T32 w 92"/>
                  <a:gd name="T34" fmla="+- 0 3577 3577"/>
                  <a:gd name="T35" fmla="*/ 3577 h 98"/>
                  <a:gd name="T36" fmla="+- 0 8027 7965"/>
                  <a:gd name="T37" fmla="*/ T36 w 92"/>
                  <a:gd name="T38" fmla="+- 0 3579 3577"/>
                  <a:gd name="T39" fmla="*/ 3579 h 98"/>
                  <a:gd name="T40" fmla="+- 0 8048 7965"/>
                  <a:gd name="T41" fmla="*/ T40 w 92"/>
                  <a:gd name="T42" fmla="+- 0 3589 3577"/>
                  <a:gd name="T43" fmla="*/ 3589 h 98"/>
                  <a:gd name="T44" fmla="+- 0 8050 7965"/>
                  <a:gd name="T45" fmla="*/ T44 w 92"/>
                  <a:gd name="T46" fmla="+- 0 3593 3577"/>
                  <a:gd name="T47" fmla="*/ 3593 h 98"/>
                  <a:gd name="T48" fmla="+- 0 8013 7965"/>
                  <a:gd name="T49" fmla="*/ T48 w 92"/>
                  <a:gd name="T50" fmla="+- 0 3593 3577"/>
                  <a:gd name="T51" fmla="*/ 3593 h 98"/>
                  <a:gd name="T52" fmla="+- 0 7992 7965"/>
                  <a:gd name="T53" fmla="*/ T52 w 92"/>
                  <a:gd name="T54" fmla="+- 0 3601 3577"/>
                  <a:gd name="T55" fmla="*/ 3601 h 98"/>
                  <a:gd name="T56" fmla="+- 0 7985 7965"/>
                  <a:gd name="T57" fmla="*/ T56 w 92"/>
                  <a:gd name="T58" fmla="+- 0 3622 3577"/>
                  <a:gd name="T59" fmla="*/ 3622 h 98"/>
                  <a:gd name="T60" fmla="+- 0 7985 7965"/>
                  <a:gd name="T61" fmla="*/ T60 w 92"/>
                  <a:gd name="T62" fmla="+- 0 3627 3577"/>
                  <a:gd name="T63" fmla="*/ 3627 h 98"/>
                  <a:gd name="T64" fmla="+- 0 7990 7965"/>
                  <a:gd name="T65" fmla="*/ T64 w 92"/>
                  <a:gd name="T66" fmla="+- 0 3649 3577"/>
                  <a:gd name="T67" fmla="*/ 3649 h 98"/>
                  <a:gd name="T68" fmla="+- 0 8007 7965"/>
                  <a:gd name="T69" fmla="*/ T68 w 92"/>
                  <a:gd name="T70" fmla="+- 0 3660 3577"/>
                  <a:gd name="T71" fmla="*/ 3660 h 98"/>
                  <a:gd name="T72" fmla="+- 0 8028 7965"/>
                  <a:gd name="T73" fmla="*/ T72 w 92"/>
                  <a:gd name="T74" fmla="+- 0 3661 3577"/>
                  <a:gd name="T75" fmla="*/ 3661 h 98"/>
                  <a:gd name="T76" fmla="+- 0 8048 7965"/>
                  <a:gd name="T77" fmla="*/ T76 w 92"/>
                  <a:gd name="T78" fmla="+- 0 3661 3577"/>
                  <a:gd name="T79" fmla="*/ 3661 h 98"/>
                  <a:gd name="T80" fmla="+- 0 8045 7965"/>
                  <a:gd name="T81" fmla="*/ T80 w 92"/>
                  <a:gd name="T82" fmla="+- 0 3666 3577"/>
                  <a:gd name="T83" fmla="*/ 3666 h 98"/>
                  <a:gd name="T84" fmla="+- 0 8027 7965"/>
                  <a:gd name="T85" fmla="*/ T84 w 92"/>
                  <a:gd name="T86" fmla="+- 0 3675 3577"/>
                  <a:gd name="T87" fmla="*/ 367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8"/>
                    </a:moveTo>
                    <a:lnTo>
                      <a:pt x="33" y="96"/>
                    </a:lnTo>
                    <a:lnTo>
                      <a:pt x="15" y="87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2" y="30"/>
                    </a:lnTo>
                    <a:lnTo>
                      <a:pt x="12" y="15"/>
                    </a:lnTo>
                    <a:lnTo>
                      <a:pt x="26" y="5"/>
                    </a:lnTo>
                    <a:lnTo>
                      <a:pt x="44" y="0"/>
                    </a:lnTo>
                    <a:lnTo>
                      <a:pt x="62" y="2"/>
                    </a:lnTo>
                    <a:lnTo>
                      <a:pt x="83" y="12"/>
                    </a:lnTo>
                    <a:lnTo>
                      <a:pt x="85" y="16"/>
                    </a:lnTo>
                    <a:lnTo>
                      <a:pt x="48" y="16"/>
                    </a:lnTo>
                    <a:lnTo>
                      <a:pt x="27" y="24"/>
                    </a:lnTo>
                    <a:lnTo>
                      <a:pt x="20" y="45"/>
                    </a:lnTo>
                    <a:lnTo>
                      <a:pt x="20" y="50"/>
                    </a:lnTo>
                    <a:lnTo>
                      <a:pt x="25" y="72"/>
                    </a:lnTo>
                    <a:lnTo>
                      <a:pt x="42" y="83"/>
                    </a:lnTo>
                    <a:lnTo>
                      <a:pt x="63" y="84"/>
                    </a:lnTo>
                    <a:lnTo>
                      <a:pt x="83" y="84"/>
                    </a:lnTo>
                    <a:lnTo>
                      <a:pt x="80" y="89"/>
                    </a:lnTo>
                    <a:lnTo>
                      <a:pt x="62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8" name="Freeform 913"/>
              <p:cNvSpPr>
                <a:spLocks/>
              </p:cNvSpPr>
              <p:nvPr/>
            </p:nvSpPr>
            <p:spPr bwMode="auto">
              <a:xfrm>
                <a:off x="7965" y="3577"/>
                <a:ext cx="92" cy="98"/>
              </a:xfrm>
              <a:custGeom>
                <a:avLst/>
                <a:gdLst>
                  <a:gd name="T0" fmla="+- 0 8037 7965"/>
                  <a:gd name="T1" fmla="*/ T0 w 92"/>
                  <a:gd name="T2" fmla="+- 0 3609 3577"/>
                  <a:gd name="T3" fmla="*/ 3609 h 98"/>
                  <a:gd name="T4" fmla="+- 0 8034 7965"/>
                  <a:gd name="T5" fmla="*/ T4 w 92"/>
                  <a:gd name="T6" fmla="+- 0 3599 3577"/>
                  <a:gd name="T7" fmla="*/ 3599 h 98"/>
                  <a:gd name="T8" fmla="+- 0 8025 7965"/>
                  <a:gd name="T9" fmla="*/ T8 w 92"/>
                  <a:gd name="T10" fmla="+- 0 3593 3577"/>
                  <a:gd name="T11" fmla="*/ 3593 h 98"/>
                  <a:gd name="T12" fmla="+- 0 8050 7965"/>
                  <a:gd name="T13" fmla="*/ T12 w 92"/>
                  <a:gd name="T14" fmla="+- 0 3593 3577"/>
                  <a:gd name="T15" fmla="*/ 3593 h 98"/>
                  <a:gd name="T16" fmla="+- 0 8052 7965"/>
                  <a:gd name="T17" fmla="*/ T16 w 92"/>
                  <a:gd name="T18" fmla="+- 0 3596 3577"/>
                  <a:gd name="T19" fmla="*/ 3596 h 98"/>
                  <a:gd name="T20" fmla="+- 0 8055 7965"/>
                  <a:gd name="T21" fmla="*/ T20 w 92"/>
                  <a:gd name="T22" fmla="+- 0 3604 3577"/>
                  <a:gd name="T23" fmla="*/ 3604 h 98"/>
                  <a:gd name="T24" fmla="+- 0 8037 7965"/>
                  <a:gd name="T25" fmla="*/ T24 w 92"/>
                  <a:gd name="T26" fmla="+- 0 3609 3577"/>
                  <a:gd name="T27" fmla="*/ 360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2"/>
                    </a:moveTo>
                    <a:lnTo>
                      <a:pt x="69" y="22"/>
                    </a:lnTo>
                    <a:lnTo>
                      <a:pt x="60" y="16"/>
                    </a:lnTo>
                    <a:lnTo>
                      <a:pt x="85" y="16"/>
                    </a:lnTo>
                    <a:lnTo>
                      <a:pt x="87" y="19"/>
                    </a:lnTo>
                    <a:lnTo>
                      <a:pt x="90" y="27"/>
                    </a:lnTo>
                    <a:lnTo>
                      <a:pt x="72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9" name="Freeform 914"/>
              <p:cNvSpPr>
                <a:spLocks/>
              </p:cNvSpPr>
              <p:nvPr/>
            </p:nvSpPr>
            <p:spPr bwMode="auto">
              <a:xfrm>
                <a:off x="7965" y="3577"/>
                <a:ext cx="92" cy="98"/>
              </a:xfrm>
              <a:custGeom>
                <a:avLst/>
                <a:gdLst>
                  <a:gd name="T0" fmla="+- 0 8048 7965"/>
                  <a:gd name="T1" fmla="*/ T0 w 92"/>
                  <a:gd name="T2" fmla="+- 0 3661 3577"/>
                  <a:gd name="T3" fmla="*/ 3661 h 98"/>
                  <a:gd name="T4" fmla="+- 0 8028 7965"/>
                  <a:gd name="T5" fmla="*/ T4 w 92"/>
                  <a:gd name="T6" fmla="+- 0 3661 3577"/>
                  <a:gd name="T7" fmla="*/ 3661 h 98"/>
                  <a:gd name="T8" fmla="+- 0 8034 7965"/>
                  <a:gd name="T9" fmla="*/ T8 w 92"/>
                  <a:gd name="T10" fmla="+- 0 3652 3577"/>
                  <a:gd name="T11" fmla="*/ 3652 h 98"/>
                  <a:gd name="T12" fmla="+- 0 8038 7965"/>
                  <a:gd name="T13" fmla="*/ T12 w 92"/>
                  <a:gd name="T14" fmla="+- 0 3642 3577"/>
                  <a:gd name="T15" fmla="*/ 3642 h 98"/>
                  <a:gd name="T16" fmla="+- 0 8056 7965"/>
                  <a:gd name="T17" fmla="*/ T16 w 92"/>
                  <a:gd name="T18" fmla="+- 0 3649 3577"/>
                  <a:gd name="T19" fmla="*/ 3649 h 98"/>
                  <a:gd name="T20" fmla="+- 0 8048 7965"/>
                  <a:gd name="T21" fmla="*/ T20 w 92"/>
                  <a:gd name="T22" fmla="+- 0 3661 3577"/>
                  <a:gd name="T23" fmla="*/ 3661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4"/>
                    </a:moveTo>
                    <a:lnTo>
                      <a:pt x="63" y="84"/>
                    </a:lnTo>
                    <a:lnTo>
                      <a:pt x="69" y="75"/>
                    </a:lnTo>
                    <a:lnTo>
                      <a:pt x="73" y="65"/>
                    </a:lnTo>
                    <a:lnTo>
                      <a:pt x="91" y="72"/>
                    </a:lnTo>
                    <a:lnTo>
                      <a:pt x="83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5" name="Group 915"/>
            <p:cNvGrpSpPr>
              <a:grpSpLocks/>
            </p:cNvGrpSpPr>
            <p:nvPr/>
          </p:nvGrpSpPr>
          <p:grpSpPr bwMode="auto">
            <a:xfrm>
              <a:off x="8069" y="3600"/>
              <a:ext cx="68" cy="77"/>
              <a:chOff x="8069" y="3600"/>
              <a:chExt cx="68" cy="77"/>
            </a:xfrm>
          </p:grpSpPr>
          <p:sp>
            <p:nvSpPr>
              <p:cNvPr id="4055" name="Freeform 916"/>
              <p:cNvSpPr>
                <a:spLocks/>
              </p:cNvSpPr>
              <p:nvPr/>
            </p:nvSpPr>
            <p:spPr bwMode="auto">
              <a:xfrm>
                <a:off x="8069" y="3600"/>
                <a:ext cx="68" cy="77"/>
              </a:xfrm>
              <a:custGeom>
                <a:avLst/>
                <a:gdLst>
                  <a:gd name="T0" fmla="+- 0 8110 8069"/>
                  <a:gd name="T1" fmla="*/ T0 w 68"/>
                  <a:gd name="T2" fmla="+- 0 3676 3600"/>
                  <a:gd name="T3" fmla="*/ 3676 h 77"/>
                  <a:gd name="T4" fmla="+- 0 8084 8069"/>
                  <a:gd name="T5" fmla="*/ T4 w 68"/>
                  <a:gd name="T6" fmla="+- 0 3672 3600"/>
                  <a:gd name="T7" fmla="*/ 3672 h 77"/>
                  <a:gd name="T8" fmla="+- 0 8069 8069"/>
                  <a:gd name="T9" fmla="*/ T8 w 68"/>
                  <a:gd name="T10" fmla="+- 0 3659 3600"/>
                  <a:gd name="T11" fmla="*/ 3659 h 77"/>
                  <a:gd name="T12" fmla="+- 0 8070 8069"/>
                  <a:gd name="T13" fmla="*/ T12 w 68"/>
                  <a:gd name="T14" fmla="+- 0 3628 3600"/>
                  <a:gd name="T15" fmla="*/ 3628 h 77"/>
                  <a:gd name="T16" fmla="+- 0 8077 8069"/>
                  <a:gd name="T17" fmla="*/ T16 w 68"/>
                  <a:gd name="T18" fmla="+- 0 3610 3600"/>
                  <a:gd name="T19" fmla="*/ 3610 h 77"/>
                  <a:gd name="T20" fmla="+- 0 8091 8069"/>
                  <a:gd name="T21" fmla="*/ T20 w 68"/>
                  <a:gd name="T22" fmla="+- 0 3601 3600"/>
                  <a:gd name="T23" fmla="*/ 3601 h 77"/>
                  <a:gd name="T24" fmla="+- 0 8102 8069"/>
                  <a:gd name="T25" fmla="*/ T24 w 68"/>
                  <a:gd name="T26" fmla="+- 0 3600 3600"/>
                  <a:gd name="T27" fmla="*/ 3600 h 77"/>
                  <a:gd name="T28" fmla="+- 0 8125 8069"/>
                  <a:gd name="T29" fmla="*/ T28 w 68"/>
                  <a:gd name="T30" fmla="+- 0 3605 3600"/>
                  <a:gd name="T31" fmla="*/ 3605 h 77"/>
                  <a:gd name="T32" fmla="+- 0 8131 8069"/>
                  <a:gd name="T33" fmla="*/ T32 w 68"/>
                  <a:gd name="T34" fmla="+- 0 3613 3600"/>
                  <a:gd name="T35" fmla="*/ 3613 h 77"/>
                  <a:gd name="T36" fmla="+- 0 8089 8069"/>
                  <a:gd name="T37" fmla="*/ T36 w 68"/>
                  <a:gd name="T38" fmla="+- 0 3613 3600"/>
                  <a:gd name="T39" fmla="*/ 3613 h 77"/>
                  <a:gd name="T40" fmla="+- 0 8085 8069"/>
                  <a:gd name="T41" fmla="*/ T40 w 68"/>
                  <a:gd name="T42" fmla="+- 0 3623 3600"/>
                  <a:gd name="T43" fmla="*/ 3623 h 77"/>
                  <a:gd name="T44" fmla="+- 0 8085 8069"/>
                  <a:gd name="T45" fmla="*/ T44 w 68"/>
                  <a:gd name="T46" fmla="+- 0 3652 3600"/>
                  <a:gd name="T47" fmla="*/ 3652 h 77"/>
                  <a:gd name="T48" fmla="+- 0 8089 8069"/>
                  <a:gd name="T49" fmla="*/ T48 w 68"/>
                  <a:gd name="T50" fmla="+- 0 3663 3600"/>
                  <a:gd name="T51" fmla="*/ 3663 h 77"/>
                  <a:gd name="T52" fmla="+- 0 8129 8069"/>
                  <a:gd name="T53" fmla="*/ T52 w 68"/>
                  <a:gd name="T54" fmla="+- 0 3663 3600"/>
                  <a:gd name="T55" fmla="*/ 3663 h 77"/>
                  <a:gd name="T56" fmla="+- 0 8126 8069"/>
                  <a:gd name="T57" fmla="*/ T56 w 68"/>
                  <a:gd name="T58" fmla="+- 0 3669 3600"/>
                  <a:gd name="T59" fmla="*/ 3669 h 77"/>
                  <a:gd name="T60" fmla="+- 0 8110 8069"/>
                  <a:gd name="T61" fmla="*/ T60 w 68"/>
                  <a:gd name="T62" fmla="+- 0 3676 3600"/>
                  <a:gd name="T63" fmla="*/ 3676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7">
                    <a:moveTo>
                      <a:pt x="41" y="76"/>
                    </a:moveTo>
                    <a:lnTo>
                      <a:pt x="15" y="72"/>
                    </a:lnTo>
                    <a:lnTo>
                      <a:pt x="0" y="59"/>
                    </a:lnTo>
                    <a:lnTo>
                      <a:pt x="1" y="28"/>
                    </a:lnTo>
                    <a:lnTo>
                      <a:pt x="8" y="10"/>
                    </a:lnTo>
                    <a:lnTo>
                      <a:pt x="22" y="1"/>
                    </a:lnTo>
                    <a:lnTo>
                      <a:pt x="33" y="0"/>
                    </a:lnTo>
                    <a:lnTo>
                      <a:pt x="56" y="5"/>
                    </a:lnTo>
                    <a:lnTo>
                      <a:pt x="62" y="13"/>
                    </a:lnTo>
                    <a:lnTo>
                      <a:pt x="20" y="13"/>
                    </a:lnTo>
                    <a:lnTo>
                      <a:pt x="16" y="23"/>
                    </a:lnTo>
                    <a:lnTo>
                      <a:pt x="16" y="52"/>
                    </a:lnTo>
                    <a:lnTo>
                      <a:pt x="20" y="63"/>
                    </a:lnTo>
                    <a:lnTo>
                      <a:pt x="60" y="63"/>
                    </a:lnTo>
                    <a:lnTo>
                      <a:pt x="57" y="69"/>
                    </a:lnTo>
                    <a:lnTo>
                      <a:pt x="4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" name="Freeform 917"/>
              <p:cNvSpPr>
                <a:spLocks/>
              </p:cNvSpPr>
              <p:nvPr/>
            </p:nvSpPr>
            <p:spPr bwMode="auto">
              <a:xfrm>
                <a:off x="8069" y="3600"/>
                <a:ext cx="68" cy="77"/>
              </a:xfrm>
              <a:custGeom>
                <a:avLst/>
                <a:gdLst>
                  <a:gd name="T0" fmla="+- 0 8129 8069"/>
                  <a:gd name="T1" fmla="*/ T0 w 68"/>
                  <a:gd name="T2" fmla="+- 0 3663 3600"/>
                  <a:gd name="T3" fmla="*/ 3663 h 77"/>
                  <a:gd name="T4" fmla="+- 0 8115 8069"/>
                  <a:gd name="T5" fmla="*/ T4 w 68"/>
                  <a:gd name="T6" fmla="+- 0 3663 3600"/>
                  <a:gd name="T7" fmla="*/ 3663 h 77"/>
                  <a:gd name="T8" fmla="+- 0 8119 8069"/>
                  <a:gd name="T9" fmla="*/ T8 w 68"/>
                  <a:gd name="T10" fmla="+- 0 3653 3600"/>
                  <a:gd name="T11" fmla="*/ 3653 h 77"/>
                  <a:gd name="T12" fmla="+- 0 8119 8069"/>
                  <a:gd name="T13" fmla="*/ T12 w 68"/>
                  <a:gd name="T14" fmla="+- 0 3623 3600"/>
                  <a:gd name="T15" fmla="*/ 3623 h 77"/>
                  <a:gd name="T16" fmla="+- 0 8115 8069"/>
                  <a:gd name="T17" fmla="*/ T16 w 68"/>
                  <a:gd name="T18" fmla="+- 0 3613 3600"/>
                  <a:gd name="T19" fmla="*/ 3613 h 77"/>
                  <a:gd name="T20" fmla="+- 0 8131 8069"/>
                  <a:gd name="T21" fmla="*/ T20 w 68"/>
                  <a:gd name="T22" fmla="+- 0 3613 3600"/>
                  <a:gd name="T23" fmla="*/ 3613 h 77"/>
                  <a:gd name="T24" fmla="+- 0 8137 8069"/>
                  <a:gd name="T25" fmla="*/ T24 w 68"/>
                  <a:gd name="T26" fmla="+- 0 3622 3600"/>
                  <a:gd name="T27" fmla="*/ 3622 h 77"/>
                  <a:gd name="T28" fmla="+- 0 8135 8069"/>
                  <a:gd name="T29" fmla="*/ T28 w 68"/>
                  <a:gd name="T30" fmla="+- 0 3651 3600"/>
                  <a:gd name="T31" fmla="*/ 3651 h 77"/>
                  <a:gd name="T32" fmla="+- 0 8129 8069"/>
                  <a:gd name="T33" fmla="*/ T32 w 68"/>
                  <a:gd name="T34" fmla="+- 0 3663 3600"/>
                  <a:gd name="T35" fmla="*/ 3663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8" h="77">
                    <a:moveTo>
                      <a:pt x="60" y="63"/>
                    </a:moveTo>
                    <a:lnTo>
                      <a:pt x="46" y="63"/>
                    </a:lnTo>
                    <a:lnTo>
                      <a:pt x="50" y="53"/>
                    </a:lnTo>
                    <a:lnTo>
                      <a:pt x="50" y="23"/>
                    </a:lnTo>
                    <a:lnTo>
                      <a:pt x="46" y="13"/>
                    </a:lnTo>
                    <a:lnTo>
                      <a:pt x="62" y="13"/>
                    </a:lnTo>
                    <a:lnTo>
                      <a:pt x="68" y="22"/>
                    </a:lnTo>
                    <a:lnTo>
                      <a:pt x="66" y="51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6" name="Group 918"/>
            <p:cNvGrpSpPr>
              <a:grpSpLocks/>
            </p:cNvGrpSpPr>
            <p:nvPr/>
          </p:nvGrpSpPr>
          <p:grpSpPr bwMode="auto">
            <a:xfrm>
              <a:off x="8153" y="3601"/>
              <a:ext cx="68" cy="76"/>
              <a:chOff x="8153" y="3601"/>
              <a:chExt cx="68" cy="76"/>
            </a:xfrm>
          </p:grpSpPr>
          <p:sp>
            <p:nvSpPr>
              <p:cNvPr id="4052" name="Freeform 919"/>
              <p:cNvSpPr>
                <a:spLocks/>
              </p:cNvSpPr>
              <p:nvPr/>
            </p:nvSpPr>
            <p:spPr bwMode="auto">
              <a:xfrm>
                <a:off x="8153" y="3601"/>
                <a:ext cx="68" cy="76"/>
              </a:xfrm>
              <a:custGeom>
                <a:avLst/>
                <a:gdLst>
                  <a:gd name="T0" fmla="+- 0 8190 8153"/>
                  <a:gd name="T1" fmla="*/ T0 w 68"/>
                  <a:gd name="T2" fmla="+- 0 3677 3601"/>
                  <a:gd name="T3" fmla="*/ 3677 h 76"/>
                  <a:gd name="T4" fmla="+- 0 8178 8153"/>
                  <a:gd name="T5" fmla="*/ T4 w 68"/>
                  <a:gd name="T6" fmla="+- 0 3677 3601"/>
                  <a:gd name="T7" fmla="*/ 3677 h 76"/>
                  <a:gd name="T8" fmla="+- 0 8161 8153"/>
                  <a:gd name="T9" fmla="*/ T8 w 68"/>
                  <a:gd name="T10" fmla="+- 0 3671 3601"/>
                  <a:gd name="T11" fmla="*/ 3671 h 76"/>
                  <a:gd name="T12" fmla="+- 0 8154 8153"/>
                  <a:gd name="T13" fmla="*/ T12 w 68"/>
                  <a:gd name="T14" fmla="+- 0 3656 3601"/>
                  <a:gd name="T15" fmla="*/ 3656 h 76"/>
                  <a:gd name="T16" fmla="+- 0 8153 8153"/>
                  <a:gd name="T17" fmla="*/ T16 w 68"/>
                  <a:gd name="T18" fmla="+- 0 3635 3601"/>
                  <a:gd name="T19" fmla="*/ 3635 h 76"/>
                  <a:gd name="T20" fmla="+- 0 8153 8153"/>
                  <a:gd name="T21" fmla="*/ T20 w 68"/>
                  <a:gd name="T22" fmla="+- 0 3612 3601"/>
                  <a:gd name="T23" fmla="*/ 3612 h 76"/>
                  <a:gd name="T24" fmla="+- 0 8173 8153"/>
                  <a:gd name="T25" fmla="*/ T24 w 68"/>
                  <a:gd name="T26" fmla="+- 0 3601 3601"/>
                  <a:gd name="T27" fmla="*/ 3601 h 76"/>
                  <a:gd name="T28" fmla="+- 0 8172 8153"/>
                  <a:gd name="T29" fmla="*/ T28 w 68"/>
                  <a:gd name="T30" fmla="+- 0 3622 3601"/>
                  <a:gd name="T31" fmla="*/ 3622 h 76"/>
                  <a:gd name="T32" fmla="+- 0 8172 8153"/>
                  <a:gd name="T33" fmla="*/ T32 w 68"/>
                  <a:gd name="T34" fmla="+- 0 3644 3601"/>
                  <a:gd name="T35" fmla="*/ 3644 h 76"/>
                  <a:gd name="T36" fmla="+- 0 8178 8153"/>
                  <a:gd name="T37" fmla="*/ T36 w 68"/>
                  <a:gd name="T38" fmla="+- 0 3659 3601"/>
                  <a:gd name="T39" fmla="*/ 3659 h 76"/>
                  <a:gd name="T40" fmla="+- 0 8221 8153"/>
                  <a:gd name="T41" fmla="*/ T40 w 68"/>
                  <a:gd name="T42" fmla="+- 0 3659 3601"/>
                  <a:gd name="T43" fmla="*/ 3659 h 76"/>
                  <a:gd name="T44" fmla="+- 0 8221 8153"/>
                  <a:gd name="T45" fmla="*/ T44 w 68"/>
                  <a:gd name="T46" fmla="+- 0 3660 3601"/>
                  <a:gd name="T47" fmla="*/ 3660 h 76"/>
                  <a:gd name="T48" fmla="+- 0 8201 8153"/>
                  <a:gd name="T49" fmla="*/ T48 w 68"/>
                  <a:gd name="T50" fmla="+- 0 3660 3601"/>
                  <a:gd name="T51" fmla="*/ 3660 h 76"/>
                  <a:gd name="T52" fmla="+- 0 8197 8153"/>
                  <a:gd name="T53" fmla="*/ T52 w 68"/>
                  <a:gd name="T54" fmla="+- 0 3670 3601"/>
                  <a:gd name="T55" fmla="*/ 3670 h 76"/>
                  <a:gd name="T56" fmla="+- 0 8190 8153"/>
                  <a:gd name="T57" fmla="*/ T56 w 68"/>
                  <a:gd name="T58" fmla="+- 0 3677 3601"/>
                  <a:gd name="T59" fmla="*/ 367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8" h="76">
                    <a:moveTo>
                      <a:pt x="37" y="76"/>
                    </a:moveTo>
                    <a:lnTo>
                      <a:pt x="25" y="76"/>
                    </a:lnTo>
                    <a:lnTo>
                      <a:pt x="8" y="70"/>
                    </a:lnTo>
                    <a:lnTo>
                      <a:pt x="1" y="55"/>
                    </a:lnTo>
                    <a:lnTo>
                      <a:pt x="0" y="34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19" y="21"/>
                    </a:lnTo>
                    <a:lnTo>
                      <a:pt x="19" y="43"/>
                    </a:lnTo>
                    <a:lnTo>
                      <a:pt x="25" y="58"/>
                    </a:lnTo>
                    <a:lnTo>
                      <a:pt x="68" y="58"/>
                    </a:lnTo>
                    <a:lnTo>
                      <a:pt x="68" y="59"/>
                    </a:lnTo>
                    <a:lnTo>
                      <a:pt x="48" y="59"/>
                    </a:lnTo>
                    <a:lnTo>
                      <a:pt x="44" y="69"/>
                    </a:lnTo>
                    <a:lnTo>
                      <a:pt x="37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" name="Freeform 920"/>
              <p:cNvSpPr>
                <a:spLocks/>
              </p:cNvSpPr>
              <p:nvPr/>
            </p:nvSpPr>
            <p:spPr bwMode="auto">
              <a:xfrm>
                <a:off x="8153" y="3601"/>
                <a:ext cx="68" cy="76"/>
              </a:xfrm>
              <a:custGeom>
                <a:avLst/>
                <a:gdLst>
                  <a:gd name="T0" fmla="+- 0 8221 8153"/>
                  <a:gd name="T1" fmla="*/ T0 w 68"/>
                  <a:gd name="T2" fmla="+- 0 3659 3601"/>
                  <a:gd name="T3" fmla="*/ 3659 h 76"/>
                  <a:gd name="T4" fmla="+- 0 8178 8153"/>
                  <a:gd name="T5" fmla="*/ T4 w 68"/>
                  <a:gd name="T6" fmla="+- 0 3659 3601"/>
                  <a:gd name="T7" fmla="*/ 3659 h 76"/>
                  <a:gd name="T8" fmla="+- 0 8195 8153"/>
                  <a:gd name="T9" fmla="*/ T8 w 68"/>
                  <a:gd name="T10" fmla="+- 0 3653 3601"/>
                  <a:gd name="T11" fmla="*/ 3653 h 76"/>
                  <a:gd name="T12" fmla="+- 0 8201 8153"/>
                  <a:gd name="T13" fmla="*/ T12 w 68"/>
                  <a:gd name="T14" fmla="+- 0 3637 3601"/>
                  <a:gd name="T15" fmla="*/ 3637 h 76"/>
                  <a:gd name="T16" fmla="+- 0 8201 8153"/>
                  <a:gd name="T17" fmla="*/ T16 w 68"/>
                  <a:gd name="T18" fmla="+- 0 3616 3601"/>
                  <a:gd name="T19" fmla="*/ 3616 h 76"/>
                  <a:gd name="T20" fmla="+- 0 8220 8153"/>
                  <a:gd name="T21" fmla="*/ T20 w 68"/>
                  <a:gd name="T22" fmla="+- 0 3601 3601"/>
                  <a:gd name="T23" fmla="*/ 3601 h 76"/>
                  <a:gd name="T24" fmla="+- 0 8221 8153"/>
                  <a:gd name="T25" fmla="*/ T24 w 68"/>
                  <a:gd name="T26" fmla="+- 0 3659 3601"/>
                  <a:gd name="T27" fmla="*/ 365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58"/>
                    </a:moveTo>
                    <a:lnTo>
                      <a:pt x="25" y="58"/>
                    </a:lnTo>
                    <a:lnTo>
                      <a:pt x="42" y="52"/>
                    </a:lnTo>
                    <a:lnTo>
                      <a:pt x="48" y="36"/>
                    </a:lnTo>
                    <a:lnTo>
                      <a:pt x="48" y="15"/>
                    </a:lnTo>
                    <a:lnTo>
                      <a:pt x="67" y="0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" name="Freeform 921"/>
              <p:cNvSpPr>
                <a:spLocks/>
              </p:cNvSpPr>
              <p:nvPr/>
            </p:nvSpPr>
            <p:spPr bwMode="auto">
              <a:xfrm>
                <a:off x="8153" y="3601"/>
                <a:ext cx="68" cy="76"/>
              </a:xfrm>
              <a:custGeom>
                <a:avLst/>
                <a:gdLst>
                  <a:gd name="T0" fmla="+- 0 8221 8153"/>
                  <a:gd name="T1" fmla="*/ T0 w 68"/>
                  <a:gd name="T2" fmla="+- 0 3675 3601"/>
                  <a:gd name="T3" fmla="*/ 3675 h 76"/>
                  <a:gd name="T4" fmla="+- 0 8202 8153"/>
                  <a:gd name="T5" fmla="*/ T4 w 68"/>
                  <a:gd name="T6" fmla="+- 0 3675 3601"/>
                  <a:gd name="T7" fmla="*/ 3675 h 76"/>
                  <a:gd name="T8" fmla="+- 0 8202 8153"/>
                  <a:gd name="T9" fmla="*/ T8 w 68"/>
                  <a:gd name="T10" fmla="+- 0 3670 3601"/>
                  <a:gd name="T11" fmla="*/ 3670 h 76"/>
                  <a:gd name="T12" fmla="+- 0 8203 8153"/>
                  <a:gd name="T13" fmla="*/ T12 w 68"/>
                  <a:gd name="T14" fmla="+- 0 3664 3601"/>
                  <a:gd name="T15" fmla="*/ 3664 h 76"/>
                  <a:gd name="T16" fmla="+- 0 8201 8153"/>
                  <a:gd name="T17" fmla="*/ T16 w 68"/>
                  <a:gd name="T18" fmla="+- 0 3660 3601"/>
                  <a:gd name="T19" fmla="*/ 3660 h 76"/>
                  <a:gd name="T20" fmla="+- 0 8221 8153"/>
                  <a:gd name="T21" fmla="*/ T20 w 68"/>
                  <a:gd name="T22" fmla="+- 0 3660 3601"/>
                  <a:gd name="T23" fmla="*/ 3660 h 76"/>
                  <a:gd name="T24" fmla="+- 0 8221 8153"/>
                  <a:gd name="T25" fmla="*/ T24 w 68"/>
                  <a:gd name="T26" fmla="+- 0 3675 3601"/>
                  <a:gd name="T27" fmla="*/ 367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74"/>
                    </a:moveTo>
                    <a:lnTo>
                      <a:pt x="49" y="74"/>
                    </a:lnTo>
                    <a:lnTo>
                      <a:pt x="49" y="69"/>
                    </a:lnTo>
                    <a:lnTo>
                      <a:pt x="50" y="63"/>
                    </a:lnTo>
                    <a:lnTo>
                      <a:pt x="48" y="59"/>
                    </a:lnTo>
                    <a:lnTo>
                      <a:pt x="68" y="59"/>
                    </a:lnTo>
                    <a:lnTo>
                      <a:pt x="68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7" name="Group 922"/>
            <p:cNvGrpSpPr>
              <a:grpSpLocks/>
            </p:cNvGrpSpPr>
            <p:nvPr/>
          </p:nvGrpSpPr>
          <p:grpSpPr bwMode="auto">
            <a:xfrm>
              <a:off x="8239" y="3596"/>
              <a:ext cx="44" cy="79"/>
              <a:chOff x="8239" y="3596"/>
              <a:chExt cx="44" cy="79"/>
            </a:xfrm>
          </p:grpSpPr>
          <p:sp>
            <p:nvSpPr>
              <p:cNvPr id="4049" name="Freeform 923"/>
              <p:cNvSpPr>
                <a:spLocks/>
              </p:cNvSpPr>
              <p:nvPr/>
            </p:nvSpPr>
            <p:spPr bwMode="auto">
              <a:xfrm>
                <a:off x="8239" y="3596"/>
                <a:ext cx="44" cy="79"/>
              </a:xfrm>
              <a:custGeom>
                <a:avLst/>
                <a:gdLst>
                  <a:gd name="T0" fmla="+- 0 8263 8239"/>
                  <a:gd name="T1" fmla="*/ T0 w 44"/>
                  <a:gd name="T2" fmla="+- 0 3617 3596"/>
                  <a:gd name="T3" fmla="*/ 3617 h 79"/>
                  <a:gd name="T4" fmla="+- 0 8258 8239"/>
                  <a:gd name="T5" fmla="*/ T4 w 44"/>
                  <a:gd name="T6" fmla="+- 0 3617 3596"/>
                  <a:gd name="T7" fmla="*/ 3617 h 79"/>
                  <a:gd name="T8" fmla="+- 0 8261 8239"/>
                  <a:gd name="T9" fmla="*/ T8 w 44"/>
                  <a:gd name="T10" fmla="+- 0 3606 3596"/>
                  <a:gd name="T11" fmla="*/ 3606 h 79"/>
                  <a:gd name="T12" fmla="+- 0 8269 8239"/>
                  <a:gd name="T13" fmla="*/ T12 w 44"/>
                  <a:gd name="T14" fmla="+- 0 3596 3596"/>
                  <a:gd name="T15" fmla="*/ 3596 h 79"/>
                  <a:gd name="T16" fmla="+- 0 8282 8239"/>
                  <a:gd name="T17" fmla="*/ T16 w 44"/>
                  <a:gd name="T18" fmla="+- 0 3601 3596"/>
                  <a:gd name="T19" fmla="*/ 3601 h 79"/>
                  <a:gd name="T20" fmla="+- 0 8282 8239"/>
                  <a:gd name="T21" fmla="*/ T20 w 44"/>
                  <a:gd name="T22" fmla="+- 0 3612 3596"/>
                  <a:gd name="T23" fmla="*/ 3612 h 79"/>
                  <a:gd name="T24" fmla="+- 0 8267 8239"/>
                  <a:gd name="T25" fmla="*/ T24 w 44"/>
                  <a:gd name="T26" fmla="+- 0 3612 3596"/>
                  <a:gd name="T27" fmla="*/ 3612 h 79"/>
                  <a:gd name="T28" fmla="+- 0 8263 8239"/>
                  <a:gd name="T29" fmla="*/ T28 w 44"/>
                  <a:gd name="T30" fmla="+- 0 3617 3596"/>
                  <a:gd name="T31" fmla="*/ 3617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" h="79">
                    <a:moveTo>
                      <a:pt x="24" y="21"/>
                    </a:moveTo>
                    <a:lnTo>
                      <a:pt x="19" y="21"/>
                    </a:lnTo>
                    <a:lnTo>
                      <a:pt x="22" y="10"/>
                    </a:lnTo>
                    <a:lnTo>
                      <a:pt x="30" y="0"/>
                    </a:lnTo>
                    <a:lnTo>
                      <a:pt x="43" y="5"/>
                    </a:lnTo>
                    <a:lnTo>
                      <a:pt x="43" y="16"/>
                    </a:lnTo>
                    <a:lnTo>
                      <a:pt x="28" y="16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0" name="Freeform 924"/>
              <p:cNvSpPr>
                <a:spLocks/>
              </p:cNvSpPr>
              <p:nvPr/>
            </p:nvSpPr>
            <p:spPr bwMode="auto">
              <a:xfrm>
                <a:off x="8239" y="3596"/>
                <a:ext cx="44" cy="79"/>
              </a:xfrm>
              <a:custGeom>
                <a:avLst/>
                <a:gdLst>
                  <a:gd name="T0" fmla="+- 0 8259 8239"/>
                  <a:gd name="T1" fmla="*/ T0 w 44"/>
                  <a:gd name="T2" fmla="+- 0 3675 3596"/>
                  <a:gd name="T3" fmla="*/ 3675 h 79"/>
                  <a:gd name="T4" fmla="+- 0 8239 8239"/>
                  <a:gd name="T5" fmla="*/ T4 w 44"/>
                  <a:gd name="T6" fmla="+- 0 3675 3596"/>
                  <a:gd name="T7" fmla="*/ 3675 h 79"/>
                  <a:gd name="T8" fmla="+- 0 8239 8239"/>
                  <a:gd name="T9" fmla="*/ T8 w 44"/>
                  <a:gd name="T10" fmla="+- 0 3601 3596"/>
                  <a:gd name="T11" fmla="*/ 3601 h 79"/>
                  <a:gd name="T12" fmla="+- 0 8257 8239"/>
                  <a:gd name="T13" fmla="*/ T12 w 44"/>
                  <a:gd name="T14" fmla="+- 0 3601 3596"/>
                  <a:gd name="T15" fmla="*/ 3601 h 79"/>
                  <a:gd name="T16" fmla="+- 0 8258 8239"/>
                  <a:gd name="T17" fmla="*/ T16 w 44"/>
                  <a:gd name="T18" fmla="+- 0 3606 3596"/>
                  <a:gd name="T19" fmla="*/ 3606 h 79"/>
                  <a:gd name="T20" fmla="+- 0 8257 8239"/>
                  <a:gd name="T21" fmla="*/ T20 w 44"/>
                  <a:gd name="T22" fmla="+- 0 3613 3596"/>
                  <a:gd name="T23" fmla="*/ 3613 h 79"/>
                  <a:gd name="T24" fmla="+- 0 8258 8239"/>
                  <a:gd name="T25" fmla="*/ T24 w 44"/>
                  <a:gd name="T26" fmla="+- 0 3617 3596"/>
                  <a:gd name="T27" fmla="*/ 3617 h 79"/>
                  <a:gd name="T28" fmla="+- 0 8263 8239"/>
                  <a:gd name="T29" fmla="*/ T28 w 44"/>
                  <a:gd name="T30" fmla="+- 0 3617 3596"/>
                  <a:gd name="T31" fmla="*/ 3617 h 79"/>
                  <a:gd name="T32" fmla="+- 0 8259 8239"/>
                  <a:gd name="T33" fmla="*/ T32 w 44"/>
                  <a:gd name="T34" fmla="+- 0 3622 3596"/>
                  <a:gd name="T35" fmla="*/ 3622 h 79"/>
                  <a:gd name="T36" fmla="+- 0 8259 8239"/>
                  <a:gd name="T37" fmla="*/ T36 w 44"/>
                  <a:gd name="T38" fmla="+- 0 3675 3596"/>
                  <a:gd name="T39" fmla="*/ 3675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79">
                    <a:moveTo>
                      <a:pt x="20" y="79"/>
                    </a:moveTo>
                    <a:lnTo>
                      <a:pt x="0" y="79"/>
                    </a:lnTo>
                    <a:lnTo>
                      <a:pt x="0" y="5"/>
                    </a:lnTo>
                    <a:lnTo>
                      <a:pt x="18" y="5"/>
                    </a:lnTo>
                    <a:lnTo>
                      <a:pt x="19" y="10"/>
                    </a:lnTo>
                    <a:lnTo>
                      <a:pt x="18" y="17"/>
                    </a:lnTo>
                    <a:lnTo>
                      <a:pt x="19" y="21"/>
                    </a:lnTo>
                    <a:lnTo>
                      <a:pt x="24" y="21"/>
                    </a:lnTo>
                    <a:lnTo>
                      <a:pt x="20" y="26"/>
                    </a:lnTo>
                    <a:lnTo>
                      <a:pt x="2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1" name="Freeform 925"/>
              <p:cNvSpPr>
                <a:spLocks/>
              </p:cNvSpPr>
              <p:nvPr/>
            </p:nvSpPr>
            <p:spPr bwMode="auto">
              <a:xfrm>
                <a:off x="8239" y="3596"/>
                <a:ext cx="44" cy="79"/>
              </a:xfrm>
              <a:custGeom>
                <a:avLst/>
                <a:gdLst>
                  <a:gd name="T0" fmla="+- 0 8282 8239"/>
                  <a:gd name="T1" fmla="*/ T0 w 44"/>
                  <a:gd name="T2" fmla="+- 0 3617 3596"/>
                  <a:gd name="T3" fmla="*/ 3617 h 79"/>
                  <a:gd name="T4" fmla="+- 0 8267 8239"/>
                  <a:gd name="T5" fmla="*/ T4 w 44"/>
                  <a:gd name="T6" fmla="+- 0 3612 3596"/>
                  <a:gd name="T7" fmla="*/ 3612 h 79"/>
                  <a:gd name="T8" fmla="+- 0 8282 8239"/>
                  <a:gd name="T9" fmla="*/ T8 w 44"/>
                  <a:gd name="T10" fmla="+- 0 3612 3596"/>
                  <a:gd name="T11" fmla="*/ 3612 h 79"/>
                  <a:gd name="T12" fmla="+- 0 8282 8239"/>
                  <a:gd name="T13" fmla="*/ T12 w 44"/>
                  <a:gd name="T14" fmla="+- 0 3617 3596"/>
                  <a:gd name="T15" fmla="*/ 3617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79">
                    <a:moveTo>
                      <a:pt x="43" y="21"/>
                    </a:moveTo>
                    <a:lnTo>
                      <a:pt x="28" y="16"/>
                    </a:lnTo>
                    <a:lnTo>
                      <a:pt x="43" y="16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8" name="Group 926"/>
            <p:cNvGrpSpPr>
              <a:grpSpLocks/>
            </p:cNvGrpSpPr>
            <p:nvPr/>
          </p:nvGrpSpPr>
          <p:grpSpPr bwMode="auto">
            <a:xfrm>
              <a:off x="8290" y="3601"/>
              <a:ext cx="60" cy="75"/>
              <a:chOff x="8290" y="3601"/>
              <a:chExt cx="60" cy="75"/>
            </a:xfrm>
          </p:grpSpPr>
          <p:sp>
            <p:nvSpPr>
              <p:cNvPr id="4046" name="Freeform 927"/>
              <p:cNvSpPr>
                <a:spLocks/>
              </p:cNvSpPr>
              <p:nvPr/>
            </p:nvSpPr>
            <p:spPr bwMode="auto">
              <a:xfrm>
                <a:off x="8290" y="3601"/>
                <a:ext cx="60" cy="75"/>
              </a:xfrm>
              <a:custGeom>
                <a:avLst/>
                <a:gdLst>
                  <a:gd name="T0" fmla="+- 0 8343 8290"/>
                  <a:gd name="T1" fmla="*/ T0 w 60"/>
                  <a:gd name="T2" fmla="+- 0 3664 3601"/>
                  <a:gd name="T3" fmla="*/ 3664 h 75"/>
                  <a:gd name="T4" fmla="+- 0 8323 8290"/>
                  <a:gd name="T5" fmla="*/ T4 w 60"/>
                  <a:gd name="T6" fmla="+- 0 3664 3601"/>
                  <a:gd name="T7" fmla="*/ 3664 h 75"/>
                  <a:gd name="T8" fmla="+- 0 8337 8290"/>
                  <a:gd name="T9" fmla="*/ T8 w 60"/>
                  <a:gd name="T10" fmla="+- 0 3659 3601"/>
                  <a:gd name="T11" fmla="*/ 3659 h 75"/>
                  <a:gd name="T12" fmla="+- 0 8334 8290"/>
                  <a:gd name="T13" fmla="*/ T12 w 60"/>
                  <a:gd name="T14" fmla="+- 0 3648 3601"/>
                  <a:gd name="T15" fmla="*/ 3648 h 75"/>
                  <a:gd name="T16" fmla="+- 0 8312 8290"/>
                  <a:gd name="T17" fmla="*/ T16 w 60"/>
                  <a:gd name="T18" fmla="+- 0 3643 3601"/>
                  <a:gd name="T19" fmla="*/ 3643 h 75"/>
                  <a:gd name="T20" fmla="+- 0 8295 8290"/>
                  <a:gd name="T21" fmla="*/ T20 w 60"/>
                  <a:gd name="T22" fmla="+- 0 3633 3601"/>
                  <a:gd name="T23" fmla="*/ 3633 h 75"/>
                  <a:gd name="T24" fmla="+- 0 8300 8290"/>
                  <a:gd name="T25" fmla="*/ T24 w 60"/>
                  <a:gd name="T26" fmla="+- 0 3613 3601"/>
                  <a:gd name="T27" fmla="*/ 3613 h 75"/>
                  <a:gd name="T28" fmla="+- 0 8314 8290"/>
                  <a:gd name="T29" fmla="*/ T28 w 60"/>
                  <a:gd name="T30" fmla="+- 0 3602 3601"/>
                  <a:gd name="T31" fmla="*/ 3602 h 75"/>
                  <a:gd name="T32" fmla="+- 0 8333 8290"/>
                  <a:gd name="T33" fmla="*/ T32 w 60"/>
                  <a:gd name="T34" fmla="+- 0 3601 3601"/>
                  <a:gd name="T35" fmla="*/ 3601 h 75"/>
                  <a:gd name="T36" fmla="+- 0 8348 8290"/>
                  <a:gd name="T37" fmla="*/ T36 w 60"/>
                  <a:gd name="T38" fmla="+- 0 3608 3601"/>
                  <a:gd name="T39" fmla="*/ 3608 h 75"/>
                  <a:gd name="T40" fmla="+- 0 8348 8290"/>
                  <a:gd name="T41" fmla="*/ T40 w 60"/>
                  <a:gd name="T42" fmla="+- 0 3608 3601"/>
                  <a:gd name="T43" fmla="*/ 3608 h 75"/>
                  <a:gd name="T44" fmla="+- 0 8310 8290"/>
                  <a:gd name="T45" fmla="*/ T44 w 60"/>
                  <a:gd name="T46" fmla="+- 0 3608 3601"/>
                  <a:gd name="T47" fmla="*/ 3608 h 75"/>
                  <a:gd name="T48" fmla="+- 0 8310 8290"/>
                  <a:gd name="T49" fmla="*/ T48 w 60"/>
                  <a:gd name="T50" fmla="+- 0 3620 3601"/>
                  <a:gd name="T51" fmla="*/ 3620 h 75"/>
                  <a:gd name="T52" fmla="+- 0 8320 8290"/>
                  <a:gd name="T53" fmla="*/ T52 w 60"/>
                  <a:gd name="T54" fmla="+- 0 3628 3601"/>
                  <a:gd name="T55" fmla="*/ 3628 h 75"/>
                  <a:gd name="T56" fmla="+- 0 8335 8290"/>
                  <a:gd name="T57" fmla="*/ T56 w 60"/>
                  <a:gd name="T58" fmla="+- 0 3632 3601"/>
                  <a:gd name="T59" fmla="*/ 3632 h 75"/>
                  <a:gd name="T60" fmla="+- 0 8350 8290"/>
                  <a:gd name="T61" fmla="*/ T60 w 60"/>
                  <a:gd name="T62" fmla="+- 0 3638 3601"/>
                  <a:gd name="T63" fmla="*/ 3638 h 75"/>
                  <a:gd name="T64" fmla="+- 0 8347 8290"/>
                  <a:gd name="T65" fmla="*/ T64 w 60"/>
                  <a:gd name="T66" fmla="+- 0 3660 3601"/>
                  <a:gd name="T67" fmla="*/ 3660 h 75"/>
                  <a:gd name="T68" fmla="+- 0 8343 8290"/>
                  <a:gd name="T69" fmla="*/ T68 w 60"/>
                  <a:gd name="T70" fmla="+- 0 3664 3601"/>
                  <a:gd name="T71" fmla="*/ 366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3" y="63"/>
                    </a:moveTo>
                    <a:lnTo>
                      <a:pt x="33" y="63"/>
                    </a:lnTo>
                    <a:lnTo>
                      <a:pt x="47" y="58"/>
                    </a:lnTo>
                    <a:lnTo>
                      <a:pt x="44" y="47"/>
                    </a:lnTo>
                    <a:lnTo>
                      <a:pt x="22" y="42"/>
                    </a:lnTo>
                    <a:lnTo>
                      <a:pt x="5" y="32"/>
                    </a:lnTo>
                    <a:lnTo>
                      <a:pt x="10" y="12"/>
                    </a:lnTo>
                    <a:lnTo>
                      <a:pt x="24" y="1"/>
                    </a:lnTo>
                    <a:lnTo>
                      <a:pt x="43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20" y="19"/>
                    </a:lnTo>
                    <a:lnTo>
                      <a:pt x="30" y="27"/>
                    </a:lnTo>
                    <a:lnTo>
                      <a:pt x="45" y="31"/>
                    </a:lnTo>
                    <a:lnTo>
                      <a:pt x="60" y="37"/>
                    </a:lnTo>
                    <a:lnTo>
                      <a:pt x="57" y="59"/>
                    </a:lnTo>
                    <a:lnTo>
                      <a:pt x="5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7" name="Freeform 928"/>
              <p:cNvSpPr>
                <a:spLocks/>
              </p:cNvSpPr>
              <p:nvPr/>
            </p:nvSpPr>
            <p:spPr bwMode="auto">
              <a:xfrm>
                <a:off x="8290" y="3601"/>
                <a:ext cx="60" cy="75"/>
              </a:xfrm>
              <a:custGeom>
                <a:avLst/>
                <a:gdLst>
                  <a:gd name="T0" fmla="+- 0 8337 8290"/>
                  <a:gd name="T1" fmla="*/ T0 w 60"/>
                  <a:gd name="T2" fmla="+- 0 3621 3601"/>
                  <a:gd name="T3" fmla="*/ 3621 h 75"/>
                  <a:gd name="T4" fmla="+- 0 8338 8290"/>
                  <a:gd name="T5" fmla="*/ T4 w 60"/>
                  <a:gd name="T6" fmla="+- 0 3610 3601"/>
                  <a:gd name="T7" fmla="*/ 3610 h 75"/>
                  <a:gd name="T8" fmla="+- 0 8310 8290"/>
                  <a:gd name="T9" fmla="*/ T8 w 60"/>
                  <a:gd name="T10" fmla="+- 0 3608 3601"/>
                  <a:gd name="T11" fmla="*/ 3608 h 75"/>
                  <a:gd name="T12" fmla="+- 0 8348 8290"/>
                  <a:gd name="T13" fmla="*/ T12 w 60"/>
                  <a:gd name="T14" fmla="+- 0 3608 3601"/>
                  <a:gd name="T15" fmla="*/ 3608 h 75"/>
                  <a:gd name="T16" fmla="+- 0 8337 8290"/>
                  <a:gd name="T17" fmla="*/ T16 w 60"/>
                  <a:gd name="T18" fmla="+- 0 3621 3601"/>
                  <a:gd name="T19" fmla="*/ 3621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0"/>
                    </a:moveTo>
                    <a:lnTo>
                      <a:pt x="48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8" name="Freeform 929"/>
              <p:cNvSpPr>
                <a:spLocks/>
              </p:cNvSpPr>
              <p:nvPr/>
            </p:nvSpPr>
            <p:spPr bwMode="auto">
              <a:xfrm>
                <a:off x="8290" y="3601"/>
                <a:ext cx="60" cy="75"/>
              </a:xfrm>
              <a:custGeom>
                <a:avLst/>
                <a:gdLst>
                  <a:gd name="T0" fmla="+- 0 8317 8290"/>
                  <a:gd name="T1" fmla="*/ T0 w 60"/>
                  <a:gd name="T2" fmla="+- 0 3675 3601"/>
                  <a:gd name="T3" fmla="*/ 3675 h 75"/>
                  <a:gd name="T4" fmla="+- 0 8301 8290"/>
                  <a:gd name="T5" fmla="*/ T4 w 60"/>
                  <a:gd name="T6" fmla="+- 0 3671 3601"/>
                  <a:gd name="T7" fmla="*/ 3671 h 75"/>
                  <a:gd name="T8" fmla="+- 0 8290 8290"/>
                  <a:gd name="T9" fmla="*/ T8 w 60"/>
                  <a:gd name="T10" fmla="+- 0 3661 3601"/>
                  <a:gd name="T11" fmla="*/ 3661 h 75"/>
                  <a:gd name="T12" fmla="+- 0 8306 8290"/>
                  <a:gd name="T13" fmla="*/ T12 w 60"/>
                  <a:gd name="T14" fmla="+- 0 3654 3601"/>
                  <a:gd name="T15" fmla="*/ 3654 h 75"/>
                  <a:gd name="T16" fmla="+- 0 8307 8290"/>
                  <a:gd name="T17" fmla="*/ T16 w 60"/>
                  <a:gd name="T18" fmla="+- 0 3662 3601"/>
                  <a:gd name="T19" fmla="*/ 3662 h 75"/>
                  <a:gd name="T20" fmla="+- 0 8314 8290"/>
                  <a:gd name="T21" fmla="*/ T20 w 60"/>
                  <a:gd name="T22" fmla="+- 0 3664 3601"/>
                  <a:gd name="T23" fmla="*/ 3664 h 75"/>
                  <a:gd name="T24" fmla="+- 0 8343 8290"/>
                  <a:gd name="T25" fmla="*/ T24 w 60"/>
                  <a:gd name="T26" fmla="+- 0 3664 3601"/>
                  <a:gd name="T27" fmla="*/ 3664 h 75"/>
                  <a:gd name="T28" fmla="+- 0 8334 8290"/>
                  <a:gd name="T29" fmla="*/ T28 w 60"/>
                  <a:gd name="T30" fmla="+- 0 3672 3601"/>
                  <a:gd name="T31" fmla="*/ 3672 h 75"/>
                  <a:gd name="T32" fmla="+- 0 8317 8290"/>
                  <a:gd name="T33" fmla="*/ T32 w 60"/>
                  <a:gd name="T34" fmla="+- 0 3675 3601"/>
                  <a:gd name="T35" fmla="*/ 3675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4"/>
                    </a:moveTo>
                    <a:lnTo>
                      <a:pt x="11" y="70"/>
                    </a:lnTo>
                    <a:lnTo>
                      <a:pt x="0" y="60"/>
                    </a:lnTo>
                    <a:lnTo>
                      <a:pt x="16" y="53"/>
                    </a:lnTo>
                    <a:lnTo>
                      <a:pt x="17" y="61"/>
                    </a:lnTo>
                    <a:lnTo>
                      <a:pt x="24" y="63"/>
                    </a:lnTo>
                    <a:lnTo>
                      <a:pt x="53" y="63"/>
                    </a:lnTo>
                    <a:lnTo>
                      <a:pt x="44" y="71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89" name="Group 930"/>
            <p:cNvGrpSpPr>
              <a:grpSpLocks/>
            </p:cNvGrpSpPr>
            <p:nvPr/>
          </p:nvGrpSpPr>
          <p:grpSpPr bwMode="auto">
            <a:xfrm>
              <a:off x="8369" y="3600"/>
              <a:ext cx="65" cy="78"/>
              <a:chOff x="8369" y="3600"/>
              <a:chExt cx="65" cy="78"/>
            </a:xfrm>
          </p:grpSpPr>
          <p:sp>
            <p:nvSpPr>
              <p:cNvPr id="4042" name="Freeform 931"/>
              <p:cNvSpPr>
                <a:spLocks/>
              </p:cNvSpPr>
              <p:nvPr/>
            </p:nvSpPr>
            <p:spPr bwMode="auto">
              <a:xfrm>
                <a:off x="8369" y="3600"/>
                <a:ext cx="65" cy="78"/>
              </a:xfrm>
              <a:custGeom>
                <a:avLst/>
                <a:gdLst>
                  <a:gd name="T0" fmla="+- 0 8419 8369"/>
                  <a:gd name="T1" fmla="*/ T0 w 65"/>
                  <a:gd name="T2" fmla="+- 0 3677 3600"/>
                  <a:gd name="T3" fmla="*/ 3677 h 78"/>
                  <a:gd name="T4" fmla="+- 0 8402 8369"/>
                  <a:gd name="T5" fmla="*/ T4 w 65"/>
                  <a:gd name="T6" fmla="+- 0 3677 3600"/>
                  <a:gd name="T7" fmla="*/ 3677 h 78"/>
                  <a:gd name="T8" fmla="+- 0 8380 8369"/>
                  <a:gd name="T9" fmla="*/ T8 w 65"/>
                  <a:gd name="T10" fmla="+- 0 3670 3600"/>
                  <a:gd name="T11" fmla="*/ 3670 h 78"/>
                  <a:gd name="T12" fmla="+- 0 8369 8369"/>
                  <a:gd name="T13" fmla="*/ T12 w 65"/>
                  <a:gd name="T14" fmla="+- 0 3653 3600"/>
                  <a:gd name="T15" fmla="*/ 3653 h 78"/>
                  <a:gd name="T16" fmla="+- 0 8371 8369"/>
                  <a:gd name="T17" fmla="*/ T16 w 65"/>
                  <a:gd name="T18" fmla="+- 0 3623 3600"/>
                  <a:gd name="T19" fmla="*/ 3623 h 78"/>
                  <a:gd name="T20" fmla="+- 0 8381 8369"/>
                  <a:gd name="T21" fmla="*/ T20 w 65"/>
                  <a:gd name="T22" fmla="+- 0 3606 3600"/>
                  <a:gd name="T23" fmla="*/ 3606 h 78"/>
                  <a:gd name="T24" fmla="+- 0 8397 8369"/>
                  <a:gd name="T25" fmla="*/ T24 w 65"/>
                  <a:gd name="T26" fmla="+- 0 3600 3600"/>
                  <a:gd name="T27" fmla="*/ 3600 h 78"/>
                  <a:gd name="T28" fmla="+- 0 8421 8369"/>
                  <a:gd name="T29" fmla="*/ T28 w 65"/>
                  <a:gd name="T30" fmla="+- 0 3606 3600"/>
                  <a:gd name="T31" fmla="*/ 3606 h 78"/>
                  <a:gd name="T32" fmla="+- 0 8427 8369"/>
                  <a:gd name="T33" fmla="*/ T32 w 65"/>
                  <a:gd name="T34" fmla="+- 0 3614 3600"/>
                  <a:gd name="T35" fmla="*/ 3614 h 78"/>
                  <a:gd name="T36" fmla="+- 0 8395 8369"/>
                  <a:gd name="T37" fmla="*/ T36 w 65"/>
                  <a:gd name="T38" fmla="+- 0 3614 3600"/>
                  <a:gd name="T39" fmla="*/ 3614 h 78"/>
                  <a:gd name="T40" fmla="+- 0 8388 8369"/>
                  <a:gd name="T41" fmla="*/ T40 w 65"/>
                  <a:gd name="T42" fmla="+- 0 3624 3600"/>
                  <a:gd name="T43" fmla="*/ 3624 h 78"/>
                  <a:gd name="T44" fmla="+- 0 8388 8369"/>
                  <a:gd name="T45" fmla="*/ T44 w 65"/>
                  <a:gd name="T46" fmla="+- 0 3627 3600"/>
                  <a:gd name="T47" fmla="*/ 3627 h 78"/>
                  <a:gd name="T48" fmla="+- 0 8388 8369"/>
                  <a:gd name="T49" fmla="*/ T48 w 65"/>
                  <a:gd name="T50" fmla="+- 0 3630 3600"/>
                  <a:gd name="T51" fmla="*/ 3630 h 78"/>
                  <a:gd name="T52" fmla="+- 0 8415 8369"/>
                  <a:gd name="T53" fmla="*/ T52 w 65"/>
                  <a:gd name="T54" fmla="+- 0 3630 3600"/>
                  <a:gd name="T55" fmla="*/ 3630 h 78"/>
                  <a:gd name="T56" fmla="+- 0 8388 8369"/>
                  <a:gd name="T57" fmla="*/ T56 w 65"/>
                  <a:gd name="T58" fmla="+- 0 3642 3600"/>
                  <a:gd name="T59" fmla="*/ 3642 h 78"/>
                  <a:gd name="T60" fmla="+- 0 8388 8369"/>
                  <a:gd name="T61" fmla="*/ T60 w 65"/>
                  <a:gd name="T62" fmla="+- 0 3654 3600"/>
                  <a:gd name="T63" fmla="*/ 3654 h 78"/>
                  <a:gd name="T64" fmla="+- 0 8391 8369"/>
                  <a:gd name="T65" fmla="*/ T64 w 65"/>
                  <a:gd name="T66" fmla="+- 0 3663 3600"/>
                  <a:gd name="T67" fmla="*/ 3663 h 78"/>
                  <a:gd name="T68" fmla="+- 0 8403 8369"/>
                  <a:gd name="T69" fmla="*/ T68 w 65"/>
                  <a:gd name="T70" fmla="+- 0 3663 3600"/>
                  <a:gd name="T71" fmla="*/ 3663 h 78"/>
                  <a:gd name="T72" fmla="+- 0 8431 8369"/>
                  <a:gd name="T73" fmla="*/ T72 w 65"/>
                  <a:gd name="T74" fmla="+- 0 3663 3600"/>
                  <a:gd name="T75" fmla="*/ 3663 h 78"/>
                  <a:gd name="T76" fmla="+- 0 8429 8369"/>
                  <a:gd name="T77" fmla="*/ T76 w 65"/>
                  <a:gd name="T78" fmla="+- 0 3668 3600"/>
                  <a:gd name="T79" fmla="*/ 3668 h 78"/>
                  <a:gd name="T80" fmla="+- 0 8419 8369"/>
                  <a:gd name="T81" fmla="*/ T80 w 65"/>
                  <a:gd name="T82" fmla="+- 0 3677 3600"/>
                  <a:gd name="T83" fmla="*/ 3677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3" y="77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3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52" y="6"/>
                    </a:lnTo>
                    <a:lnTo>
                      <a:pt x="58" y="14"/>
                    </a:lnTo>
                    <a:lnTo>
                      <a:pt x="26" y="14"/>
                    </a:lnTo>
                    <a:lnTo>
                      <a:pt x="19" y="24"/>
                    </a:lnTo>
                    <a:lnTo>
                      <a:pt x="19" y="27"/>
                    </a:lnTo>
                    <a:lnTo>
                      <a:pt x="19" y="30"/>
                    </a:lnTo>
                    <a:lnTo>
                      <a:pt x="46" y="30"/>
                    </a:lnTo>
                    <a:lnTo>
                      <a:pt x="19" y="42"/>
                    </a:lnTo>
                    <a:lnTo>
                      <a:pt x="19" y="54"/>
                    </a:lnTo>
                    <a:lnTo>
                      <a:pt x="22" y="63"/>
                    </a:lnTo>
                    <a:lnTo>
                      <a:pt x="34" y="63"/>
                    </a:lnTo>
                    <a:lnTo>
                      <a:pt x="62" y="63"/>
                    </a:lnTo>
                    <a:lnTo>
                      <a:pt x="60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3" name="Freeform 932"/>
              <p:cNvSpPr>
                <a:spLocks/>
              </p:cNvSpPr>
              <p:nvPr/>
            </p:nvSpPr>
            <p:spPr bwMode="auto">
              <a:xfrm>
                <a:off x="8369" y="3600"/>
                <a:ext cx="65" cy="78"/>
              </a:xfrm>
              <a:custGeom>
                <a:avLst/>
                <a:gdLst>
                  <a:gd name="T0" fmla="+- 0 8416 8369"/>
                  <a:gd name="T1" fmla="*/ T0 w 65"/>
                  <a:gd name="T2" fmla="+- 0 3629 3600"/>
                  <a:gd name="T3" fmla="*/ 3629 h 78"/>
                  <a:gd name="T4" fmla="+- 0 8409 8369"/>
                  <a:gd name="T5" fmla="*/ T4 w 65"/>
                  <a:gd name="T6" fmla="+- 0 3615 3600"/>
                  <a:gd name="T7" fmla="*/ 3615 h 78"/>
                  <a:gd name="T8" fmla="+- 0 8395 8369"/>
                  <a:gd name="T9" fmla="*/ T8 w 65"/>
                  <a:gd name="T10" fmla="+- 0 3614 3600"/>
                  <a:gd name="T11" fmla="*/ 3614 h 78"/>
                  <a:gd name="T12" fmla="+- 0 8427 8369"/>
                  <a:gd name="T13" fmla="*/ T12 w 65"/>
                  <a:gd name="T14" fmla="+- 0 3614 3600"/>
                  <a:gd name="T15" fmla="*/ 3614 h 78"/>
                  <a:gd name="T16" fmla="+- 0 8432 8369"/>
                  <a:gd name="T17" fmla="*/ T16 w 65"/>
                  <a:gd name="T18" fmla="+- 0 3622 3600"/>
                  <a:gd name="T19" fmla="*/ 3622 h 78"/>
                  <a:gd name="T20" fmla="+- 0 8416 8369"/>
                  <a:gd name="T21" fmla="*/ T20 w 65"/>
                  <a:gd name="T22" fmla="+- 0 3629 3600"/>
                  <a:gd name="T23" fmla="*/ 3629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5"/>
                    </a:lnTo>
                    <a:lnTo>
                      <a:pt x="26" y="14"/>
                    </a:lnTo>
                    <a:lnTo>
                      <a:pt x="58" y="14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4" name="Freeform 933"/>
              <p:cNvSpPr>
                <a:spLocks/>
              </p:cNvSpPr>
              <p:nvPr/>
            </p:nvSpPr>
            <p:spPr bwMode="auto">
              <a:xfrm>
                <a:off x="8369" y="3600"/>
                <a:ext cx="65" cy="78"/>
              </a:xfrm>
              <a:custGeom>
                <a:avLst/>
                <a:gdLst>
                  <a:gd name="T0" fmla="+- 0 8416 8369"/>
                  <a:gd name="T1" fmla="*/ T0 w 65"/>
                  <a:gd name="T2" fmla="+- 0 3630 3600"/>
                  <a:gd name="T3" fmla="*/ 3630 h 78"/>
                  <a:gd name="T4" fmla="+- 0 8415 8369"/>
                  <a:gd name="T5" fmla="*/ T4 w 65"/>
                  <a:gd name="T6" fmla="+- 0 3630 3600"/>
                  <a:gd name="T7" fmla="*/ 3630 h 78"/>
                  <a:gd name="T8" fmla="+- 0 8416 8369"/>
                  <a:gd name="T9" fmla="*/ T8 w 65"/>
                  <a:gd name="T10" fmla="+- 0 3629 3600"/>
                  <a:gd name="T11" fmla="*/ 3629 h 78"/>
                  <a:gd name="T12" fmla="+- 0 8416 8369"/>
                  <a:gd name="T13" fmla="*/ T12 w 65"/>
                  <a:gd name="T14" fmla="+- 0 3630 3600"/>
                  <a:gd name="T15" fmla="*/ 363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" name="Freeform 934"/>
              <p:cNvSpPr>
                <a:spLocks/>
              </p:cNvSpPr>
              <p:nvPr/>
            </p:nvSpPr>
            <p:spPr bwMode="auto">
              <a:xfrm>
                <a:off x="8369" y="3600"/>
                <a:ext cx="65" cy="78"/>
              </a:xfrm>
              <a:custGeom>
                <a:avLst/>
                <a:gdLst>
                  <a:gd name="T0" fmla="+- 0 8431 8369"/>
                  <a:gd name="T1" fmla="*/ T0 w 65"/>
                  <a:gd name="T2" fmla="+- 0 3663 3600"/>
                  <a:gd name="T3" fmla="*/ 3663 h 78"/>
                  <a:gd name="T4" fmla="+- 0 8410 8369"/>
                  <a:gd name="T5" fmla="*/ T4 w 65"/>
                  <a:gd name="T6" fmla="+- 0 3663 3600"/>
                  <a:gd name="T7" fmla="*/ 3663 h 78"/>
                  <a:gd name="T8" fmla="+- 0 8414 8369"/>
                  <a:gd name="T9" fmla="*/ T8 w 65"/>
                  <a:gd name="T10" fmla="+- 0 3661 3600"/>
                  <a:gd name="T11" fmla="*/ 3661 h 78"/>
                  <a:gd name="T12" fmla="+- 0 8416 8369"/>
                  <a:gd name="T13" fmla="*/ T12 w 65"/>
                  <a:gd name="T14" fmla="+- 0 3655 3600"/>
                  <a:gd name="T15" fmla="*/ 3655 h 78"/>
                  <a:gd name="T16" fmla="+- 0 8434 8369"/>
                  <a:gd name="T17" fmla="*/ T16 w 65"/>
                  <a:gd name="T18" fmla="+- 0 3656 3600"/>
                  <a:gd name="T19" fmla="*/ 3656 h 78"/>
                  <a:gd name="T20" fmla="+- 0 8431 8369"/>
                  <a:gd name="T21" fmla="*/ T20 w 65"/>
                  <a:gd name="T22" fmla="+- 0 3663 3600"/>
                  <a:gd name="T23" fmla="*/ 366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2" y="63"/>
                    </a:moveTo>
                    <a:lnTo>
                      <a:pt x="41" y="63"/>
                    </a:lnTo>
                    <a:lnTo>
                      <a:pt x="45" y="61"/>
                    </a:lnTo>
                    <a:lnTo>
                      <a:pt x="47" y="55"/>
                    </a:lnTo>
                    <a:lnTo>
                      <a:pt x="65" y="56"/>
                    </a:lnTo>
                    <a:lnTo>
                      <a:pt x="6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0" name="Group 935"/>
            <p:cNvGrpSpPr>
              <a:grpSpLocks/>
            </p:cNvGrpSpPr>
            <p:nvPr/>
          </p:nvGrpSpPr>
          <p:grpSpPr bwMode="auto">
            <a:xfrm>
              <a:off x="8446" y="3601"/>
              <a:ext cx="60" cy="75"/>
              <a:chOff x="8446" y="3601"/>
              <a:chExt cx="60" cy="75"/>
            </a:xfrm>
          </p:grpSpPr>
          <p:sp>
            <p:nvSpPr>
              <p:cNvPr id="4039" name="Freeform 936"/>
              <p:cNvSpPr>
                <a:spLocks/>
              </p:cNvSpPr>
              <p:nvPr/>
            </p:nvSpPr>
            <p:spPr bwMode="auto">
              <a:xfrm>
                <a:off x="8446" y="3601"/>
                <a:ext cx="60" cy="75"/>
              </a:xfrm>
              <a:custGeom>
                <a:avLst/>
                <a:gdLst>
                  <a:gd name="T0" fmla="+- 0 8498 8446"/>
                  <a:gd name="T1" fmla="*/ T0 w 60"/>
                  <a:gd name="T2" fmla="+- 0 3664 3601"/>
                  <a:gd name="T3" fmla="*/ 3664 h 75"/>
                  <a:gd name="T4" fmla="+- 0 8479 8446"/>
                  <a:gd name="T5" fmla="*/ T4 w 60"/>
                  <a:gd name="T6" fmla="+- 0 3664 3601"/>
                  <a:gd name="T7" fmla="*/ 3664 h 75"/>
                  <a:gd name="T8" fmla="+- 0 8493 8446"/>
                  <a:gd name="T9" fmla="*/ T8 w 60"/>
                  <a:gd name="T10" fmla="+- 0 3659 3601"/>
                  <a:gd name="T11" fmla="*/ 3659 h 75"/>
                  <a:gd name="T12" fmla="+- 0 8489 8446"/>
                  <a:gd name="T13" fmla="*/ T12 w 60"/>
                  <a:gd name="T14" fmla="+- 0 3648 3601"/>
                  <a:gd name="T15" fmla="*/ 3648 h 75"/>
                  <a:gd name="T16" fmla="+- 0 8467 8446"/>
                  <a:gd name="T17" fmla="*/ T16 w 60"/>
                  <a:gd name="T18" fmla="+- 0 3643 3601"/>
                  <a:gd name="T19" fmla="*/ 3643 h 75"/>
                  <a:gd name="T20" fmla="+- 0 8451 8446"/>
                  <a:gd name="T21" fmla="*/ T20 w 60"/>
                  <a:gd name="T22" fmla="+- 0 3633 3601"/>
                  <a:gd name="T23" fmla="*/ 3633 h 75"/>
                  <a:gd name="T24" fmla="+- 0 8455 8446"/>
                  <a:gd name="T25" fmla="*/ T24 w 60"/>
                  <a:gd name="T26" fmla="+- 0 3613 3601"/>
                  <a:gd name="T27" fmla="*/ 3613 h 75"/>
                  <a:gd name="T28" fmla="+- 0 8470 8446"/>
                  <a:gd name="T29" fmla="*/ T28 w 60"/>
                  <a:gd name="T30" fmla="+- 0 3602 3601"/>
                  <a:gd name="T31" fmla="*/ 3602 h 75"/>
                  <a:gd name="T32" fmla="+- 0 8488 8446"/>
                  <a:gd name="T33" fmla="*/ T32 w 60"/>
                  <a:gd name="T34" fmla="+- 0 3601 3601"/>
                  <a:gd name="T35" fmla="*/ 3601 h 75"/>
                  <a:gd name="T36" fmla="+- 0 8504 8446"/>
                  <a:gd name="T37" fmla="*/ T36 w 60"/>
                  <a:gd name="T38" fmla="+- 0 3608 3601"/>
                  <a:gd name="T39" fmla="*/ 3608 h 75"/>
                  <a:gd name="T40" fmla="+- 0 8504 8446"/>
                  <a:gd name="T41" fmla="*/ T40 w 60"/>
                  <a:gd name="T42" fmla="+- 0 3608 3601"/>
                  <a:gd name="T43" fmla="*/ 3608 h 75"/>
                  <a:gd name="T44" fmla="+- 0 8466 8446"/>
                  <a:gd name="T45" fmla="*/ T44 w 60"/>
                  <a:gd name="T46" fmla="+- 0 3608 3601"/>
                  <a:gd name="T47" fmla="*/ 3608 h 75"/>
                  <a:gd name="T48" fmla="+- 0 8465 8446"/>
                  <a:gd name="T49" fmla="*/ T48 w 60"/>
                  <a:gd name="T50" fmla="+- 0 3620 3601"/>
                  <a:gd name="T51" fmla="*/ 3620 h 75"/>
                  <a:gd name="T52" fmla="+- 0 8475 8446"/>
                  <a:gd name="T53" fmla="*/ T52 w 60"/>
                  <a:gd name="T54" fmla="+- 0 3628 3601"/>
                  <a:gd name="T55" fmla="*/ 3628 h 75"/>
                  <a:gd name="T56" fmla="+- 0 8491 8446"/>
                  <a:gd name="T57" fmla="*/ T56 w 60"/>
                  <a:gd name="T58" fmla="+- 0 3632 3601"/>
                  <a:gd name="T59" fmla="*/ 3632 h 75"/>
                  <a:gd name="T60" fmla="+- 0 8506 8446"/>
                  <a:gd name="T61" fmla="*/ T60 w 60"/>
                  <a:gd name="T62" fmla="+- 0 3638 3601"/>
                  <a:gd name="T63" fmla="*/ 3638 h 75"/>
                  <a:gd name="T64" fmla="+- 0 8503 8446"/>
                  <a:gd name="T65" fmla="*/ T64 w 60"/>
                  <a:gd name="T66" fmla="+- 0 3660 3601"/>
                  <a:gd name="T67" fmla="*/ 3660 h 75"/>
                  <a:gd name="T68" fmla="+- 0 8498 8446"/>
                  <a:gd name="T69" fmla="*/ T68 w 60"/>
                  <a:gd name="T70" fmla="+- 0 3664 3601"/>
                  <a:gd name="T71" fmla="*/ 366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2" y="63"/>
                    </a:moveTo>
                    <a:lnTo>
                      <a:pt x="33" y="63"/>
                    </a:lnTo>
                    <a:lnTo>
                      <a:pt x="47" y="58"/>
                    </a:lnTo>
                    <a:lnTo>
                      <a:pt x="43" y="47"/>
                    </a:lnTo>
                    <a:lnTo>
                      <a:pt x="21" y="42"/>
                    </a:lnTo>
                    <a:lnTo>
                      <a:pt x="5" y="32"/>
                    </a:lnTo>
                    <a:lnTo>
                      <a:pt x="9" y="12"/>
                    </a:lnTo>
                    <a:lnTo>
                      <a:pt x="24" y="1"/>
                    </a:lnTo>
                    <a:lnTo>
                      <a:pt x="42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19" y="19"/>
                    </a:lnTo>
                    <a:lnTo>
                      <a:pt x="29" y="27"/>
                    </a:lnTo>
                    <a:lnTo>
                      <a:pt x="45" y="31"/>
                    </a:lnTo>
                    <a:lnTo>
                      <a:pt x="60" y="37"/>
                    </a:lnTo>
                    <a:lnTo>
                      <a:pt x="57" y="59"/>
                    </a:lnTo>
                    <a:lnTo>
                      <a:pt x="5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0" name="Freeform 937"/>
              <p:cNvSpPr>
                <a:spLocks/>
              </p:cNvSpPr>
              <p:nvPr/>
            </p:nvSpPr>
            <p:spPr bwMode="auto">
              <a:xfrm>
                <a:off x="8446" y="3601"/>
                <a:ext cx="60" cy="75"/>
              </a:xfrm>
              <a:custGeom>
                <a:avLst/>
                <a:gdLst>
                  <a:gd name="T0" fmla="+- 0 8493 8446"/>
                  <a:gd name="T1" fmla="*/ T0 w 60"/>
                  <a:gd name="T2" fmla="+- 0 3621 3601"/>
                  <a:gd name="T3" fmla="*/ 3621 h 75"/>
                  <a:gd name="T4" fmla="+- 0 8493 8446"/>
                  <a:gd name="T5" fmla="*/ T4 w 60"/>
                  <a:gd name="T6" fmla="+- 0 3610 3601"/>
                  <a:gd name="T7" fmla="*/ 3610 h 75"/>
                  <a:gd name="T8" fmla="+- 0 8466 8446"/>
                  <a:gd name="T9" fmla="*/ T8 w 60"/>
                  <a:gd name="T10" fmla="+- 0 3608 3601"/>
                  <a:gd name="T11" fmla="*/ 3608 h 75"/>
                  <a:gd name="T12" fmla="+- 0 8504 8446"/>
                  <a:gd name="T13" fmla="*/ T12 w 60"/>
                  <a:gd name="T14" fmla="+- 0 3608 3601"/>
                  <a:gd name="T15" fmla="*/ 3608 h 75"/>
                  <a:gd name="T16" fmla="+- 0 8493 8446"/>
                  <a:gd name="T17" fmla="*/ T16 w 60"/>
                  <a:gd name="T18" fmla="+- 0 3621 3601"/>
                  <a:gd name="T19" fmla="*/ 3621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0"/>
                    </a:moveTo>
                    <a:lnTo>
                      <a:pt x="47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1" name="Freeform 938"/>
              <p:cNvSpPr>
                <a:spLocks/>
              </p:cNvSpPr>
              <p:nvPr/>
            </p:nvSpPr>
            <p:spPr bwMode="auto">
              <a:xfrm>
                <a:off x="8446" y="3601"/>
                <a:ext cx="60" cy="75"/>
              </a:xfrm>
              <a:custGeom>
                <a:avLst/>
                <a:gdLst>
                  <a:gd name="T0" fmla="+- 0 8473 8446"/>
                  <a:gd name="T1" fmla="*/ T0 w 60"/>
                  <a:gd name="T2" fmla="+- 0 3675 3601"/>
                  <a:gd name="T3" fmla="*/ 3675 h 75"/>
                  <a:gd name="T4" fmla="+- 0 8456 8446"/>
                  <a:gd name="T5" fmla="*/ T4 w 60"/>
                  <a:gd name="T6" fmla="+- 0 3671 3601"/>
                  <a:gd name="T7" fmla="*/ 3671 h 75"/>
                  <a:gd name="T8" fmla="+- 0 8446 8446"/>
                  <a:gd name="T9" fmla="*/ T8 w 60"/>
                  <a:gd name="T10" fmla="+- 0 3661 3601"/>
                  <a:gd name="T11" fmla="*/ 3661 h 75"/>
                  <a:gd name="T12" fmla="+- 0 8461 8446"/>
                  <a:gd name="T13" fmla="*/ T12 w 60"/>
                  <a:gd name="T14" fmla="+- 0 3654 3601"/>
                  <a:gd name="T15" fmla="*/ 3654 h 75"/>
                  <a:gd name="T16" fmla="+- 0 8463 8446"/>
                  <a:gd name="T17" fmla="*/ T16 w 60"/>
                  <a:gd name="T18" fmla="+- 0 3662 3601"/>
                  <a:gd name="T19" fmla="*/ 3662 h 75"/>
                  <a:gd name="T20" fmla="+- 0 8469 8446"/>
                  <a:gd name="T21" fmla="*/ T20 w 60"/>
                  <a:gd name="T22" fmla="+- 0 3664 3601"/>
                  <a:gd name="T23" fmla="*/ 3664 h 75"/>
                  <a:gd name="T24" fmla="+- 0 8498 8446"/>
                  <a:gd name="T25" fmla="*/ T24 w 60"/>
                  <a:gd name="T26" fmla="+- 0 3664 3601"/>
                  <a:gd name="T27" fmla="*/ 3664 h 75"/>
                  <a:gd name="T28" fmla="+- 0 8490 8446"/>
                  <a:gd name="T29" fmla="*/ T28 w 60"/>
                  <a:gd name="T30" fmla="+- 0 3672 3601"/>
                  <a:gd name="T31" fmla="*/ 3672 h 75"/>
                  <a:gd name="T32" fmla="+- 0 8473 8446"/>
                  <a:gd name="T33" fmla="*/ T32 w 60"/>
                  <a:gd name="T34" fmla="+- 0 3675 3601"/>
                  <a:gd name="T35" fmla="*/ 3675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4"/>
                    </a:moveTo>
                    <a:lnTo>
                      <a:pt x="10" y="70"/>
                    </a:lnTo>
                    <a:lnTo>
                      <a:pt x="0" y="60"/>
                    </a:lnTo>
                    <a:lnTo>
                      <a:pt x="15" y="53"/>
                    </a:lnTo>
                    <a:lnTo>
                      <a:pt x="17" y="61"/>
                    </a:lnTo>
                    <a:lnTo>
                      <a:pt x="23" y="63"/>
                    </a:lnTo>
                    <a:lnTo>
                      <a:pt x="52" y="63"/>
                    </a:lnTo>
                    <a:lnTo>
                      <a:pt x="44" y="71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1" name="Group 939"/>
            <p:cNvGrpSpPr>
              <a:grpSpLocks/>
            </p:cNvGrpSpPr>
            <p:nvPr/>
          </p:nvGrpSpPr>
          <p:grpSpPr bwMode="auto">
            <a:xfrm>
              <a:off x="8519" y="3574"/>
              <a:ext cx="37" cy="105"/>
              <a:chOff x="8519" y="3574"/>
              <a:chExt cx="37" cy="105"/>
            </a:xfrm>
          </p:grpSpPr>
          <p:sp>
            <p:nvSpPr>
              <p:cNvPr id="4038" name="Freeform 940"/>
              <p:cNvSpPr>
                <a:spLocks/>
              </p:cNvSpPr>
              <p:nvPr/>
            </p:nvSpPr>
            <p:spPr bwMode="auto">
              <a:xfrm>
                <a:off x="8519" y="3574"/>
                <a:ext cx="37" cy="105"/>
              </a:xfrm>
              <a:custGeom>
                <a:avLst/>
                <a:gdLst>
                  <a:gd name="T0" fmla="+- 0 8535 8519"/>
                  <a:gd name="T1" fmla="*/ T0 w 37"/>
                  <a:gd name="T2" fmla="+- 0 3678 3574"/>
                  <a:gd name="T3" fmla="*/ 3678 h 105"/>
                  <a:gd name="T4" fmla="+- 0 8519 8519"/>
                  <a:gd name="T5" fmla="*/ T4 w 37"/>
                  <a:gd name="T6" fmla="+- 0 3678 3574"/>
                  <a:gd name="T7" fmla="*/ 3678 h 105"/>
                  <a:gd name="T8" fmla="+- 0 8539 8519"/>
                  <a:gd name="T9" fmla="*/ T8 w 37"/>
                  <a:gd name="T10" fmla="+- 0 3574 3574"/>
                  <a:gd name="T11" fmla="*/ 3574 h 105"/>
                  <a:gd name="T12" fmla="+- 0 8555 8519"/>
                  <a:gd name="T13" fmla="*/ T12 w 37"/>
                  <a:gd name="T14" fmla="+- 0 3574 3574"/>
                  <a:gd name="T15" fmla="*/ 3574 h 105"/>
                  <a:gd name="T16" fmla="+- 0 8535 8519"/>
                  <a:gd name="T17" fmla="*/ T16 w 37"/>
                  <a:gd name="T18" fmla="+- 0 3678 3574"/>
                  <a:gd name="T19" fmla="*/ 3678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" h="105">
                    <a:moveTo>
                      <a:pt x="16" y="104"/>
                    </a:moveTo>
                    <a:lnTo>
                      <a:pt x="0" y="104"/>
                    </a:lnTo>
                    <a:lnTo>
                      <a:pt x="20" y="0"/>
                    </a:lnTo>
                    <a:lnTo>
                      <a:pt x="36" y="0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2" name="Group 941"/>
            <p:cNvGrpSpPr>
              <a:grpSpLocks/>
            </p:cNvGrpSpPr>
            <p:nvPr/>
          </p:nvGrpSpPr>
          <p:grpSpPr bwMode="auto">
            <a:xfrm>
              <a:off x="7805" y="3747"/>
              <a:ext cx="79" cy="97"/>
              <a:chOff x="7805" y="3747"/>
              <a:chExt cx="79" cy="97"/>
            </a:xfrm>
          </p:grpSpPr>
          <p:sp>
            <p:nvSpPr>
              <p:cNvPr id="4037" name="Freeform 942"/>
              <p:cNvSpPr>
                <a:spLocks/>
              </p:cNvSpPr>
              <p:nvPr/>
            </p:nvSpPr>
            <p:spPr bwMode="auto">
              <a:xfrm>
                <a:off x="7805" y="3747"/>
                <a:ext cx="79" cy="97"/>
              </a:xfrm>
              <a:custGeom>
                <a:avLst/>
                <a:gdLst>
                  <a:gd name="T0" fmla="+- 0 7883 7805"/>
                  <a:gd name="T1" fmla="*/ T0 w 79"/>
                  <a:gd name="T2" fmla="+- 0 3843 3747"/>
                  <a:gd name="T3" fmla="*/ 3843 h 97"/>
                  <a:gd name="T4" fmla="+- 0 7805 7805"/>
                  <a:gd name="T5" fmla="*/ T4 w 79"/>
                  <a:gd name="T6" fmla="+- 0 3843 3747"/>
                  <a:gd name="T7" fmla="*/ 3843 h 97"/>
                  <a:gd name="T8" fmla="+- 0 7805 7805"/>
                  <a:gd name="T9" fmla="*/ T8 w 79"/>
                  <a:gd name="T10" fmla="+- 0 3747 3747"/>
                  <a:gd name="T11" fmla="*/ 3747 h 97"/>
                  <a:gd name="T12" fmla="+- 0 7880 7805"/>
                  <a:gd name="T13" fmla="*/ T12 w 79"/>
                  <a:gd name="T14" fmla="+- 0 3747 3747"/>
                  <a:gd name="T15" fmla="*/ 3747 h 97"/>
                  <a:gd name="T16" fmla="+- 0 7880 7805"/>
                  <a:gd name="T17" fmla="*/ T16 w 79"/>
                  <a:gd name="T18" fmla="+- 0 3762 3747"/>
                  <a:gd name="T19" fmla="*/ 3762 h 97"/>
                  <a:gd name="T20" fmla="+- 0 7825 7805"/>
                  <a:gd name="T21" fmla="*/ T20 w 79"/>
                  <a:gd name="T22" fmla="+- 0 3762 3747"/>
                  <a:gd name="T23" fmla="*/ 3762 h 97"/>
                  <a:gd name="T24" fmla="+- 0 7825 7805"/>
                  <a:gd name="T25" fmla="*/ T24 w 79"/>
                  <a:gd name="T26" fmla="+- 0 3787 3747"/>
                  <a:gd name="T27" fmla="*/ 3787 h 97"/>
                  <a:gd name="T28" fmla="+- 0 7876 7805"/>
                  <a:gd name="T29" fmla="*/ T28 w 79"/>
                  <a:gd name="T30" fmla="+- 0 3787 3747"/>
                  <a:gd name="T31" fmla="*/ 3787 h 97"/>
                  <a:gd name="T32" fmla="+- 0 7876 7805"/>
                  <a:gd name="T33" fmla="*/ T32 w 79"/>
                  <a:gd name="T34" fmla="+- 0 3802 3747"/>
                  <a:gd name="T35" fmla="*/ 3802 h 97"/>
                  <a:gd name="T36" fmla="+- 0 7825 7805"/>
                  <a:gd name="T37" fmla="*/ T36 w 79"/>
                  <a:gd name="T38" fmla="+- 0 3802 3747"/>
                  <a:gd name="T39" fmla="*/ 3802 h 97"/>
                  <a:gd name="T40" fmla="+- 0 7825 7805"/>
                  <a:gd name="T41" fmla="*/ T40 w 79"/>
                  <a:gd name="T42" fmla="+- 0 3827 3747"/>
                  <a:gd name="T43" fmla="*/ 3827 h 97"/>
                  <a:gd name="T44" fmla="+- 0 7883 7805"/>
                  <a:gd name="T45" fmla="*/ T44 w 79"/>
                  <a:gd name="T46" fmla="+- 0 3827 3747"/>
                  <a:gd name="T47" fmla="*/ 3827 h 97"/>
                  <a:gd name="T48" fmla="+- 0 7883 7805"/>
                  <a:gd name="T49" fmla="*/ T48 w 79"/>
                  <a:gd name="T50" fmla="+- 0 3843 3747"/>
                  <a:gd name="T51" fmla="*/ 384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8" y="9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15"/>
                    </a:lnTo>
                    <a:lnTo>
                      <a:pt x="20" y="15"/>
                    </a:lnTo>
                    <a:lnTo>
                      <a:pt x="20" y="40"/>
                    </a:lnTo>
                    <a:lnTo>
                      <a:pt x="71" y="40"/>
                    </a:lnTo>
                    <a:lnTo>
                      <a:pt x="71" y="55"/>
                    </a:lnTo>
                    <a:lnTo>
                      <a:pt x="20" y="55"/>
                    </a:lnTo>
                    <a:lnTo>
                      <a:pt x="20" y="80"/>
                    </a:lnTo>
                    <a:lnTo>
                      <a:pt x="78" y="80"/>
                    </a:lnTo>
                    <a:lnTo>
                      <a:pt x="78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3" name="Group 943"/>
            <p:cNvGrpSpPr>
              <a:grpSpLocks/>
            </p:cNvGrpSpPr>
            <p:nvPr/>
          </p:nvGrpSpPr>
          <p:grpSpPr bwMode="auto">
            <a:xfrm>
              <a:off x="7908" y="3742"/>
              <a:ext cx="2" cy="102"/>
              <a:chOff x="7908" y="3742"/>
              <a:chExt cx="2" cy="102"/>
            </a:xfrm>
          </p:grpSpPr>
          <p:sp>
            <p:nvSpPr>
              <p:cNvPr id="4036" name="Freeform 944"/>
              <p:cNvSpPr>
                <a:spLocks/>
              </p:cNvSpPr>
              <p:nvPr/>
            </p:nvSpPr>
            <p:spPr bwMode="auto">
              <a:xfrm>
                <a:off x="7908" y="3742"/>
                <a:ext cx="2" cy="102"/>
              </a:xfrm>
              <a:custGeom>
                <a:avLst/>
                <a:gdLst>
                  <a:gd name="T0" fmla="+- 0 3742 3742"/>
                  <a:gd name="T1" fmla="*/ 3742 h 102"/>
                  <a:gd name="T2" fmla="+- 0 3843 3742"/>
                  <a:gd name="T3" fmla="*/ 3843 h 10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02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noFill/>
              <a:ln w="136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4" name="Group 945"/>
            <p:cNvGrpSpPr>
              <a:grpSpLocks/>
            </p:cNvGrpSpPr>
            <p:nvPr/>
          </p:nvGrpSpPr>
          <p:grpSpPr bwMode="auto">
            <a:xfrm>
              <a:off x="7935" y="3768"/>
              <a:ext cx="65" cy="78"/>
              <a:chOff x="7935" y="3768"/>
              <a:chExt cx="65" cy="78"/>
            </a:xfrm>
          </p:grpSpPr>
          <p:sp>
            <p:nvSpPr>
              <p:cNvPr id="4032" name="Freeform 946"/>
              <p:cNvSpPr>
                <a:spLocks/>
              </p:cNvSpPr>
              <p:nvPr/>
            </p:nvSpPr>
            <p:spPr bwMode="auto">
              <a:xfrm>
                <a:off x="7935" y="3768"/>
                <a:ext cx="65" cy="78"/>
              </a:xfrm>
              <a:custGeom>
                <a:avLst/>
                <a:gdLst>
                  <a:gd name="T0" fmla="+- 0 7985 7935"/>
                  <a:gd name="T1" fmla="*/ T0 w 65"/>
                  <a:gd name="T2" fmla="+- 0 3845 3768"/>
                  <a:gd name="T3" fmla="*/ 3845 h 78"/>
                  <a:gd name="T4" fmla="+- 0 7968 7935"/>
                  <a:gd name="T5" fmla="*/ T4 w 65"/>
                  <a:gd name="T6" fmla="+- 0 3845 3768"/>
                  <a:gd name="T7" fmla="*/ 3845 h 78"/>
                  <a:gd name="T8" fmla="+- 0 7946 7935"/>
                  <a:gd name="T9" fmla="*/ T8 w 65"/>
                  <a:gd name="T10" fmla="+- 0 3838 3768"/>
                  <a:gd name="T11" fmla="*/ 3838 h 78"/>
                  <a:gd name="T12" fmla="+- 0 7935 7935"/>
                  <a:gd name="T13" fmla="*/ T12 w 65"/>
                  <a:gd name="T14" fmla="+- 0 3821 3768"/>
                  <a:gd name="T15" fmla="*/ 3821 h 78"/>
                  <a:gd name="T16" fmla="+- 0 7937 7935"/>
                  <a:gd name="T17" fmla="*/ T16 w 65"/>
                  <a:gd name="T18" fmla="+- 0 3791 3768"/>
                  <a:gd name="T19" fmla="*/ 3791 h 78"/>
                  <a:gd name="T20" fmla="+- 0 7946 7935"/>
                  <a:gd name="T21" fmla="*/ T20 w 65"/>
                  <a:gd name="T22" fmla="+- 0 3774 3768"/>
                  <a:gd name="T23" fmla="*/ 3774 h 78"/>
                  <a:gd name="T24" fmla="+- 0 7963 7935"/>
                  <a:gd name="T25" fmla="*/ T24 w 65"/>
                  <a:gd name="T26" fmla="+- 0 3768 3768"/>
                  <a:gd name="T27" fmla="*/ 3768 h 78"/>
                  <a:gd name="T28" fmla="+- 0 7987 7935"/>
                  <a:gd name="T29" fmla="*/ T28 w 65"/>
                  <a:gd name="T30" fmla="+- 0 3774 3768"/>
                  <a:gd name="T31" fmla="*/ 3774 h 78"/>
                  <a:gd name="T32" fmla="+- 0 7992 7935"/>
                  <a:gd name="T33" fmla="*/ T32 w 65"/>
                  <a:gd name="T34" fmla="+- 0 3782 3768"/>
                  <a:gd name="T35" fmla="*/ 3782 h 78"/>
                  <a:gd name="T36" fmla="+- 0 7960 7935"/>
                  <a:gd name="T37" fmla="*/ T36 w 65"/>
                  <a:gd name="T38" fmla="+- 0 3782 3768"/>
                  <a:gd name="T39" fmla="*/ 3782 h 78"/>
                  <a:gd name="T40" fmla="+- 0 7954 7935"/>
                  <a:gd name="T41" fmla="*/ T40 w 65"/>
                  <a:gd name="T42" fmla="+- 0 3792 3768"/>
                  <a:gd name="T43" fmla="*/ 3792 h 78"/>
                  <a:gd name="T44" fmla="+- 0 7953 7935"/>
                  <a:gd name="T45" fmla="*/ T44 w 65"/>
                  <a:gd name="T46" fmla="+- 0 3794 3768"/>
                  <a:gd name="T47" fmla="*/ 3794 h 78"/>
                  <a:gd name="T48" fmla="+- 0 7953 7935"/>
                  <a:gd name="T49" fmla="*/ T48 w 65"/>
                  <a:gd name="T50" fmla="+- 0 3798 3768"/>
                  <a:gd name="T51" fmla="*/ 3798 h 78"/>
                  <a:gd name="T52" fmla="+- 0 7981 7935"/>
                  <a:gd name="T53" fmla="*/ T52 w 65"/>
                  <a:gd name="T54" fmla="+- 0 3798 3768"/>
                  <a:gd name="T55" fmla="*/ 3798 h 78"/>
                  <a:gd name="T56" fmla="+- 0 7953 7935"/>
                  <a:gd name="T57" fmla="*/ T56 w 65"/>
                  <a:gd name="T58" fmla="+- 0 3810 3768"/>
                  <a:gd name="T59" fmla="*/ 3810 h 78"/>
                  <a:gd name="T60" fmla="+- 0 7953 7935"/>
                  <a:gd name="T61" fmla="*/ T60 w 65"/>
                  <a:gd name="T62" fmla="+- 0 3822 3768"/>
                  <a:gd name="T63" fmla="*/ 3822 h 78"/>
                  <a:gd name="T64" fmla="+- 0 7956 7935"/>
                  <a:gd name="T65" fmla="*/ T64 w 65"/>
                  <a:gd name="T66" fmla="+- 0 3831 3768"/>
                  <a:gd name="T67" fmla="*/ 3831 h 78"/>
                  <a:gd name="T68" fmla="+- 0 7968 7935"/>
                  <a:gd name="T69" fmla="*/ T68 w 65"/>
                  <a:gd name="T70" fmla="+- 0 3831 3768"/>
                  <a:gd name="T71" fmla="*/ 3831 h 78"/>
                  <a:gd name="T72" fmla="+- 0 7996 7935"/>
                  <a:gd name="T73" fmla="*/ T72 w 65"/>
                  <a:gd name="T74" fmla="+- 0 3831 3768"/>
                  <a:gd name="T75" fmla="*/ 3831 h 78"/>
                  <a:gd name="T76" fmla="+- 0 7994 7935"/>
                  <a:gd name="T77" fmla="*/ T76 w 65"/>
                  <a:gd name="T78" fmla="+- 0 3836 3768"/>
                  <a:gd name="T79" fmla="*/ 3836 h 78"/>
                  <a:gd name="T80" fmla="+- 0 7985 7935"/>
                  <a:gd name="T81" fmla="*/ T80 w 65"/>
                  <a:gd name="T82" fmla="+- 0 3845 3768"/>
                  <a:gd name="T83" fmla="*/ 3845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3" y="77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3"/>
                    </a:lnTo>
                    <a:lnTo>
                      <a:pt x="11" y="6"/>
                    </a:lnTo>
                    <a:lnTo>
                      <a:pt x="28" y="0"/>
                    </a:lnTo>
                    <a:lnTo>
                      <a:pt x="52" y="6"/>
                    </a:lnTo>
                    <a:lnTo>
                      <a:pt x="57" y="14"/>
                    </a:lnTo>
                    <a:lnTo>
                      <a:pt x="25" y="14"/>
                    </a:lnTo>
                    <a:lnTo>
                      <a:pt x="19" y="24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46" y="30"/>
                    </a:lnTo>
                    <a:lnTo>
                      <a:pt x="18" y="42"/>
                    </a:lnTo>
                    <a:lnTo>
                      <a:pt x="18" y="54"/>
                    </a:lnTo>
                    <a:lnTo>
                      <a:pt x="21" y="63"/>
                    </a:lnTo>
                    <a:lnTo>
                      <a:pt x="33" y="63"/>
                    </a:lnTo>
                    <a:lnTo>
                      <a:pt x="61" y="63"/>
                    </a:lnTo>
                    <a:lnTo>
                      <a:pt x="59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" name="Freeform 947"/>
              <p:cNvSpPr>
                <a:spLocks/>
              </p:cNvSpPr>
              <p:nvPr/>
            </p:nvSpPr>
            <p:spPr bwMode="auto">
              <a:xfrm>
                <a:off x="7935" y="3768"/>
                <a:ext cx="65" cy="78"/>
              </a:xfrm>
              <a:custGeom>
                <a:avLst/>
                <a:gdLst>
                  <a:gd name="T0" fmla="+- 0 7982 7935"/>
                  <a:gd name="T1" fmla="*/ T0 w 65"/>
                  <a:gd name="T2" fmla="+- 0 3797 3768"/>
                  <a:gd name="T3" fmla="*/ 3797 h 78"/>
                  <a:gd name="T4" fmla="+- 0 7975 7935"/>
                  <a:gd name="T5" fmla="*/ T4 w 65"/>
                  <a:gd name="T6" fmla="+- 0 3782 3768"/>
                  <a:gd name="T7" fmla="*/ 3782 h 78"/>
                  <a:gd name="T8" fmla="+- 0 7960 7935"/>
                  <a:gd name="T9" fmla="*/ T8 w 65"/>
                  <a:gd name="T10" fmla="+- 0 3782 3768"/>
                  <a:gd name="T11" fmla="*/ 3782 h 78"/>
                  <a:gd name="T12" fmla="+- 0 7992 7935"/>
                  <a:gd name="T13" fmla="*/ T12 w 65"/>
                  <a:gd name="T14" fmla="+- 0 3782 3768"/>
                  <a:gd name="T15" fmla="*/ 3782 h 78"/>
                  <a:gd name="T16" fmla="+- 0 7998 7935"/>
                  <a:gd name="T17" fmla="*/ T16 w 65"/>
                  <a:gd name="T18" fmla="+- 0 3790 3768"/>
                  <a:gd name="T19" fmla="*/ 3790 h 78"/>
                  <a:gd name="T20" fmla="+- 0 7982 7935"/>
                  <a:gd name="T21" fmla="*/ T20 w 65"/>
                  <a:gd name="T22" fmla="+- 0 3797 3768"/>
                  <a:gd name="T23" fmla="*/ 3797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4"/>
                    </a:lnTo>
                    <a:lnTo>
                      <a:pt x="25" y="14"/>
                    </a:lnTo>
                    <a:lnTo>
                      <a:pt x="57" y="14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" name="Freeform 948"/>
              <p:cNvSpPr>
                <a:spLocks/>
              </p:cNvSpPr>
              <p:nvPr/>
            </p:nvSpPr>
            <p:spPr bwMode="auto">
              <a:xfrm>
                <a:off x="7935" y="3768"/>
                <a:ext cx="65" cy="78"/>
              </a:xfrm>
              <a:custGeom>
                <a:avLst/>
                <a:gdLst>
                  <a:gd name="T0" fmla="+- 0 7982 7935"/>
                  <a:gd name="T1" fmla="*/ T0 w 65"/>
                  <a:gd name="T2" fmla="+- 0 3798 3768"/>
                  <a:gd name="T3" fmla="*/ 3798 h 78"/>
                  <a:gd name="T4" fmla="+- 0 7981 7935"/>
                  <a:gd name="T5" fmla="*/ T4 w 65"/>
                  <a:gd name="T6" fmla="+- 0 3798 3768"/>
                  <a:gd name="T7" fmla="*/ 3798 h 78"/>
                  <a:gd name="T8" fmla="+- 0 7982 7935"/>
                  <a:gd name="T9" fmla="*/ T8 w 65"/>
                  <a:gd name="T10" fmla="+- 0 3797 3768"/>
                  <a:gd name="T11" fmla="*/ 3797 h 78"/>
                  <a:gd name="T12" fmla="+- 0 7982 7935"/>
                  <a:gd name="T13" fmla="*/ T12 w 65"/>
                  <a:gd name="T14" fmla="+- 0 3798 3768"/>
                  <a:gd name="T15" fmla="*/ 3798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" name="Freeform 949"/>
              <p:cNvSpPr>
                <a:spLocks/>
              </p:cNvSpPr>
              <p:nvPr/>
            </p:nvSpPr>
            <p:spPr bwMode="auto">
              <a:xfrm>
                <a:off x="7935" y="3768"/>
                <a:ext cx="65" cy="78"/>
              </a:xfrm>
              <a:custGeom>
                <a:avLst/>
                <a:gdLst>
                  <a:gd name="T0" fmla="+- 0 7996 7935"/>
                  <a:gd name="T1" fmla="*/ T0 w 65"/>
                  <a:gd name="T2" fmla="+- 0 3831 3768"/>
                  <a:gd name="T3" fmla="*/ 3831 h 78"/>
                  <a:gd name="T4" fmla="+- 0 7975 7935"/>
                  <a:gd name="T5" fmla="*/ T4 w 65"/>
                  <a:gd name="T6" fmla="+- 0 3831 3768"/>
                  <a:gd name="T7" fmla="*/ 3831 h 78"/>
                  <a:gd name="T8" fmla="+- 0 7980 7935"/>
                  <a:gd name="T9" fmla="*/ T8 w 65"/>
                  <a:gd name="T10" fmla="+- 0 3829 3768"/>
                  <a:gd name="T11" fmla="*/ 3829 h 78"/>
                  <a:gd name="T12" fmla="+- 0 7982 7935"/>
                  <a:gd name="T13" fmla="*/ T12 w 65"/>
                  <a:gd name="T14" fmla="+- 0 3823 3768"/>
                  <a:gd name="T15" fmla="*/ 3823 h 78"/>
                  <a:gd name="T16" fmla="+- 0 7999 7935"/>
                  <a:gd name="T17" fmla="*/ T16 w 65"/>
                  <a:gd name="T18" fmla="+- 0 3824 3768"/>
                  <a:gd name="T19" fmla="*/ 3824 h 78"/>
                  <a:gd name="T20" fmla="+- 0 7996 7935"/>
                  <a:gd name="T21" fmla="*/ T20 w 65"/>
                  <a:gd name="T22" fmla="+- 0 3831 3768"/>
                  <a:gd name="T23" fmla="*/ 3831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1" y="63"/>
                    </a:moveTo>
                    <a:lnTo>
                      <a:pt x="40" y="63"/>
                    </a:lnTo>
                    <a:lnTo>
                      <a:pt x="45" y="61"/>
                    </a:lnTo>
                    <a:lnTo>
                      <a:pt x="47" y="55"/>
                    </a:lnTo>
                    <a:lnTo>
                      <a:pt x="64" y="56"/>
                    </a:lnTo>
                    <a:lnTo>
                      <a:pt x="6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5" name="Group 950"/>
            <p:cNvGrpSpPr>
              <a:grpSpLocks/>
            </p:cNvGrpSpPr>
            <p:nvPr/>
          </p:nvGrpSpPr>
          <p:grpSpPr bwMode="auto">
            <a:xfrm>
              <a:off x="8014" y="3769"/>
              <a:ext cx="65" cy="76"/>
              <a:chOff x="8014" y="3769"/>
              <a:chExt cx="65" cy="76"/>
            </a:xfrm>
          </p:grpSpPr>
          <p:sp>
            <p:nvSpPr>
              <p:cNvPr id="4029" name="Freeform 951"/>
              <p:cNvSpPr>
                <a:spLocks/>
              </p:cNvSpPr>
              <p:nvPr/>
            </p:nvSpPr>
            <p:spPr bwMode="auto">
              <a:xfrm>
                <a:off x="8014" y="3769"/>
                <a:ext cx="65" cy="76"/>
              </a:xfrm>
              <a:custGeom>
                <a:avLst/>
                <a:gdLst>
                  <a:gd name="T0" fmla="+- 0 8049 8014"/>
                  <a:gd name="T1" fmla="*/ T0 w 65"/>
                  <a:gd name="T2" fmla="+- 0 3844 3769"/>
                  <a:gd name="T3" fmla="*/ 3844 h 76"/>
                  <a:gd name="T4" fmla="+- 0 8026 8014"/>
                  <a:gd name="T5" fmla="*/ T4 w 65"/>
                  <a:gd name="T6" fmla="+- 0 3839 3769"/>
                  <a:gd name="T7" fmla="*/ 3839 h 76"/>
                  <a:gd name="T8" fmla="+- 0 8014 8014"/>
                  <a:gd name="T9" fmla="*/ T8 w 65"/>
                  <a:gd name="T10" fmla="+- 0 3823 3769"/>
                  <a:gd name="T11" fmla="*/ 3823 h 76"/>
                  <a:gd name="T12" fmla="+- 0 8015 8014"/>
                  <a:gd name="T13" fmla="*/ T12 w 65"/>
                  <a:gd name="T14" fmla="+- 0 3800 3769"/>
                  <a:gd name="T15" fmla="*/ 3800 h 76"/>
                  <a:gd name="T16" fmla="+- 0 8023 8014"/>
                  <a:gd name="T17" fmla="*/ T16 w 65"/>
                  <a:gd name="T18" fmla="+- 0 3783 3769"/>
                  <a:gd name="T19" fmla="*/ 3783 h 76"/>
                  <a:gd name="T20" fmla="+- 0 8035 8014"/>
                  <a:gd name="T21" fmla="*/ T20 w 65"/>
                  <a:gd name="T22" fmla="+- 0 3773 3769"/>
                  <a:gd name="T23" fmla="*/ 3773 h 76"/>
                  <a:gd name="T24" fmla="+- 0 8049 8014"/>
                  <a:gd name="T25" fmla="*/ T24 w 65"/>
                  <a:gd name="T26" fmla="+- 0 3769 3769"/>
                  <a:gd name="T27" fmla="*/ 3769 h 76"/>
                  <a:gd name="T28" fmla="+- 0 8063 8014"/>
                  <a:gd name="T29" fmla="*/ T28 w 65"/>
                  <a:gd name="T30" fmla="+- 0 3772 3769"/>
                  <a:gd name="T31" fmla="*/ 3772 h 76"/>
                  <a:gd name="T32" fmla="+- 0 8073 8014"/>
                  <a:gd name="T33" fmla="*/ T32 w 65"/>
                  <a:gd name="T34" fmla="+- 0 3781 3769"/>
                  <a:gd name="T35" fmla="*/ 3781 h 76"/>
                  <a:gd name="T36" fmla="+- 0 8034 8014"/>
                  <a:gd name="T37" fmla="*/ T36 w 65"/>
                  <a:gd name="T38" fmla="+- 0 3781 3769"/>
                  <a:gd name="T39" fmla="*/ 3781 h 76"/>
                  <a:gd name="T40" fmla="+- 0 8032 8014"/>
                  <a:gd name="T41" fmla="*/ T40 w 65"/>
                  <a:gd name="T42" fmla="+- 0 3792 3769"/>
                  <a:gd name="T43" fmla="*/ 3792 h 76"/>
                  <a:gd name="T44" fmla="+- 0 8031 8014"/>
                  <a:gd name="T45" fmla="*/ T44 w 65"/>
                  <a:gd name="T46" fmla="+- 0 3806 3769"/>
                  <a:gd name="T47" fmla="*/ 3806 h 76"/>
                  <a:gd name="T48" fmla="+- 0 8036 8014"/>
                  <a:gd name="T49" fmla="*/ T48 w 65"/>
                  <a:gd name="T50" fmla="+- 0 3825 3769"/>
                  <a:gd name="T51" fmla="*/ 3825 h 76"/>
                  <a:gd name="T52" fmla="+- 0 8048 8014"/>
                  <a:gd name="T53" fmla="*/ T52 w 65"/>
                  <a:gd name="T54" fmla="+- 0 3831 3769"/>
                  <a:gd name="T55" fmla="*/ 3831 h 76"/>
                  <a:gd name="T56" fmla="+- 0 8072 8014"/>
                  <a:gd name="T57" fmla="*/ T56 w 65"/>
                  <a:gd name="T58" fmla="+- 0 3831 3769"/>
                  <a:gd name="T59" fmla="*/ 3831 h 76"/>
                  <a:gd name="T60" fmla="+- 0 8069 8014"/>
                  <a:gd name="T61" fmla="*/ T60 w 65"/>
                  <a:gd name="T62" fmla="+- 0 3837 3769"/>
                  <a:gd name="T63" fmla="*/ 3837 h 76"/>
                  <a:gd name="T64" fmla="+- 0 8049 8014"/>
                  <a:gd name="T65" fmla="*/ T64 w 65"/>
                  <a:gd name="T66" fmla="+- 0 3844 3769"/>
                  <a:gd name="T67" fmla="*/ 3844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5" h="76">
                    <a:moveTo>
                      <a:pt x="35" y="75"/>
                    </a:moveTo>
                    <a:lnTo>
                      <a:pt x="12" y="70"/>
                    </a:lnTo>
                    <a:lnTo>
                      <a:pt x="0" y="54"/>
                    </a:lnTo>
                    <a:lnTo>
                      <a:pt x="1" y="31"/>
                    </a:lnTo>
                    <a:lnTo>
                      <a:pt x="9" y="14"/>
                    </a:lnTo>
                    <a:lnTo>
                      <a:pt x="21" y="4"/>
                    </a:lnTo>
                    <a:lnTo>
                      <a:pt x="35" y="0"/>
                    </a:lnTo>
                    <a:lnTo>
                      <a:pt x="49" y="3"/>
                    </a:lnTo>
                    <a:lnTo>
                      <a:pt x="59" y="12"/>
                    </a:lnTo>
                    <a:lnTo>
                      <a:pt x="20" y="12"/>
                    </a:lnTo>
                    <a:lnTo>
                      <a:pt x="18" y="23"/>
                    </a:lnTo>
                    <a:lnTo>
                      <a:pt x="17" y="37"/>
                    </a:lnTo>
                    <a:lnTo>
                      <a:pt x="22" y="56"/>
                    </a:lnTo>
                    <a:lnTo>
                      <a:pt x="34" y="62"/>
                    </a:lnTo>
                    <a:lnTo>
                      <a:pt x="58" y="62"/>
                    </a:lnTo>
                    <a:lnTo>
                      <a:pt x="55" y="68"/>
                    </a:lnTo>
                    <a:lnTo>
                      <a:pt x="35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" name="Freeform 952"/>
              <p:cNvSpPr>
                <a:spLocks/>
              </p:cNvSpPr>
              <p:nvPr/>
            </p:nvSpPr>
            <p:spPr bwMode="auto">
              <a:xfrm>
                <a:off x="8014" y="3769"/>
                <a:ext cx="65" cy="76"/>
              </a:xfrm>
              <a:custGeom>
                <a:avLst/>
                <a:gdLst>
                  <a:gd name="T0" fmla="+- 0 8059 8014"/>
                  <a:gd name="T1" fmla="*/ T0 w 65"/>
                  <a:gd name="T2" fmla="+- 0 3793 3769"/>
                  <a:gd name="T3" fmla="*/ 3793 h 76"/>
                  <a:gd name="T4" fmla="+- 0 8059 8014"/>
                  <a:gd name="T5" fmla="*/ T4 w 65"/>
                  <a:gd name="T6" fmla="+- 0 3786 3769"/>
                  <a:gd name="T7" fmla="*/ 3786 h 76"/>
                  <a:gd name="T8" fmla="+- 0 8054 8014"/>
                  <a:gd name="T9" fmla="*/ T8 w 65"/>
                  <a:gd name="T10" fmla="+- 0 3781 3769"/>
                  <a:gd name="T11" fmla="*/ 3781 h 76"/>
                  <a:gd name="T12" fmla="+- 0 8073 8014"/>
                  <a:gd name="T13" fmla="*/ T12 w 65"/>
                  <a:gd name="T14" fmla="+- 0 3781 3769"/>
                  <a:gd name="T15" fmla="*/ 3781 h 76"/>
                  <a:gd name="T16" fmla="+- 0 8074 8014"/>
                  <a:gd name="T17" fmla="*/ T16 w 65"/>
                  <a:gd name="T18" fmla="+- 0 3781 3769"/>
                  <a:gd name="T19" fmla="*/ 3781 h 76"/>
                  <a:gd name="T20" fmla="+- 0 8059 8014"/>
                  <a:gd name="T21" fmla="*/ T20 w 65"/>
                  <a:gd name="T22" fmla="+- 0 3793 3769"/>
                  <a:gd name="T23" fmla="*/ 3793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6">
                    <a:moveTo>
                      <a:pt x="45" y="24"/>
                    </a:moveTo>
                    <a:lnTo>
                      <a:pt x="45" y="17"/>
                    </a:lnTo>
                    <a:lnTo>
                      <a:pt x="40" y="12"/>
                    </a:lnTo>
                    <a:lnTo>
                      <a:pt x="59" y="12"/>
                    </a:lnTo>
                    <a:lnTo>
                      <a:pt x="60" y="12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" name="Freeform 953"/>
              <p:cNvSpPr>
                <a:spLocks/>
              </p:cNvSpPr>
              <p:nvPr/>
            </p:nvSpPr>
            <p:spPr bwMode="auto">
              <a:xfrm>
                <a:off x="8014" y="3769"/>
                <a:ext cx="65" cy="76"/>
              </a:xfrm>
              <a:custGeom>
                <a:avLst/>
                <a:gdLst>
                  <a:gd name="T0" fmla="+- 0 8072 8014"/>
                  <a:gd name="T1" fmla="*/ T0 w 65"/>
                  <a:gd name="T2" fmla="+- 0 3831 3769"/>
                  <a:gd name="T3" fmla="*/ 3831 h 76"/>
                  <a:gd name="T4" fmla="+- 0 8048 8014"/>
                  <a:gd name="T5" fmla="*/ T4 w 65"/>
                  <a:gd name="T6" fmla="+- 0 3831 3769"/>
                  <a:gd name="T7" fmla="*/ 3831 h 76"/>
                  <a:gd name="T8" fmla="+- 0 8058 8014"/>
                  <a:gd name="T9" fmla="*/ T8 w 65"/>
                  <a:gd name="T10" fmla="+- 0 3822 3769"/>
                  <a:gd name="T11" fmla="*/ 3822 h 76"/>
                  <a:gd name="T12" fmla="+- 0 8079 8014"/>
                  <a:gd name="T13" fmla="*/ T12 w 65"/>
                  <a:gd name="T14" fmla="+- 0 3819 3769"/>
                  <a:gd name="T15" fmla="*/ 3819 h 76"/>
                  <a:gd name="T16" fmla="+- 0 8072 8014"/>
                  <a:gd name="T17" fmla="*/ T16 w 65"/>
                  <a:gd name="T18" fmla="+- 0 3831 3769"/>
                  <a:gd name="T19" fmla="*/ 383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" h="76">
                    <a:moveTo>
                      <a:pt x="58" y="62"/>
                    </a:moveTo>
                    <a:lnTo>
                      <a:pt x="34" y="62"/>
                    </a:lnTo>
                    <a:lnTo>
                      <a:pt x="44" y="53"/>
                    </a:lnTo>
                    <a:lnTo>
                      <a:pt x="65" y="50"/>
                    </a:lnTo>
                    <a:lnTo>
                      <a:pt x="58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6" name="Group 954"/>
            <p:cNvGrpSpPr>
              <a:grpSpLocks/>
            </p:cNvGrpSpPr>
            <p:nvPr/>
          </p:nvGrpSpPr>
          <p:grpSpPr bwMode="auto">
            <a:xfrm>
              <a:off x="8085" y="3752"/>
              <a:ext cx="44" cy="92"/>
              <a:chOff x="8085" y="3752"/>
              <a:chExt cx="44" cy="92"/>
            </a:xfrm>
          </p:grpSpPr>
          <p:sp>
            <p:nvSpPr>
              <p:cNvPr id="4025" name="Freeform 955"/>
              <p:cNvSpPr>
                <a:spLocks/>
              </p:cNvSpPr>
              <p:nvPr/>
            </p:nvSpPr>
            <p:spPr bwMode="auto">
              <a:xfrm>
                <a:off x="8085" y="3752"/>
                <a:ext cx="44" cy="92"/>
              </a:xfrm>
              <a:custGeom>
                <a:avLst/>
                <a:gdLst>
                  <a:gd name="T0" fmla="+- 0 8113 8085"/>
                  <a:gd name="T1" fmla="*/ T0 w 44"/>
                  <a:gd name="T2" fmla="+- 0 3769 3752"/>
                  <a:gd name="T3" fmla="*/ 3769 h 92"/>
                  <a:gd name="T4" fmla="+- 0 8095 8085"/>
                  <a:gd name="T5" fmla="*/ T4 w 44"/>
                  <a:gd name="T6" fmla="+- 0 3769 3752"/>
                  <a:gd name="T7" fmla="*/ 3769 h 92"/>
                  <a:gd name="T8" fmla="+- 0 8101 8085"/>
                  <a:gd name="T9" fmla="*/ T8 w 44"/>
                  <a:gd name="T10" fmla="+- 0 3752 3752"/>
                  <a:gd name="T11" fmla="*/ 3752 h 92"/>
                  <a:gd name="T12" fmla="+- 0 8113 8085"/>
                  <a:gd name="T13" fmla="*/ T12 w 44"/>
                  <a:gd name="T14" fmla="+- 0 3752 3752"/>
                  <a:gd name="T15" fmla="*/ 3752 h 92"/>
                  <a:gd name="T16" fmla="+- 0 8113 8085"/>
                  <a:gd name="T17" fmla="*/ T16 w 44"/>
                  <a:gd name="T18" fmla="+- 0 3769 3752"/>
                  <a:gd name="T19" fmla="*/ 3769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28" y="17"/>
                    </a:moveTo>
                    <a:lnTo>
                      <a:pt x="10" y="1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" name="Freeform 956"/>
              <p:cNvSpPr>
                <a:spLocks/>
              </p:cNvSpPr>
              <p:nvPr/>
            </p:nvSpPr>
            <p:spPr bwMode="auto">
              <a:xfrm>
                <a:off x="8085" y="3752"/>
                <a:ext cx="44" cy="92"/>
              </a:xfrm>
              <a:custGeom>
                <a:avLst/>
                <a:gdLst>
                  <a:gd name="T0" fmla="+- 0 8127 8085"/>
                  <a:gd name="T1" fmla="*/ T0 w 44"/>
                  <a:gd name="T2" fmla="+- 0 3782 3752"/>
                  <a:gd name="T3" fmla="*/ 3782 h 92"/>
                  <a:gd name="T4" fmla="+- 0 8085 8085"/>
                  <a:gd name="T5" fmla="*/ T4 w 44"/>
                  <a:gd name="T6" fmla="+- 0 3782 3752"/>
                  <a:gd name="T7" fmla="*/ 3782 h 92"/>
                  <a:gd name="T8" fmla="+- 0 8085 8085"/>
                  <a:gd name="T9" fmla="*/ T8 w 44"/>
                  <a:gd name="T10" fmla="+- 0 3769 3752"/>
                  <a:gd name="T11" fmla="*/ 3769 h 92"/>
                  <a:gd name="T12" fmla="+- 0 8127 8085"/>
                  <a:gd name="T13" fmla="*/ T12 w 44"/>
                  <a:gd name="T14" fmla="+- 0 3769 3752"/>
                  <a:gd name="T15" fmla="*/ 3769 h 92"/>
                  <a:gd name="T16" fmla="+- 0 8127 8085"/>
                  <a:gd name="T17" fmla="*/ T16 w 44"/>
                  <a:gd name="T18" fmla="+- 0 3782 3752"/>
                  <a:gd name="T19" fmla="*/ 3782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42" y="30"/>
                    </a:moveTo>
                    <a:lnTo>
                      <a:pt x="0" y="30"/>
                    </a:lnTo>
                    <a:lnTo>
                      <a:pt x="0" y="17"/>
                    </a:lnTo>
                    <a:lnTo>
                      <a:pt x="42" y="17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" name="Freeform 957"/>
              <p:cNvSpPr>
                <a:spLocks/>
              </p:cNvSpPr>
              <p:nvPr/>
            </p:nvSpPr>
            <p:spPr bwMode="auto">
              <a:xfrm>
                <a:off x="8085" y="3752"/>
                <a:ext cx="44" cy="92"/>
              </a:xfrm>
              <a:custGeom>
                <a:avLst/>
                <a:gdLst>
                  <a:gd name="T0" fmla="+- 0 8107 8085"/>
                  <a:gd name="T1" fmla="*/ T0 w 44"/>
                  <a:gd name="T2" fmla="+- 0 3843 3752"/>
                  <a:gd name="T3" fmla="*/ 3843 h 92"/>
                  <a:gd name="T4" fmla="+- 0 8094 8085"/>
                  <a:gd name="T5" fmla="*/ T4 w 44"/>
                  <a:gd name="T6" fmla="+- 0 3830 3752"/>
                  <a:gd name="T7" fmla="*/ 3830 h 92"/>
                  <a:gd name="T8" fmla="+- 0 8094 8085"/>
                  <a:gd name="T9" fmla="*/ T8 w 44"/>
                  <a:gd name="T10" fmla="+- 0 3782 3752"/>
                  <a:gd name="T11" fmla="*/ 3782 h 92"/>
                  <a:gd name="T12" fmla="+- 0 8113 8085"/>
                  <a:gd name="T13" fmla="*/ T12 w 44"/>
                  <a:gd name="T14" fmla="+- 0 3782 3752"/>
                  <a:gd name="T15" fmla="*/ 3782 h 92"/>
                  <a:gd name="T16" fmla="+- 0 8113 8085"/>
                  <a:gd name="T17" fmla="*/ T16 w 44"/>
                  <a:gd name="T18" fmla="+- 0 3820 3752"/>
                  <a:gd name="T19" fmla="*/ 3820 h 92"/>
                  <a:gd name="T20" fmla="+- 0 8113 8085"/>
                  <a:gd name="T21" fmla="*/ T20 w 44"/>
                  <a:gd name="T22" fmla="+- 0 3829 3752"/>
                  <a:gd name="T23" fmla="*/ 3829 h 92"/>
                  <a:gd name="T24" fmla="+- 0 8119 8085"/>
                  <a:gd name="T25" fmla="*/ T24 w 44"/>
                  <a:gd name="T26" fmla="+- 0 3833 3752"/>
                  <a:gd name="T27" fmla="*/ 3833 h 92"/>
                  <a:gd name="T28" fmla="+- 0 8128 8085"/>
                  <a:gd name="T29" fmla="*/ T28 w 44"/>
                  <a:gd name="T30" fmla="+- 0 3833 3752"/>
                  <a:gd name="T31" fmla="*/ 3833 h 92"/>
                  <a:gd name="T32" fmla="+- 0 8128 8085"/>
                  <a:gd name="T33" fmla="*/ T32 w 44"/>
                  <a:gd name="T34" fmla="+- 0 3842 3752"/>
                  <a:gd name="T35" fmla="*/ 3842 h 92"/>
                  <a:gd name="T36" fmla="+- 0 8107 8085"/>
                  <a:gd name="T37" fmla="*/ T36 w 44"/>
                  <a:gd name="T38" fmla="+- 0 3843 3752"/>
                  <a:gd name="T39" fmla="*/ 3843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92">
                    <a:moveTo>
                      <a:pt x="22" y="91"/>
                    </a:moveTo>
                    <a:lnTo>
                      <a:pt x="9" y="78"/>
                    </a:lnTo>
                    <a:lnTo>
                      <a:pt x="9" y="30"/>
                    </a:lnTo>
                    <a:lnTo>
                      <a:pt x="28" y="30"/>
                    </a:lnTo>
                    <a:lnTo>
                      <a:pt x="28" y="68"/>
                    </a:lnTo>
                    <a:lnTo>
                      <a:pt x="28" y="77"/>
                    </a:lnTo>
                    <a:lnTo>
                      <a:pt x="34" y="81"/>
                    </a:lnTo>
                    <a:lnTo>
                      <a:pt x="43" y="81"/>
                    </a:lnTo>
                    <a:lnTo>
                      <a:pt x="43" y="90"/>
                    </a:lnTo>
                    <a:lnTo>
                      <a:pt x="2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" name="Freeform 958"/>
              <p:cNvSpPr>
                <a:spLocks/>
              </p:cNvSpPr>
              <p:nvPr/>
            </p:nvSpPr>
            <p:spPr bwMode="auto">
              <a:xfrm>
                <a:off x="8085" y="3752"/>
                <a:ext cx="44" cy="92"/>
              </a:xfrm>
              <a:custGeom>
                <a:avLst/>
                <a:gdLst>
                  <a:gd name="T0" fmla="+- 0 8128 8085"/>
                  <a:gd name="T1" fmla="*/ T0 w 44"/>
                  <a:gd name="T2" fmla="+- 0 3833 3752"/>
                  <a:gd name="T3" fmla="*/ 3833 h 92"/>
                  <a:gd name="T4" fmla="+- 0 8119 8085"/>
                  <a:gd name="T5" fmla="*/ T4 w 44"/>
                  <a:gd name="T6" fmla="+- 0 3833 3752"/>
                  <a:gd name="T7" fmla="*/ 3833 h 92"/>
                  <a:gd name="T8" fmla="+- 0 8128 8085"/>
                  <a:gd name="T9" fmla="*/ T8 w 44"/>
                  <a:gd name="T10" fmla="+- 0 3830 3752"/>
                  <a:gd name="T11" fmla="*/ 3830 h 92"/>
                  <a:gd name="T12" fmla="+- 0 8128 8085"/>
                  <a:gd name="T13" fmla="*/ T12 w 44"/>
                  <a:gd name="T14" fmla="+- 0 3833 3752"/>
                  <a:gd name="T15" fmla="*/ 3833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92">
                    <a:moveTo>
                      <a:pt x="43" y="81"/>
                    </a:moveTo>
                    <a:lnTo>
                      <a:pt x="34" y="81"/>
                    </a:lnTo>
                    <a:lnTo>
                      <a:pt x="43" y="78"/>
                    </a:lnTo>
                    <a:lnTo>
                      <a:pt x="43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7" name="Group 959"/>
            <p:cNvGrpSpPr>
              <a:grpSpLocks/>
            </p:cNvGrpSpPr>
            <p:nvPr/>
          </p:nvGrpSpPr>
          <p:grpSpPr bwMode="auto">
            <a:xfrm>
              <a:off x="8139" y="3742"/>
              <a:ext cx="20" cy="102"/>
              <a:chOff x="8139" y="3742"/>
              <a:chExt cx="20" cy="102"/>
            </a:xfrm>
          </p:grpSpPr>
          <p:sp>
            <p:nvSpPr>
              <p:cNvPr id="4023" name="Freeform 960"/>
              <p:cNvSpPr>
                <a:spLocks/>
              </p:cNvSpPr>
              <p:nvPr/>
            </p:nvSpPr>
            <p:spPr bwMode="auto">
              <a:xfrm>
                <a:off x="8139" y="3742"/>
                <a:ext cx="20" cy="102"/>
              </a:xfrm>
              <a:custGeom>
                <a:avLst/>
                <a:gdLst>
                  <a:gd name="T0" fmla="+- 0 8158 8139"/>
                  <a:gd name="T1" fmla="*/ T0 w 20"/>
                  <a:gd name="T2" fmla="+- 0 3756 3742"/>
                  <a:gd name="T3" fmla="*/ 3756 h 102"/>
                  <a:gd name="T4" fmla="+- 0 8139 8139"/>
                  <a:gd name="T5" fmla="*/ T4 w 20"/>
                  <a:gd name="T6" fmla="+- 0 3756 3742"/>
                  <a:gd name="T7" fmla="*/ 3756 h 102"/>
                  <a:gd name="T8" fmla="+- 0 8139 8139"/>
                  <a:gd name="T9" fmla="*/ T8 w 20"/>
                  <a:gd name="T10" fmla="+- 0 3742 3742"/>
                  <a:gd name="T11" fmla="*/ 3742 h 102"/>
                  <a:gd name="T12" fmla="+- 0 8158 8139"/>
                  <a:gd name="T13" fmla="*/ T12 w 20"/>
                  <a:gd name="T14" fmla="+- 0 3742 3742"/>
                  <a:gd name="T15" fmla="*/ 3742 h 102"/>
                  <a:gd name="T16" fmla="+- 0 8158 8139"/>
                  <a:gd name="T17" fmla="*/ T16 w 20"/>
                  <a:gd name="T18" fmla="+- 0 3756 3742"/>
                  <a:gd name="T19" fmla="*/ 3756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19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" name="Freeform 961"/>
              <p:cNvSpPr>
                <a:spLocks/>
              </p:cNvSpPr>
              <p:nvPr/>
            </p:nvSpPr>
            <p:spPr bwMode="auto">
              <a:xfrm>
                <a:off x="8139" y="3742"/>
                <a:ext cx="20" cy="102"/>
              </a:xfrm>
              <a:custGeom>
                <a:avLst/>
                <a:gdLst>
                  <a:gd name="T0" fmla="+- 0 8158 8139"/>
                  <a:gd name="T1" fmla="*/ T0 w 20"/>
                  <a:gd name="T2" fmla="+- 0 3843 3742"/>
                  <a:gd name="T3" fmla="*/ 3843 h 102"/>
                  <a:gd name="T4" fmla="+- 0 8139 8139"/>
                  <a:gd name="T5" fmla="*/ T4 w 20"/>
                  <a:gd name="T6" fmla="+- 0 3843 3742"/>
                  <a:gd name="T7" fmla="*/ 3843 h 102"/>
                  <a:gd name="T8" fmla="+- 0 8139 8139"/>
                  <a:gd name="T9" fmla="*/ T8 w 20"/>
                  <a:gd name="T10" fmla="+- 0 3769 3742"/>
                  <a:gd name="T11" fmla="*/ 3769 h 102"/>
                  <a:gd name="T12" fmla="+- 0 8158 8139"/>
                  <a:gd name="T13" fmla="*/ T12 w 20"/>
                  <a:gd name="T14" fmla="+- 0 3769 3742"/>
                  <a:gd name="T15" fmla="*/ 3769 h 102"/>
                  <a:gd name="T16" fmla="+- 0 8158 8139"/>
                  <a:gd name="T17" fmla="*/ T16 w 20"/>
                  <a:gd name="T18" fmla="+- 0 3843 3742"/>
                  <a:gd name="T19" fmla="*/ 3843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19" y="101"/>
                    </a:moveTo>
                    <a:lnTo>
                      <a:pt x="0" y="101"/>
                    </a:lnTo>
                    <a:lnTo>
                      <a:pt x="0" y="27"/>
                    </a:lnTo>
                    <a:lnTo>
                      <a:pt x="19" y="27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8" name="Group 962"/>
            <p:cNvGrpSpPr>
              <a:grpSpLocks/>
            </p:cNvGrpSpPr>
            <p:nvPr/>
          </p:nvGrpSpPr>
          <p:grpSpPr bwMode="auto">
            <a:xfrm>
              <a:off x="8169" y="3769"/>
              <a:ext cx="77" cy="74"/>
              <a:chOff x="8169" y="3769"/>
              <a:chExt cx="77" cy="74"/>
            </a:xfrm>
          </p:grpSpPr>
          <p:sp>
            <p:nvSpPr>
              <p:cNvPr id="4021" name="Freeform 963"/>
              <p:cNvSpPr>
                <a:spLocks/>
              </p:cNvSpPr>
              <p:nvPr/>
            </p:nvSpPr>
            <p:spPr bwMode="auto">
              <a:xfrm>
                <a:off x="8169" y="3769"/>
                <a:ext cx="77" cy="74"/>
              </a:xfrm>
              <a:custGeom>
                <a:avLst/>
                <a:gdLst>
                  <a:gd name="T0" fmla="+- 0 8218 8169"/>
                  <a:gd name="T1" fmla="*/ T0 w 77"/>
                  <a:gd name="T2" fmla="+- 0 3843 3769"/>
                  <a:gd name="T3" fmla="*/ 3843 h 74"/>
                  <a:gd name="T4" fmla="+- 0 8195 8169"/>
                  <a:gd name="T5" fmla="*/ T4 w 77"/>
                  <a:gd name="T6" fmla="+- 0 3843 3769"/>
                  <a:gd name="T7" fmla="*/ 3843 h 74"/>
                  <a:gd name="T8" fmla="+- 0 8169 8169"/>
                  <a:gd name="T9" fmla="*/ T8 w 77"/>
                  <a:gd name="T10" fmla="+- 0 3769 3769"/>
                  <a:gd name="T11" fmla="*/ 3769 h 74"/>
                  <a:gd name="T12" fmla="+- 0 8189 8169"/>
                  <a:gd name="T13" fmla="*/ T12 w 77"/>
                  <a:gd name="T14" fmla="+- 0 3769 3769"/>
                  <a:gd name="T15" fmla="*/ 3769 h 74"/>
                  <a:gd name="T16" fmla="+- 0 8207 8169"/>
                  <a:gd name="T17" fmla="*/ T16 w 77"/>
                  <a:gd name="T18" fmla="+- 0 3827 3769"/>
                  <a:gd name="T19" fmla="*/ 3827 h 74"/>
                  <a:gd name="T20" fmla="+- 0 8224 8169"/>
                  <a:gd name="T21" fmla="*/ T20 w 77"/>
                  <a:gd name="T22" fmla="+- 0 3827 3769"/>
                  <a:gd name="T23" fmla="*/ 3827 h 74"/>
                  <a:gd name="T24" fmla="+- 0 8218 8169"/>
                  <a:gd name="T25" fmla="*/ T24 w 77"/>
                  <a:gd name="T26" fmla="+- 0 3843 3769"/>
                  <a:gd name="T27" fmla="*/ 3843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7" h="74">
                    <a:moveTo>
                      <a:pt x="49" y="74"/>
                    </a:moveTo>
                    <a:lnTo>
                      <a:pt x="26" y="7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38" y="58"/>
                    </a:lnTo>
                    <a:lnTo>
                      <a:pt x="55" y="58"/>
                    </a:lnTo>
                    <a:lnTo>
                      <a:pt x="49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" name="Freeform 964"/>
              <p:cNvSpPr>
                <a:spLocks/>
              </p:cNvSpPr>
              <p:nvPr/>
            </p:nvSpPr>
            <p:spPr bwMode="auto">
              <a:xfrm>
                <a:off x="8169" y="3769"/>
                <a:ext cx="77" cy="74"/>
              </a:xfrm>
              <a:custGeom>
                <a:avLst/>
                <a:gdLst>
                  <a:gd name="T0" fmla="+- 0 8224 8169"/>
                  <a:gd name="T1" fmla="*/ T0 w 77"/>
                  <a:gd name="T2" fmla="+- 0 3827 3769"/>
                  <a:gd name="T3" fmla="*/ 3827 h 74"/>
                  <a:gd name="T4" fmla="+- 0 8207 8169"/>
                  <a:gd name="T5" fmla="*/ T4 w 77"/>
                  <a:gd name="T6" fmla="+- 0 3827 3769"/>
                  <a:gd name="T7" fmla="*/ 3827 h 74"/>
                  <a:gd name="T8" fmla="+- 0 8225 8169"/>
                  <a:gd name="T9" fmla="*/ T8 w 77"/>
                  <a:gd name="T10" fmla="+- 0 3769 3769"/>
                  <a:gd name="T11" fmla="*/ 3769 h 74"/>
                  <a:gd name="T12" fmla="+- 0 8246 8169"/>
                  <a:gd name="T13" fmla="*/ T12 w 77"/>
                  <a:gd name="T14" fmla="+- 0 3769 3769"/>
                  <a:gd name="T15" fmla="*/ 3769 h 74"/>
                  <a:gd name="T16" fmla="+- 0 8224 8169"/>
                  <a:gd name="T17" fmla="*/ T16 w 77"/>
                  <a:gd name="T18" fmla="+- 0 3827 3769"/>
                  <a:gd name="T19" fmla="*/ 3827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7" h="74">
                    <a:moveTo>
                      <a:pt x="55" y="58"/>
                    </a:moveTo>
                    <a:lnTo>
                      <a:pt x="38" y="58"/>
                    </a:lnTo>
                    <a:lnTo>
                      <a:pt x="56" y="0"/>
                    </a:lnTo>
                    <a:lnTo>
                      <a:pt x="77" y="0"/>
                    </a:lnTo>
                    <a:lnTo>
                      <a:pt x="55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9" name="Group 965"/>
            <p:cNvGrpSpPr>
              <a:grpSpLocks/>
            </p:cNvGrpSpPr>
            <p:nvPr/>
          </p:nvGrpSpPr>
          <p:grpSpPr bwMode="auto">
            <a:xfrm>
              <a:off x="8253" y="3768"/>
              <a:ext cx="65" cy="78"/>
              <a:chOff x="8253" y="3768"/>
              <a:chExt cx="65" cy="78"/>
            </a:xfrm>
          </p:grpSpPr>
          <p:sp>
            <p:nvSpPr>
              <p:cNvPr id="4017" name="Freeform 966"/>
              <p:cNvSpPr>
                <a:spLocks/>
              </p:cNvSpPr>
              <p:nvPr/>
            </p:nvSpPr>
            <p:spPr bwMode="auto">
              <a:xfrm>
                <a:off x="8253" y="3768"/>
                <a:ext cx="65" cy="78"/>
              </a:xfrm>
              <a:custGeom>
                <a:avLst/>
                <a:gdLst>
                  <a:gd name="T0" fmla="+- 0 8304 8253"/>
                  <a:gd name="T1" fmla="*/ T0 w 65"/>
                  <a:gd name="T2" fmla="+- 0 3845 3768"/>
                  <a:gd name="T3" fmla="*/ 3845 h 78"/>
                  <a:gd name="T4" fmla="+- 0 8286 8253"/>
                  <a:gd name="T5" fmla="*/ T4 w 65"/>
                  <a:gd name="T6" fmla="+- 0 3845 3768"/>
                  <a:gd name="T7" fmla="*/ 3845 h 78"/>
                  <a:gd name="T8" fmla="+- 0 8264 8253"/>
                  <a:gd name="T9" fmla="*/ T8 w 65"/>
                  <a:gd name="T10" fmla="+- 0 3838 3768"/>
                  <a:gd name="T11" fmla="*/ 3838 h 78"/>
                  <a:gd name="T12" fmla="+- 0 8253 8253"/>
                  <a:gd name="T13" fmla="*/ T12 w 65"/>
                  <a:gd name="T14" fmla="+- 0 3821 3768"/>
                  <a:gd name="T15" fmla="*/ 3821 h 78"/>
                  <a:gd name="T16" fmla="+- 0 8255 8253"/>
                  <a:gd name="T17" fmla="*/ T16 w 65"/>
                  <a:gd name="T18" fmla="+- 0 3791 3768"/>
                  <a:gd name="T19" fmla="*/ 3791 h 78"/>
                  <a:gd name="T20" fmla="+- 0 8265 8253"/>
                  <a:gd name="T21" fmla="*/ T20 w 65"/>
                  <a:gd name="T22" fmla="+- 0 3774 3768"/>
                  <a:gd name="T23" fmla="*/ 3774 h 78"/>
                  <a:gd name="T24" fmla="+- 0 8281 8253"/>
                  <a:gd name="T25" fmla="*/ T24 w 65"/>
                  <a:gd name="T26" fmla="+- 0 3768 3768"/>
                  <a:gd name="T27" fmla="*/ 3768 h 78"/>
                  <a:gd name="T28" fmla="+- 0 8305 8253"/>
                  <a:gd name="T29" fmla="*/ T28 w 65"/>
                  <a:gd name="T30" fmla="+- 0 3774 3768"/>
                  <a:gd name="T31" fmla="*/ 3774 h 78"/>
                  <a:gd name="T32" fmla="+- 0 8311 8253"/>
                  <a:gd name="T33" fmla="*/ T32 w 65"/>
                  <a:gd name="T34" fmla="+- 0 3782 3768"/>
                  <a:gd name="T35" fmla="*/ 3782 h 78"/>
                  <a:gd name="T36" fmla="+- 0 8279 8253"/>
                  <a:gd name="T37" fmla="*/ T36 w 65"/>
                  <a:gd name="T38" fmla="+- 0 3782 3768"/>
                  <a:gd name="T39" fmla="*/ 3782 h 78"/>
                  <a:gd name="T40" fmla="+- 0 8272 8253"/>
                  <a:gd name="T41" fmla="*/ T40 w 65"/>
                  <a:gd name="T42" fmla="+- 0 3792 3768"/>
                  <a:gd name="T43" fmla="*/ 3792 h 78"/>
                  <a:gd name="T44" fmla="+- 0 8272 8253"/>
                  <a:gd name="T45" fmla="*/ T44 w 65"/>
                  <a:gd name="T46" fmla="+- 0 3794 3768"/>
                  <a:gd name="T47" fmla="*/ 3794 h 78"/>
                  <a:gd name="T48" fmla="+- 0 8272 8253"/>
                  <a:gd name="T49" fmla="*/ T48 w 65"/>
                  <a:gd name="T50" fmla="+- 0 3798 3768"/>
                  <a:gd name="T51" fmla="*/ 3798 h 78"/>
                  <a:gd name="T52" fmla="+- 0 8299 8253"/>
                  <a:gd name="T53" fmla="*/ T52 w 65"/>
                  <a:gd name="T54" fmla="+- 0 3798 3768"/>
                  <a:gd name="T55" fmla="*/ 3798 h 78"/>
                  <a:gd name="T56" fmla="+- 0 8272 8253"/>
                  <a:gd name="T57" fmla="*/ T56 w 65"/>
                  <a:gd name="T58" fmla="+- 0 3810 3768"/>
                  <a:gd name="T59" fmla="*/ 3810 h 78"/>
                  <a:gd name="T60" fmla="+- 0 8272 8253"/>
                  <a:gd name="T61" fmla="*/ T60 w 65"/>
                  <a:gd name="T62" fmla="+- 0 3822 3768"/>
                  <a:gd name="T63" fmla="*/ 3822 h 78"/>
                  <a:gd name="T64" fmla="+- 0 8275 8253"/>
                  <a:gd name="T65" fmla="*/ T64 w 65"/>
                  <a:gd name="T66" fmla="+- 0 3831 3768"/>
                  <a:gd name="T67" fmla="*/ 3831 h 78"/>
                  <a:gd name="T68" fmla="+- 0 8287 8253"/>
                  <a:gd name="T69" fmla="*/ T68 w 65"/>
                  <a:gd name="T70" fmla="+- 0 3831 3768"/>
                  <a:gd name="T71" fmla="*/ 3831 h 78"/>
                  <a:gd name="T72" fmla="+- 0 8315 8253"/>
                  <a:gd name="T73" fmla="*/ T72 w 65"/>
                  <a:gd name="T74" fmla="+- 0 3831 3768"/>
                  <a:gd name="T75" fmla="*/ 3831 h 78"/>
                  <a:gd name="T76" fmla="+- 0 8313 8253"/>
                  <a:gd name="T77" fmla="*/ T76 w 65"/>
                  <a:gd name="T78" fmla="+- 0 3836 3768"/>
                  <a:gd name="T79" fmla="*/ 3836 h 78"/>
                  <a:gd name="T80" fmla="+- 0 8304 8253"/>
                  <a:gd name="T81" fmla="*/ T80 w 65"/>
                  <a:gd name="T82" fmla="+- 0 3845 3768"/>
                  <a:gd name="T83" fmla="*/ 3845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1" y="77"/>
                    </a:moveTo>
                    <a:lnTo>
                      <a:pt x="33" y="77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3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52" y="6"/>
                    </a:lnTo>
                    <a:lnTo>
                      <a:pt x="58" y="14"/>
                    </a:lnTo>
                    <a:lnTo>
                      <a:pt x="26" y="1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9" y="30"/>
                    </a:lnTo>
                    <a:lnTo>
                      <a:pt x="46" y="30"/>
                    </a:lnTo>
                    <a:lnTo>
                      <a:pt x="19" y="42"/>
                    </a:lnTo>
                    <a:lnTo>
                      <a:pt x="19" y="54"/>
                    </a:lnTo>
                    <a:lnTo>
                      <a:pt x="22" y="63"/>
                    </a:lnTo>
                    <a:lnTo>
                      <a:pt x="34" y="63"/>
                    </a:lnTo>
                    <a:lnTo>
                      <a:pt x="62" y="63"/>
                    </a:lnTo>
                    <a:lnTo>
                      <a:pt x="60" y="68"/>
                    </a:lnTo>
                    <a:lnTo>
                      <a:pt x="51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" name="Freeform 967"/>
              <p:cNvSpPr>
                <a:spLocks/>
              </p:cNvSpPr>
              <p:nvPr/>
            </p:nvSpPr>
            <p:spPr bwMode="auto">
              <a:xfrm>
                <a:off x="8253" y="3768"/>
                <a:ext cx="65" cy="78"/>
              </a:xfrm>
              <a:custGeom>
                <a:avLst/>
                <a:gdLst>
                  <a:gd name="T0" fmla="+- 0 8300 8253"/>
                  <a:gd name="T1" fmla="*/ T0 w 65"/>
                  <a:gd name="T2" fmla="+- 0 3797 3768"/>
                  <a:gd name="T3" fmla="*/ 3797 h 78"/>
                  <a:gd name="T4" fmla="+- 0 8293 8253"/>
                  <a:gd name="T5" fmla="*/ T4 w 65"/>
                  <a:gd name="T6" fmla="+- 0 3782 3768"/>
                  <a:gd name="T7" fmla="*/ 3782 h 78"/>
                  <a:gd name="T8" fmla="+- 0 8279 8253"/>
                  <a:gd name="T9" fmla="*/ T8 w 65"/>
                  <a:gd name="T10" fmla="+- 0 3782 3768"/>
                  <a:gd name="T11" fmla="*/ 3782 h 78"/>
                  <a:gd name="T12" fmla="+- 0 8311 8253"/>
                  <a:gd name="T13" fmla="*/ T12 w 65"/>
                  <a:gd name="T14" fmla="+- 0 3782 3768"/>
                  <a:gd name="T15" fmla="*/ 3782 h 78"/>
                  <a:gd name="T16" fmla="+- 0 8316 8253"/>
                  <a:gd name="T17" fmla="*/ T16 w 65"/>
                  <a:gd name="T18" fmla="+- 0 3790 3768"/>
                  <a:gd name="T19" fmla="*/ 3790 h 78"/>
                  <a:gd name="T20" fmla="+- 0 8300 8253"/>
                  <a:gd name="T21" fmla="*/ T20 w 65"/>
                  <a:gd name="T22" fmla="+- 0 3797 3768"/>
                  <a:gd name="T23" fmla="*/ 3797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4"/>
                    </a:lnTo>
                    <a:lnTo>
                      <a:pt x="26" y="14"/>
                    </a:lnTo>
                    <a:lnTo>
                      <a:pt x="58" y="14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" name="Freeform 968"/>
              <p:cNvSpPr>
                <a:spLocks/>
              </p:cNvSpPr>
              <p:nvPr/>
            </p:nvSpPr>
            <p:spPr bwMode="auto">
              <a:xfrm>
                <a:off x="8253" y="3768"/>
                <a:ext cx="65" cy="78"/>
              </a:xfrm>
              <a:custGeom>
                <a:avLst/>
                <a:gdLst>
                  <a:gd name="T0" fmla="+- 0 8300 8253"/>
                  <a:gd name="T1" fmla="*/ T0 w 65"/>
                  <a:gd name="T2" fmla="+- 0 3798 3768"/>
                  <a:gd name="T3" fmla="*/ 3798 h 78"/>
                  <a:gd name="T4" fmla="+- 0 8299 8253"/>
                  <a:gd name="T5" fmla="*/ T4 w 65"/>
                  <a:gd name="T6" fmla="+- 0 3798 3768"/>
                  <a:gd name="T7" fmla="*/ 3798 h 78"/>
                  <a:gd name="T8" fmla="+- 0 8300 8253"/>
                  <a:gd name="T9" fmla="*/ T8 w 65"/>
                  <a:gd name="T10" fmla="+- 0 3797 3768"/>
                  <a:gd name="T11" fmla="*/ 3797 h 78"/>
                  <a:gd name="T12" fmla="+- 0 8300 8253"/>
                  <a:gd name="T13" fmla="*/ T12 w 65"/>
                  <a:gd name="T14" fmla="+- 0 3798 3768"/>
                  <a:gd name="T15" fmla="*/ 3798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" name="Freeform 969"/>
              <p:cNvSpPr>
                <a:spLocks/>
              </p:cNvSpPr>
              <p:nvPr/>
            </p:nvSpPr>
            <p:spPr bwMode="auto">
              <a:xfrm>
                <a:off x="8253" y="3768"/>
                <a:ext cx="65" cy="78"/>
              </a:xfrm>
              <a:custGeom>
                <a:avLst/>
                <a:gdLst>
                  <a:gd name="T0" fmla="+- 0 8315 8253"/>
                  <a:gd name="T1" fmla="*/ T0 w 65"/>
                  <a:gd name="T2" fmla="+- 0 3831 3768"/>
                  <a:gd name="T3" fmla="*/ 3831 h 78"/>
                  <a:gd name="T4" fmla="+- 0 8294 8253"/>
                  <a:gd name="T5" fmla="*/ T4 w 65"/>
                  <a:gd name="T6" fmla="+- 0 3831 3768"/>
                  <a:gd name="T7" fmla="*/ 3831 h 78"/>
                  <a:gd name="T8" fmla="+- 0 8298 8253"/>
                  <a:gd name="T9" fmla="*/ T8 w 65"/>
                  <a:gd name="T10" fmla="+- 0 3829 3768"/>
                  <a:gd name="T11" fmla="*/ 3829 h 78"/>
                  <a:gd name="T12" fmla="+- 0 8300 8253"/>
                  <a:gd name="T13" fmla="*/ T12 w 65"/>
                  <a:gd name="T14" fmla="+- 0 3823 3768"/>
                  <a:gd name="T15" fmla="*/ 3823 h 78"/>
                  <a:gd name="T16" fmla="+- 0 8318 8253"/>
                  <a:gd name="T17" fmla="*/ T16 w 65"/>
                  <a:gd name="T18" fmla="+- 0 3824 3768"/>
                  <a:gd name="T19" fmla="*/ 3824 h 78"/>
                  <a:gd name="T20" fmla="+- 0 8315 8253"/>
                  <a:gd name="T21" fmla="*/ T20 w 65"/>
                  <a:gd name="T22" fmla="+- 0 3831 3768"/>
                  <a:gd name="T23" fmla="*/ 3831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2" y="63"/>
                    </a:moveTo>
                    <a:lnTo>
                      <a:pt x="41" y="63"/>
                    </a:lnTo>
                    <a:lnTo>
                      <a:pt x="45" y="61"/>
                    </a:lnTo>
                    <a:lnTo>
                      <a:pt x="47" y="55"/>
                    </a:lnTo>
                    <a:lnTo>
                      <a:pt x="65" y="56"/>
                    </a:lnTo>
                    <a:lnTo>
                      <a:pt x="6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0" name="Group 970"/>
            <p:cNvGrpSpPr>
              <a:grpSpLocks/>
            </p:cNvGrpSpPr>
            <p:nvPr/>
          </p:nvGrpSpPr>
          <p:grpSpPr bwMode="auto">
            <a:xfrm>
              <a:off x="8330" y="3769"/>
              <a:ext cx="60" cy="75"/>
              <a:chOff x="8330" y="3769"/>
              <a:chExt cx="60" cy="75"/>
            </a:xfrm>
          </p:grpSpPr>
          <p:sp>
            <p:nvSpPr>
              <p:cNvPr id="4014" name="Freeform 971"/>
              <p:cNvSpPr>
                <a:spLocks/>
              </p:cNvSpPr>
              <p:nvPr/>
            </p:nvSpPr>
            <p:spPr bwMode="auto">
              <a:xfrm>
                <a:off x="8330" y="3769"/>
                <a:ext cx="60" cy="75"/>
              </a:xfrm>
              <a:custGeom>
                <a:avLst/>
                <a:gdLst>
                  <a:gd name="T0" fmla="+- 0 8382 8330"/>
                  <a:gd name="T1" fmla="*/ T0 w 60"/>
                  <a:gd name="T2" fmla="+- 0 3832 3769"/>
                  <a:gd name="T3" fmla="*/ 3832 h 75"/>
                  <a:gd name="T4" fmla="+- 0 8363 8330"/>
                  <a:gd name="T5" fmla="*/ T4 w 60"/>
                  <a:gd name="T6" fmla="+- 0 3832 3769"/>
                  <a:gd name="T7" fmla="*/ 3832 h 75"/>
                  <a:gd name="T8" fmla="+- 0 8377 8330"/>
                  <a:gd name="T9" fmla="*/ T8 w 60"/>
                  <a:gd name="T10" fmla="+- 0 3827 3769"/>
                  <a:gd name="T11" fmla="*/ 3827 h 75"/>
                  <a:gd name="T12" fmla="+- 0 8373 8330"/>
                  <a:gd name="T13" fmla="*/ T12 w 60"/>
                  <a:gd name="T14" fmla="+- 0 3816 3769"/>
                  <a:gd name="T15" fmla="*/ 3816 h 75"/>
                  <a:gd name="T16" fmla="+- 0 8351 8330"/>
                  <a:gd name="T17" fmla="*/ T16 w 60"/>
                  <a:gd name="T18" fmla="+- 0 3811 3769"/>
                  <a:gd name="T19" fmla="*/ 3811 h 75"/>
                  <a:gd name="T20" fmla="+- 0 8335 8330"/>
                  <a:gd name="T21" fmla="*/ T20 w 60"/>
                  <a:gd name="T22" fmla="+- 0 3801 3769"/>
                  <a:gd name="T23" fmla="*/ 3801 h 75"/>
                  <a:gd name="T24" fmla="+- 0 8339 8330"/>
                  <a:gd name="T25" fmla="*/ T24 w 60"/>
                  <a:gd name="T26" fmla="+- 0 3780 3769"/>
                  <a:gd name="T27" fmla="*/ 3780 h 75"/>
                  <a:gd name="T28" fmla="+- 0 8354 8330"/>
                  <a:gd name="T29" fmla="*/ T28 w 60"/>
                  <a:gd name="T30" fmla="+- 0 3770 3769"/>
                  <a:gd name="T31" fmla="*/ 3770 h 75"/>
                  <a:gd name="T32" fmla="+- 0 8372 8330"/>
                  <a:gd name="T33" fmla="*/ T32 w 60"/>
                  <a:gd name="T34" fmla="+- 0 3769 3769"/>
                  <a:gd name="T35" fmla="*/ 3769 h 75"/>
                  <a:gd name="T36" fmla="+- 0 8388 8330"/>
                  <a:gd name="T37" fmla="*/ T36 w 60"/>
                  <a:gd name="T38" fmla="+- 0 3776 3769"/>
                  <a:gd name="T39" fmla="*/ 3776 h 75"/>
                  <a:gd name="T40" fmla="+- 0 8388 8330"/>
                  <a:gd name="T41" fmla="*/ T40 w 60"/>
                  <a:gd name="T42" fmla="+- 0 3776 3769"/>
                  <a:gd name="T43" fmla="*/ 3776 h 75"/>
                  <a:gd name="T44" fmla="+- 0 8350 8330"/>
                  <a:gd name="T45" fmla="*/ T44 w 60"/>
                  <a:gd name="T46" fmla="+- 0 3776 3769"/>
                  <a:gd name="T47" fmla="*/ 3776 h 75"/>
                  <a:gd name="T48" fmla="+- 0 8349 8330"/>
                  <a:gd name="T49" fmla="*/ T48 w 60"/>
                  <a:gd name="T50" fmla="+- 0 3788 3769"/>
                  <a:gd name="T51" fmla="*/ 3788 h 75"/>
                  <a:gd name="T52" fmla="+- 0 8359 8330"/>
                  <a:gd name="T53" fmla="*/ T52 w 60"/>
                  <a:gd name="T54" fmla="+- 0 3796 3769"/>
                  <a:gd name="T55" fmla="*/ 3796 h 75"/>
                  <a:gd name="T56" fmla="+- 0 8375 8330"/>
                  <a:gd name="T57" fmla="*/ T56 w 60"/>
                  <a:gd name="T58" fmla="+- 0 3800 3769"/>
                  <a:gd name="T59" fmla="*/ 3800 h 75"/>
                  <a:gd name="T60" fmla="+- 0 8390 8330"/>
                  <a:gd name="T61" fmla="*/ T60 w 60"/>
                  <a:gd name="T62" fmla="+- 0 3806 3769"/>
                  <a:gd name="T63" fmla="*/ 3806 h 75"/>
                  <a:gd name="T64" fmla="+- 0 8387 8330"/>
                  <a:gd name="T65" fmla="*/ T64 w 60"/>
                  <a:gd name="T66" fmla="+- 0 3828 3769"/>
                  <a:gd name="T67" fmla="*/ 3828 h 75"/>
                  <a:gd name="T68" fmla="+- 0 8382 8330"/>
                  <a:gd name="T69" fmla="*/ T68 w 60"/>
                  <a:gd name="T70" fmla="+- 0 3832 3769"/>
                  <a:gd name="T71" fmla="*/ 383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2" y="63"/>
                    </a:moveTo>
                    <a:lnTo>
                      <a:pt x="33" y="63"/>
                    </a:lnTo>
                    <a:lnTo>
                      <a:pt x="47" y="58"/>
                    </a:lnTo>
                    <a:lnTo>
                      <a:pt x="43" y="47"/>
                    </a:lnTo>
                    <a:lnTo>
                      <a:pt x="21" y="42"/>
                    </a:lnTo>
                    <a:lnTo>
                      <a:pt x="5" y="32"/>
                    </a:lnTo>
                    <a:lnTo>
                      <a:pt x="9" y="11"/>
                    </a:lnTo>
                    <a:lnTo>
                      <a:pt x="24" y="1"/>
                    </a:lnTo>
                    <a:lnTo>
                      <a:pt x="42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19" y="19"/>
                    </a:lnTo>
                    <a:lnTo>
                      <a:pt x="29" y="27"/>
                    </a:lnTo>
                    <a:lnTo>
                      <a:pt x="45" y="31"/>
                    </a:lnTo>
                    <a:lnTo>
                      <a:pt x="60" y="37"/>
                    </a:lnTo>
                    <a:lnTo>
                      <a:pt x="57" y="59"/>
                    </a:lnTo>
                    <a:lnTo>
                      <a:pt x="5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" name="Freeform 972"/>
              <p:cNvSpPr>
                <a:spLocks/>
              </p:cNvSpPr>
              <p:nvPr/>
            </p:nvSpPr>
            <p:spPr bwMode="auto">
              <a:xfrm>
                <a:off x="8330" y="3769"/>
                <a:ext cx="60" cy="75"/>
              </a:xfrm>
              <a:custGeom>
                <a:avLst/>
                <a:gdLst>
                  <a:gd name="T0" fmla="+- 0 8377 8330"/>
                  <a:gd name="T1" fmla="*/ T0 w 60"/>
                  <a:gd name="T2" fmla="+- 0 3789 3769"/>
                  <a:gd name="T3" fmla="*/ 3789 h 75"/>
                  <a:gd name="T4" fmla="+- 0 8377 8330"/>
                  <a:gd name="T5" fmla="*/ T4 w 60"/>
                  <a:gd name="T6" fmla="+- 0 3778 3769"/>
                  <a:gd name="T7" fmla="*/ 3778 h 75"/>
                  <a:gd name="T8" fmla="+- 0 8350 8330"/>
                  <a:gd name="T9" fmla="*/ T8 w 60"/>
                  <a:gd name="T10" fmla="+- 0 3776 3769"/>
                  <a:gd name="T11" fmla="*/ 3776 h 75"/>
                  <a:gd name="T12" fmla="+- 0 8388 8330"/>
                  <a:gd name="T13" fmla="*/ T12 w 60"/>
                  <a:gd name="T14" fmla="+- 0 3776 3769"/>
                  <a:gd name="T15" fmla="*/ 3776 h 75"/>
                  <a:gd name="T16" fmla="+- 0 8377 8330"/>
                  <a:gd name="T17" fmla="*/ T16 w 60"/>
                  <a:gd name="T18" fmla="+- 0 3789 3769"/>
                  <a:gd name="T19" fmla="*/ 3789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0"/>
                    </a:moveTo>
                    <a:lnTo>
                      <a:pt x="47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" name="Freeform 973"/>
              <p:cNvSpPr>
                <a:spLocks/>
              </p:cNvSpPr>
              <p:nvPr/>
            </p:nvSpPr>
            <p:spPr bwMode="auto">
              <a:xfrm>
                <a:off x="8330" y="3769"/>
                <a:ext cx="60" cy="75"/>
              </a:xfrm>
              <a:custGeom>
                <a:avLst/>
                <a:gdLst>
                  <a:gd name="T0" fmla="+- 0 8357 8330"/>
                  <a:gd name="T1" fmla="*/ T0 w 60"/>
                  <a:gd name="T2" fmla="+- 0 3843 3769"/>
                  <a:gd name="T3" fmla="*/ 3843 h 75"/>
                  <a:gd name="T4" fmla="+- 0 8340 8330"/>
                  <a:gd name="T5" fmla="*/ T4 w 60"/>
                  <a:gd name="T6" fmla="+- 0 3839 3769"/>
                  <a:gd name="T7" fmla="*/ 3839 h 75"/>
                  <a:gd name="T8" fmla="+- 0 8330 8330"/>
                  <a:gd name="T9" fmla="*/ T8 w 60"/>
                  <a:gd name="T10" fmla="+- 0 3829 3769"/>
                  <a:gd name="T11" fmla="*/ 3829 h 75"/>
                  <a:gd name="T12" fmla="+- 0 8346 8330"/>
                  <a:gd name="T13" fmla="*/ T12 w 60"/>
                  <a:gd name="T14" fmla="+- 0 3822 3769"/>
                  <a:gd name="T15" fmla="*/ 3822 h 75"/>
                  <a:gd name="T16" fmla="+- 0 8347 8330"/>
                  <a:gd name="T17" fmla="*/ T16 w 60"/>
                  <a:gd name="T18" fmla="+- 0 3829 3769"/>
                  <a:gd name="T19" fmla="*/ 3829 h 75"/>
                  <a:gd name="T20" fmla="+- 0 8353 8330"/>
                  <a:gd name="T21" fmla="*/ T20 w 60"/>
                  <a:gd name="T22" fmla="+- 0 3832 3769"/>
                  <a:gd name="T23" fmla="*/ 3832 h 75"/>
                  <a:gd name="T24" fmla="+- 0 8382 8330"/>
                  <a:gd name="T25" fmla="*/ T24 w 60"/>
                  <a:gd name="T26" fmla="+- 0 3832 3769"/>
                  <a:gd name="T27" fmla="*/ 3832 h 75"/>
                  <a:gd name="T28" fmla="+- 0 8374 8330"/>
                  <a:gd name="T29" fmla="*/ T28 w 60"/>
                  <a:gd name="T30" fmla="+- 0 3840 3769"/>
                  <a:gd name="T31" fmla="*/ 3840 h 75"/>
                  <a:gd name="T32" fmla="+- 0 8357 8330"/>
                  <a:gd name="T33" fmla="*/ T32 w 60"/>
                  <a:gd name="T34" fmla="+- 0 3843 3769"/>
                  <a:gd name="T35" fmla="*/ 3843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4"/>
                    </a:moveTo>
                    <a:lnTo>
                      <a:pt x="10" y="70"/>
                    </a:lnTo>
                    <a:lnTo>
                      <a:pt x="0" y="60"/>
                    </a:lnTo>
                    <a:lnTo>
                      <a:pt x="16" y="53"/>
                    </a:lnTo>
                    <a:lnTo>
                      <a:pt x="17" y="60"/>
                    </a:lnTo>
                    <a:lnTo>
                      <a:pt x="23" y="63"/>
                    </a:lnTo>
                    <a:lnTo>
                      <a:pt x="52" y="63"/>
                    </a:lnTo>
                    <a:lnTo>
                      <a:pt x="44" y="71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1" name="Group 974"/>
            <p:cNvGrpSpPr>
              <a:grpSpLocks/>
            </p:cNvGrpSpPr>
            <p:nvPr/>
          </p:nvGrpSpPr>
          <p:grpSpPr bwMode="auto">
            <a:xfrm>
              <a:off x="6310" y="3729"/>
              <a:ext cx="1140" cy="4728"/>
              <a:chOff x="6310" y="3729"/>
              <a:chExt cx="1140" cy="4728"/>
            </a:xfrm>
          </p:grpSpPr>
          <p:sp>
            <p:nvSpPr>
              <p:cNvPr id="4013" name="Freeform 975"/>
              <p:cNvSpPr>
                <a:spLocks/>
              </p:cNvSpPr>
              <p:nvPr/>
            </p:nvSpPr>
            <p:spPr bwMode="auto">
              <a:xfrm>
                <a:off x="6310" y="3729"/>
                <a:ext cx="1140" cy="4728"/>
              </a:xfrm>
              <a:custGeom>
                <a:avLst/>
                <a:gdLst>
                  <a:gd name="T0" fmla="+- 0 7440 6310"/>
                  <a:gd name="T1" fmla="*/ T0 w 1140"/>
                  <a:gd name="T2" fmla="+- 0 8456 3729"/>
                  <a:gd name="T3" fmla="*/ 8456 h 4728"/>
                  <a:gd name="T4" fmla="+- 0 6320 6310"/>
                  <a:gd name="T5" fmla="*/ T4 w 1140"/>
                  <a:gd name="T6" fmla="+- 0 8456 3729"/>
                  <a:gd name="T7" fmla="*/ 8456 h 4728"/>
                  <a:gd name="T8" fmla="+- 0 6310 6310"/>
                  <a:gd name="T9" fmla="*/ T8 w 1140"/>
                  <a:gd name="T10" fmla="+- 0 8446 3729"/>
                  <a:gd name="T11" fmla="*/ 8446 h 4728"/>
                  <a:gd name="T12" fmla="+- 0 6310 6310"/>
                  <a:gd name="T13" fmla="*/ T12 w 1140"/>
                  <a:gd name="T14" fmla="+- 0 3739 3729"/>
                  <a:gd name="T15" fmla="*/ 3739 h 4728"/>
                  <a:gd name="T16" fmla="+- 0 6320 6310"/>
                  <a:gd name="T17" fmla="*/ T16 w 1140"/>
                  <a:gd name="T18" fmla="+- 0 3729 3729"/>
                  <a:gd name="T19" fmla="*/ 3729 h 4728"/>
                  <a:gd name="T20" fmla="+- 0 7440 6310"/>
                  <a:gd name="T21" fmla="*/ T20 w 1140"/>
                  <a:gd name="T22" fmla="+- 0 3729 3729"/>
                  <a:gd name="T23" fmla="*/ 3729 h 4728"/>
                  <a:gd name="T24" fmla="+- 0 7450 6310"/>
                  <a:gd name="T25" fmla="*/ T24 w 1140"/>
                  <a:gd name="T26" fmla="+- 0 3739 3729"/>
                  <a:gd name="T27" fmla="*/ 3739 h 4728"/>
                  <a:gd name="T28" fmla="+- 0 7450 6310"/>
                  <a:gd name="T29" fmla="*/ T28 w 1140"/>
                  <a:gd name="T30" fmla="+- 0 8446 3729"/>
                  <a:gd name="T31" fmla="*/ 8446 h 4728"/>
                  <a:gd name="T32" fmla="+- 0 7440 6310"/>
                  <a:gd name="T33" fmla="*/ T32 w 1140"/>
                  <a:gd name="T34" fmla="+- 0 8456 3729"/>
                  <a:gd name="T35" fmla="*/ 8456 h 47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0" h="4728">
                    <a:moveTo>
                      <a:pt x="1130" y="4727"/>
                    </a:moveTo>
                    <a:lnTo>
                      <a:pt x="10" y="4727"/>
                    </a:lnTo>
                    <a:lnTo>
                      <a:pt x="0" y="471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0" y="0"/>
                    </a:lnTo>
                    <a:lnTo>
                      <a:pt x="1140" y="10"/>
                    </a:lnTo>
                    <a:lnTo>
                      <a:pt x="1140" y="4717"/>
                    </a:lnTo>
                    <a:lnTo>
                      <a:pt x="1130" y="472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2" name="Group 976"/>
            <p:cNvGrpSpPr>
              <a:grpSpLocks/>
            </p:cNvGrpSpPr>
            <p:nvPr/>
          </p:nvGrpSpPr>
          <p:grpSpPr bwMode="auto">
            <a:xfrm>
              <a:off x="6310" y="3729"/>
              <a:ext cx="1140" cy="4728"/>
              <a:chOff x="6310" y="3729"/>
              <a:chExt cx="1140" cy="4728"/>
            </a:xfrm>
          </p:grpSpPr>
          <p:sp>
            <p:nvSpPr>
              <p:cNvPr id="4012" name="Freeform 977"/>
              <p:cNvSpPr>
                <a:spLocks/>
              </p:cNvSpPr>
              <p:nvPr/>
            </p:nvSpPr>
            <p:spPr bwMode="auto">
              <a:xfrm>
                <a:off x="6310" y="3729"/>
                <a:ext cx="1140" cy="4728"/>
              </a:xfrm>
              <a:custGeom>
                <a:avLst/>
                <a:gdLst>
                  <a:gd name="T0" fmla="+- 0 6310 6310"/>
                  <a:gd name="T1" fmla="*/ T0 w 1140"/>
                  <a:gd name="T2" fmla="+- 0 3751 3729"/>
                  <a:gd name="T3" fmla="*/ 3751 h 4728"/>
                  <a:gd name="T4" fmla="+- 0 6310 6310"/>
                  <a:gd name="T5" fmla="*/ T4 w 1140"/>
                  <a:gd name="T6" fmla="+- 0 3739 3729"/>
                  <a:gd name="T7" fmla="*/ 3739 h 4728"/>
                  <a:gd name="T8" fmla="+- 0 6320 6310"/>
                  <a:gd name="T9" fmla="*/ T8 w 1140"/>
                  <a:gd name="T10" fmla="+- 0 3729 3729"/>
                  <a:gd name="T11" fmla="*/ 3729 h 4728"/>
                  <a:gd name="T12" fmla="+- 0 6332 6310"/>
                  <a:gd name="T13" fmla="*/ T12 w 1140"/>
                  <a:gd name="T14" fmla="+- 0 3729 3729"/>
                  <a:gd name="T15" fmla="*/ 3729 h 4728"/>
                  <a:gd name="T16" fmla="+- 0 7427 6310"/>
                  <a:gd name="T17" fmla="*/ T16 w 1140"/>
                  <a:gd name="T18" fmla="+- 0 3729 3729"/>
                  <a:gd name="T19" fmla="*/ 3729 h 4728"/>
                  <a:gd name="T20" fmla="+- 0 7440 6310"/>
                  <a:gd name="T21" fmla="*/ T20 w 1140"/>
                  <a:gd name="T22" fmla="+- 0 3729 3729"/>
                  <a:gd name="T23" fmla="*/ 3729 h 4728"/>
                  <a:gd name="T24" fmla="+- 0 7450 6310"/>
                  <a:gd name="T25" fmla="*/ T24 w 1140"/>
                  <a:gd name="T26" fmla="+- 0 3739 3729"/>
                  <a:gd name="T27" fmla="*/ 3739 h 4728"/>
                  <a:gd name="T28" fmla="+- 0 7450 6310"/>
                  <a:gd name="T29" fmla="*/ T28 w 1140"/>
                  <a:gd name="T30" fmla="+- 0 3751 3729"/>
                  <a:gd name="T31" fmla="*/ 3751 h 4728"/>
                  <a:gd name="T32" fmla="+- 0 7450 6310"/>
                  <a:gd name="T33" fmla="*/ T32 w 1140"/>
                  <a:gd name="T34" fmla="+- 0 8434 3729"/>
                  <a:gd name="T35" fmla="*/ 8434 h 4728"/>
                  <a:gd name="T36" fmla="+- 0 7450 6310"/>
                  <a:gd name="T37" fmla="*/ T36 w 1140"/>
                  <a:gd name="T38" fmla="+- 0 8446 3729"/>
                  <a:gd name="T39" fmla="*/ 8446 h 4728"/>
                  <a:gd name="T40" fmla="+- 0 7440 6310"/>
                  <a:gd name="T41" fmla="*/ T40 w 1140"/>
                  <a:gd name="T42" fmla="+- 0 8456 3729"/>
                  <a:gd name="T43" fmla="*/ 8456 h 4728"/>
                  <a:gd name="T44" fmla="+- 0 7427 6310"/>
                  <a:gd name="T45" fmla="*/ T44 w 1140"/>
                  <a:gd name="T46" fmla="+- 0 8456 3729"/>
                  <a:gd name="T47" fmla="*/ 8456 h 4728"/>
                  <a:gd name="T48" fmla="+- 0 6332 6310"/>
                  <a:gd name="T49" fmla="*/ T48 w 1140"/>
                  <a:gd name="T50" fmla="+- 0 8456 3729"/>
                  <a:gd name="T51" fmla="*/ 8456 h 4728"/>
                  <a:gd name="T52" fmla="+- 0 6320 6310"/>
                  <a:gd name="T53" fmla="*/ T52 w 1140"/>
                  <a:gd name="T54" fmla="+- 0 8456 3729"/>
                  <a:gd name="T55" fmla="*/ 8456 h 4728"/>
                  <a:gd name="T56" fmla="+- 0 6310 6310"/>
                  <a:gd name="T57" fmla="*/ T56 w 1140"/>
                  <a:gd name="T58" fmla="+- 0 8446 3729"/>
                  <a:gd name="T59" fmla="*/ 8446 h 4728"/>
                  <a:gd name="T60" fmla="+- 0 6310 6310"/>
                  <a:gd name="T61" fmla="*/ T60 w 1140"/>
                  <a:gd name="T62" fmla="+- 0 8434 3729"/>
                  <a:gd name="T63" fmla="*/ 8434 h 4728"/>
                  <a:gd name="T64" fmla="+- 0 6310 6310"/>
                  <a:gd name="T65" fmla="*/ T64 w 1140"/>
                  <a:gd name="T66" fmla="+- 0 3751 3729"/>
                  <a:gd name="T67" fmla="*/ 3751 h 47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0" h="4728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17" y="0"/>
                    </a:lnTo>
                    <a:lnTo>
                      <a:pt x="1130" y="0"/>
                    </a:lnTo>
                    <a:lnTo>
                      <a:pt x="1140" y="10"/>
                    </a:lnTo>
                    <a:lnTo>
                      <a:pt x="1140" y="22"/>
                    </a:lnTo>
                    <a:lnTo>
                      <a:pt x="1140" y="4705"/>
                    </a:lnTo>
                    <a:lnTo>
                      <a:pt x="1140" y="4717"/>
                    </a:lnTo>
                    <a:lnTo>
                      <a:pt x="1130" y="4727"/>
                    </a:lnTo>
                    <a:lnTo>
                      <a:pt x="1117" y="4727"/>
                    </a:lnTo>
                    <a:lnTo>
                      <a:pt x="22" y="4727"/>
                    </a:lnTo>
                    <a:lnTo>
                      <a:pt x="10" y="4727"/>
                    </a:lnTo>
                    <a:lnTo>
                      <a:pt x="0" y="4717"/>
                    </a:lnTo>
                    <a:lnTo>
                      <a:pt x="0" y="4705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3" name="Group 978"/>
            <p:cNvGrpSpPr>
              <a:grpSpLocks/>
            </p:cNvGrpSpPr>
            <p:nvPr/>
          </p:nvGrpSpPr>
          <p:grpSpPr bwMode="auto">
            <a:xfrm>
              <a:off x="6304" y="3701"/>
              <a:ext cx="1145" cy="2384"/>
              <a:chOff x="6304" y="3701"/>
              <a:chExt cx="1145" cy="2384"/>
            </a:xfrm>
          </p:grpSpPr>
          <p:sp>
            <p:nvSpPr>
              <p:cNvPr id="4011" name="Freeform 979"/>
              <p:cNvSpPr>
                <a:spLocks/>
              </p:cNvSpPr>
              <p:nvPr/>
            </p:nvSpPr>
            <p:spPr bwMode="auto">
              <a:xfrm>
                <a:off x="6304" y="3701"/>
                <a:ext cx="1145" cy="2384"/>
              </a:xfrm>
              <a:custGeom>
                <a:avLst/>
                <a:gdLst>
                  <a:gd name="T0" fmla="+- 0 7439 6304"/>
                  <a:gd name="T1" fmla="*/ T0 w 1145"/>
                  <a:gd name="T2" fmla="+- 0 6085 3701"/>
                  <a:gd name="T3" fmla="*/ 6085 h 2384"/>
                  <a:gd name="T4" fmla="+- 0 6314 6304"/>
                  <a:gd name="T5" fmla="*/ T4 w 1145"/>
                  <a:gd name="T6" fmla="+- 0 6085 3701"/>
                  <a:gd name="T7" fmla="*/ 6085 h 2384"/>
                  <a:gd name="T8" fmla="+- 0 6304 6304"/>
                  <a:gd name="T9" fmla="*/ T8 w 1145"/>
                  <a:gd name="T10" fmla="+- 0 6075 3701"/>
                  <a:gd name="T11" fmla="*/ 6075 h 2384"/>
                  <a:gd name="T12" fmla="+- 0 6304 6304"/>
                  <a:gd name="T13" fmla="*/ T12 w 1145"/>
                  <a:gd name="T14" fmla="+- 0 3711 3701"/>
                  <a:gd name="T15" fmla="*/ 3711 h 2384"/>
                  <a:gd name="T16" fmla="+- 0 6314 6304"/>
                  <a:gd name="T17" fmla="*/ T16 w 1145"/>
                  <a:gd name="T18" fmla="+- 0 3701 3701"/>
                  <a:gd name="T19" fmla="*/ 3701 h 2384"/>
                  <a:gd name="T20" fmla="+- 0 7439 6304"/>
                  <a:gd name="T21" fmla="*/ T20 w 1145"/>
                  <a:gd name="T22" fmla="+- 0 3701 3701"/>
                  <a:gd name="T23" fmla="*/ 3701 h 2384"/>
                  <a:gd name="T24" fmla="+- 0 7449 6304"/>
                  <a:gd name="T25" fmla="*/ T24 w 1145"/>
                  <a:gd name="T26" fmla="+- 0 3711 3701"/>
                  <a:gd name="T27" fmla="*/ 3711 h 2384"/>
                  <a:gd name="T28" fmla="+- 0 7449 6304"/>
                  <a:gd name="T29" fmla="*/ T28 w 1145"/>
                  <a:gd name="T30" fmla="+- 0 6075 3701"/>
                  <a:gd name="T31" fmla="*/ 6075 h 2384"/>
                  <a:gd name="T32" fmla="+- 0 7439 6304"/>
                  <a:gd name="T33" fmla="*/ T32 w 1145"/>
                  <a:gd name="T34" fmla="+- 0 6085 3701"/>
                  <a:gd name="T35" fmla="*/ 6085 h 23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5" h="2384">
                    <a:moveTo>
                      <a:pt x="1135" y="2384"/>
                    </a:moveTo>
                    <a:lnTo>
                      <a:pt x="10" y="2384"/>
                    </a:lnTo>
                    <a:lnTo>
                      <a:pt x="0" y="2374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5" y="0"/>
                    </a:lnTo>
                    <a:lnTo>
                      <a:pt x="1145" y="10"/>
                    </a:lnTo>
                    <a:lnTo>
                      <a:pt x="1145" y="2374"/>
                    </a:lnTo>
                    <a:lnTo>
                      <a:pt x="1135" y="238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4" name="Group 980"/>
            <p:cNvGrpSpPr>
              <a:grpSpLocks/>
            </p:cNvGrpSpPr>
            <p:nvPr/>
          </p:nvGrpSpPr>
          <p:grpSpPr bwMode="auto">
            <a:xfrm>
              <a:off x="6304" y="3701"/>
              <a:ext cx="1145" cy="2384"/>
              <a:chOff x="6304" y="3701"/>
              <a:chExt cx="1145" cy="2384"/>
            </a:xfrm>
          </p:grpSpPr>
          <p:sp>
            <p:nvSpPr>
              <p:cNvPr id="4010" name="Freeform 981"/>
              <p:cNvSpPr>
                <a:spLocks/>
              </p:cNvSpPr>
              <p:nvPr/>
            </p:nvSpPr>
            <p:spPr bwMode="auto">
              <a:xfrm>
                <a:off x="6304" y="3701"/>
                <a:ext cx="1145" cy="2384"/>
              </a:xfrm>
              <a:custGeom>
                <a:avLst/>
                <a:gdLst>
                  <a:gd name="T0" fmla="+- 0 6304 6304"/>
                  <a:gd name="T1" fmla="*/ T0 w 1145"/>
                  <a:gd name="T2" fmla="+- 0 3724 3701"/>
                  <a:gd name="T3" fmla="*/ 3724 h 2384"/>
                  <a:gd name="T4" fmla="+- 0 6304 6304"/>
                  <a:gd name="T5" fmla="*/ T4 w 1145"/>
                  <a:gd name="T6" fmla="+- 0 3711 3701"/>
                  <a:gd name="T7" fmla="*/ 3711 h 2384"/>
                  <a:gd name="T8" fmla="+- 0 6314 6304"/>
                  <a:gd name="T9" fmla="*/ T8 w 1145"/>
                  <a:gd name="T10" fmla="+- 0 3701 3701"/>
                  <a:gd name="T11" fmla="*/ 3701 h 2384"/>
                  <a:gd name="T12" fmla="+- 0 6327 6304"/>
                  <a:gd name="T13" fmla="*/ T12 w 1145"/>
                  <a:gd name="T14" fmla="+- 0 3701 3701"/>
                  <a:gd name="T15" fmla="*/ 3701 h 2384"/>
                  <a:gd name="T16" fmla="+- 0 7426 6304"/>
                  <a:gd name="T17" fmla="*/ T16 w 1145"/>
                  <a:gd name="T18" fmla="+- 0 3701 3701"/>
                  <a:gd name="T19" fmla="*/ 3701 h 2384"/>
                  <a:gd name="T20" fmla="+- 0 7439 6304"/>
                  <a:gd name="T21" fmla="*/ T20 w 1145"/>
                  <a:gd name="T22" fmla="+- 0 3701 3701"/>
                  <a:gd name="T23" fmla="*/ 3701 h 2384"/>
                  <a:gd name="T24" fmla="+- 0 7449 6304"/>
                  <a:gd name="T25" fmla="*/ T24 w 1145"/>
                  <a:gd name="T26" fmla="+- 0 3711 3701"/>
                  <a:gd name="T27" fmla="*/ 3711 h 2384"/>
                  <a:gd name="T28" fmla="+- 0 7449 6304"/>
                  <a:gd name="T29" fmla="*/ T28 w 1145"/>
                  <a:gd name="T30" fmla="+- 0 3724 3701"/>
                  <a:gd name="T31" fmla="*/ 3724 h 2384"/>
                  <a:gd name="T32" fmla="+- 0 7449 6304"/>
                  <a:gd name="T33" fmla="*/ T32 w 1145"/>
                  <a:gd name="T34" fmla="+- 0 6062 3701"/>
                  <a:gd name="T35" fmla="*/ 6062 h 2384"/>
                  <a:gd name="T36" fmla="+- 0 7449 6304"/>
                  <a:gd name="T37" fmla="*/ T36 w 1145"/>
                  <a:gd name="T38" fmla="+- 0 6075 3701"/>
                  <a:gd name="T39" fmla="*/ 6075 h 2384"/>
                  <a:gd name="T40" fmla="+- 0 7439 6304"/>
                  <a:gd name="T41" fmla="*/ T40 w 1145"/>
                  <a:gd name="T42" fmla="+- 0 6085 3701"/>
                  <a:gd name="T43" fmla="*/ 6085 h 2384"/>
                  <a:gd name="T44" fmla="+- 0 7426 6304"/>
                  <a:gd name="T45" fmla="*/ T44 w 1145"/>
                  <a:gd name="T46" fmla="+- 0 6085 3701"/>
                  <a:gd name="T47" fmla="*/ 6085 h 2384"/>
                  <a:gd name="T48" fmla="+- 0 6327 6304"/>
                  <a:gd name="T49" fmla="*/ T48 w 1145"/>
                  <a:gd name="T50" fmla="+- 0 6085 3701"/>
                  <a:gd name="T51" fmla="*/ 6085 h 2384"/>
                  <a:gd name="T52" fmla="+- 0 6314 6304"/>
                  <a:gd name="T53" fmla="*/ T52 w 1145"/>
                  <a:gd name="T54" fmla="+- 0 6085 3701"/>
                  <a:gd name="T55" fmla="*/ 6085 h 2384"/>
                  <a:gd name="T56" fmla="+- 0 6304 6304"/>
                  <a:gd name="T57" fmla="*/ T56 w 1145"/>
                  <a:gd name="T58" fmla="+- 0 6075 3701"/>
                  <a:gd name="T59" fmla="*/ 6075 h 2384"/>
                  <a:gd name="T60" fmla="+- 0 6304 6304"/>
                  <a:gd name="T61" fmla="*/ T60 w 1145"/>
                  <a:gd name="T62" fmla="+- 0 6062 3701"/>
                  <a:gd name="T63" fmla="*/ 6062 h 2384"/>
                  <a:gd name="T64" fmla="+- 0 6304 6304"/>
                  <a:gd name="T65" fmla="*/ T64 w 1145"/>
                  <a:gd name="T66" fmla="+- 0 3724 3701"/>
                  <a:gd name="T67" fmla="*/ 3724 h 23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5" h="2384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22" y="0"/>
                    </a:lnTo>
                    <a:lnTo>
                      <a:pt x="1135" y="0"/>
                    </a:lnTo>
                    <a:lnTo>
                      <a:pt x="1145" y="10"/>
                    </a:lnTo>
                    <a:lnTo>
                      <a:pt x="1145" y="23"/>
                    </a:lnTo>
                    <a:lnTo>
                      <a:pt x="1145" y="2361"/>
                    </a:lnTo>
                    <a:lnTo>
                      <a:pt x="1145" y="2374"/>
                    </a:lnTo>
                    <a:lnTo>
                      <a:pt x="1135" y="2384"/>
                    </a:lnTo>
                    <a:lnTo>
                      <a:pt x="1122" y="2384"/>
                    </a:lnTo>
                    <a:lnTo>
                      <a:pt x="23" y="2384"/>
                    </a:lnTo>
                    <a:lnTo>
                      <a:pt x="10" y="2384"/>
                    </a:lnTo>
                    <a:lnTo>
                      <a:pt x="0" y="2374"/>
                    </a:lnTo>
                    <a:lnTo>
                      <a:pt x="0" y="2361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5" name="Group 982"/>
            <p:cNvGrpSpPr>
              <a:grpSpLocks/>
            </p:cNvGrpSpPr>
            <p:nvPr/>
          </p:nvGrpSpPr>
          <p:grpSpPr bwMode="auto">
            <a:xfrm>
              <a:off x="6302" y="3240"/>
              <a:ext cx="1151" cy="663"/>
              <a:chOff x="6302" y="3240"/>
              <a:chExt cx="1151" cy="663"/>
            </a:xfrm>
          </p:grpSpPr>
          <p:sp>
            <p:nvSpPr>
              <p:cNvPr id="4009" name="Freeform 983"/>
              <p:cNvSpPr>
                <a:spLocks/>
              </p:cNvSpPr>
              <p:nvPr/>
            </p:nvSpPr>
            <p:spPr bwMode="auto">
              <a:xfrm>
                <a:off x="6302" y="3240"/>
                <a:ext cx="1151" cy="663"/>
              </a:xfrm>
              <a:custGeom>
                <a:avLst/>
                <a:gdLst>
                  <a:gd name="T0" fmla="+- 0 7443 6302"/>
                  <a:gd name="T1" fmla="*/ T0 w 1151"/>
                  <a:gd name="T2" fmla="+- 0 3902 3240"/>
                  <a:gd name="T3" fmla="*/ 3902 h 663"/>
                  <a:gd name="T4" fmla="+- 0 6312 6302"/>
                  <a:gd name="T5" fmla="*/ T4 w 1151"/>
                  <a:gd name="T6" fmla="+- 0 3902 3240"/>
                  <a:gd name="T7" fmla="*/ 3902 h 663"/>
                  <a:gd name="T8" fmla="+- 0 6302 6302"/>
                  <a:gd name="T9" fmla="*/ T8 w 1151"/>
                  <a:gd name="T10" fmla="+- 0 3892 3240"/>
                  <a:gd name="T11" fmla="*/ 3892 h 663"/>
                  <a:gd name="T12" fmla="+- 0 6302 6302"/>
                  <a:gd name="T13" fmla="*/ T12 w 1151"/>
                  <a:gd name="T14" fmla="+- 0 3250 3240"/>
                  <a:gd name="T15" fmla="*/ 3250 h 663"/>
                  <a:gd name="T16" fmla="+- 0 6312 6302"/>
                  <a:gd name="T17" fmla="*/ T16 w 1151"/>
                  <a:gd name="T18" fmla="+- 0 3240 3240"/>
                  <a:gd name="T19" fmla="*/ 3240 h 663"/>
                  <a:gd name="T20" fmla="+- 0 7443 6302"/>
                  <a:gd name="T21" fmla="*/ T20 w 1151"/>
                  <a:gd name="T22" fmla="+- 0 3240 3240"/>
                  <a:gd name="T23" fmla="*/ 3240 h 663"/>
                  <a:gd name="T24" fmla="+- 0 7452 6302"/>
                  <a:gd name="T25" fmla="*/ T24 w 1151"/>
                  <a:gd name="T26" fmla="+- 0 3250 3240"/>
                  <a:gd name="T27" fmla="*/ 3250 h 663"/>
                  <a:gd name="T28" fmla="+- 0 7452 6302"/>
                  <a:gd name="T29" fmla="*/ T28 w 1151"/>
                  <a:gd name="T30" fmla="+- 0 3892 3240"/>
                  <a:gd name="T31" fmla="*/ 3892 h 663"/>
                  <a:gd name="T32" fmla="+- 0 7443 6302"/>
                  <a:gd name="T33" fmla="*/ T32 w 1151"/>
                  <a:gd name="T34" fmla="+- 0 3902 3240"/>
                  <a:gd name="T35" fmla="*/ 390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1" h="663">
                    <a:moveTo>
                      <a:pt x="1141" y="662"/>
                    </a:moveTo>
                    <a:lnTo>
                      <a:pt x="10" y="662"/>
                    </a:lnTo>
                    <a:lnTo>
                      <a:pt x="0" y="65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41" y="0"/>
                    </a:lnTo>
                    <a:lnTo>
                      <a:pt x="1150" y="10"/>
                    </a:lnTo>
                    <a:lnTo>
                      <a:pt x="1150" y="652"/>
                    </a:lnTo>
                    <a:lnTo>
                      <a:pt x="1141" y="6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6" name="Group 984"/>
            <p:cNvGrpSpPr>
              <a:grpSpLocks/>
            </p:cNvGrpSpPr>
            <p:nvPr/>
          </p:nvGrpSpPr>
          <p:grpSpPr bwMode="auto">
            <a:xfrm>
              <a:off x="6302" y="3240"/>
              <a:ext cx="1151" cy="663"/>
              <a:chOff x="6302" y="3240"/>
              <a:chExt cx="1151" cy="663"/>
            </a:xfrm>
          </p:grpSpPr>
          <p:sp>
            <p:nvSpPr>
              <p:cNvPr id="4008" name="Freeform 985"/>
              <p:cNvSpPr>
                <a:spLocks/>
              </p:cNvSpPr>
              <p:nvPr/>
            </p:nvSpPr>
            <p:spPr bwMode="auto">
              <a:xfrm>
                <a:off x="6302" y="3240"/>
                <a:ext cx="1151" cy="663"/>
              </a:xfrm>
              <a:custGeom>
                <a:avLst/>
                <a:gdLst>
                  <a:gd name="T0" fmla="+- 0 6302 6302"/>
                  <a:gd name="T1" fmla="*/ T0 w 1151"/>
                  <a:gd name="T2" fmla="+- 0 3262 3240"/>
                  <a:gd name="T3" fmla="*/ 3262 h 663"/>
                  <a:gd name="T4" fmla="+- 0 6302 6302"/>
                  <a:gd name="T5" fmla="*/ T4 w 1151"/>
                  <a:gd name="T6" fmla="+- 0 3250 3240"/>
                  <a:gd name="T7" fmla="*/ 3250 h 663"/>
                  <a:gd name="T8" fmla="+- 0 6312 6302"/>
                  <a:gd name="T9" fmla="*/ T8 w 1151"/>
                  <a:gd name="T10" fmla="+- 0 3240 3240"/>
                  <a:gd name="T11" fmla="*/ 3240 h 663"/>
                  <a:gd name="T12" fmla="+- 0 6324 6302"/>
                  <a:gd name="T13" fmla="*/ T12 w 1151"/>
                  <a:gd name="T14" fmla="+- 0 3240 3240"/>
                  <a:gd name="T15" fmla="*/ 3240 h 663"/>
                  <a:gd name="T16" fmla="+- 0 7430 6302"/>
                  <a:gd name="T17" fmla="*/ T16 w 1151"/>
                  <a:gd name="T18" fmla="+- 0 3240 3240"/>
                  <a:gd name="T19" fmla="*/ 3240 h 663"/>
                  <a:gd name="T20" fmla="+- 0 7443 6302"/>
                  <a:gd name="T21" fmla="*/ T20 w 1151"/>
                  <a:gd name="T22" fmla="+- 0 3240 3240"/>
                  <a:gd name="T23" fmla="*/ 3240 h 663"/>
                  <a:gd name="T24" fmla="+- 0 7452 6302"/>
                  <a:gd name="T25" fmla="*/ T24 w 1151"/>
                  <a:gd name="T26" fmla="+- 0 3250 3240"/>
                  <a:gd name="T27" fmla="*/ 3250 h 663"/>
                  <a:gd name="T28" fmla="+- 0 7452 6302"/>
                  <a:gd name="T29" fmla="*/ T28 w 1151"/>
                  <a:gd name="T30" fmla="+- 0 3262 3240"/>
                  <a:gd name="T31" fmla="*/ 3262 h 663"/>
                  <a:gd name="T32" fmla="+- 0 7452 6302"/>
                  <a:gd name="T33" fmla="*/ T32 w 1151"/>
                  <a:gd name="T34" fmla="+- 0 3880 3240"/>
                  <a:gd name="T35" fmla="*/ 3880 h 663"/>
                  <a:gd name="T36" fmla="+- 0 7452 6302"/>
                  <a:gd name="T37" fmla="*/ T36 w 1151"/>
                  <a:gd name="T38" fmla="+- 0 3892 3240"/>
                  <a:gd name="T39" fmla="*/ 3892 h 663"/>
                  <a:gd name="T40" fmla="+- 0 7443 6302"/>
                  <a:gd name="T41" fmla="*/ T40 w 1151"/>
                  <a:gd name="T42" fmla="+- 0 3902 3240"/>
                  <a:gd name="T43" fmla="*/ 3902 h 663"/>
                  <a:gd name="T44" fmla="+- 0 7430 6302"/>
                  <a:gd name="T45" fmla="*/ T44 w 1151"/>
                  <a:gd name="T46" fmla="+- 0 3902 3240"/>
                  <a:gd name="T47" fmla="*/ 3902 h 663"/>
                  <a:gd name="T48" fmla="+- 0 6324 6302"/>
                  <a:gd name="T49" fmla="*/ T48 w 1151"/>
                  <a:gd name="T50" fmla="+- 0 3902 3240"/>
                  <a:gd name="T51" fmla="*/ 3902 h 663"/>
                  <a:gd name="T52" fmla="+- 0 6312 6302"/>
                  <a:gd name="T53" fmla="*/ T52 w 1151"/>
                  <a:gd name="T54" fmla="+- 0 3902 3240"/>
                  <a:gd name="T55" fmla="*/ 3902 h 663"/>
                  <a:gd name="T56" fmla="+- 0 6302 6302"/>
                  <a:gd name="T57" fmla="*/ T56 w 1151"/>
                  <a:gd name="T58" fmla="+- 0 3892 3240"/>
                  <a:gd name="T59" fmla="*/ 3892 h 663"/>
                  <a:gd name="T60" fmla="+- 0 6302 6302"/>
                  <a:gd name="T61" fmla="*/ T60 w 1151"/>
                  <a:gd name="T62" fmla="+- 0 3880 3240"/>
                  <a:gd name="T63" fmla="*/ 3880 h 663"/>
                  <a:gd name="T64" fmla="+- 0 6302 6302"/>
                  <a:gd name="T65" fmla="*/ T64 w 1151"/>
                  <a:gd name="T66" fmla="+- 0 3262 3240"/>
                  <a:gd name="T67" fmla="*/ 326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1" h="663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28" y="0"/>
                    </a:lnTo>
                    <a:lnTo>
                      <a:pt x="1141" y="0"/>
                    </a:lnTo>
                    <a:lnTo>
                      <a:pt x="1150" y="10"/>
                    </a:lnTo>
                    <a:lnTo>
                      <a:pt x="1150" y="22"/>
                    </a:lnTo>
                    <a:lnTo>
                      <a:pt x="1150" y="640"/>
                    </a:lnTo>
                    <a:lnTo>
                      <a:pt x="1150" y="652"/>
                    </a:lnTo>
                    <a:lnTo>
                      <a:pt x="1141" y="662"/>
                    </a:lnTo>
                    <a:lnTo>
                      <a:pt x="1128" y="662"/>
                    </a:lnTo>
                    <a:lnTo>
                      <a:pt x="22" y="662"/>
                    </a:lnTo>
                    <a:lnTo>
                      <a:pt x="10" y="662"/>
                    </a:lnTo>
                    <a:lnTo>
                      <a:pt x="0" y="652"/>
                    </a:lnTo>
                    <a:lnTo>
                      <a:pt x="0" y="64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7" name="Group 986"/>
            <p:cNvGrpSpPr>
              <a:grpSpLocks/>
            </p:cNvGrpSpPr>
            <p:nvPr/>
          </p:nvGrpSpPr>
          <p:grpSpPr bwMode="auto">
            <a:xfrm>
              <a:off x="6696" y="3731"/>
              <a:ext cx="151" cy="111"/>
              <a:chOff x="6696" y="3731"/>
              <a:chExt cx="151" cy="111"/>
            </a:xfrm>
          </p:grpSpPr>
          <p:sp>
            <p:nvSpPr>
              <p:cNvPr id="4004" name="Freeform 987"/>
              <p:cNvSpPr>
                <a:spLocks/>
              </p:cNvSpPr>
              <p:nvPr/>
            </p:nvSpPr>
            <p:spPr bwMode="auto">
              <a:xfrm>
                <a:off x="6696" y="3731"/>
                <a:ext cx="151" cy="111"/>
              </a:xfrm>
              <a:custGeom>
                <a:avLst/>
                <a:gdLst>
                  <a:gd name="T0" fmla="+- 0 6752 6696"/>
                  <a:gd name="T1" fmla="*/ T0 w 151"/>
                  <a:gd name="T2" fmla="+- 0 3841 3731"/>
                  <a:gd name="T3" fmla="*/ 3841 h 111"/>
                  <a:gd name="T4" fmla="+- 0 6724 6696"/>
                  <a:gd name="T5" fmla="*/ T4 w 151"/>
                  <a:gd name="T6" fmla="+- 0 3841 3731"/>
                  <a:gd name="T7" fmla="*/ 3841 h 111"/>
                  <a:gd name="T8" fmla="+- 0 6696 6696"/>
                  <a:gd name="T9" fmla="*/ T8 w 151"/>
                  <a:gd name="T10" fmla="+- 0 3731 3731"/>
                  <a:gd name="T11" fmla="*/ 3731 h 111"/>
                  <a:gd name="T12" fmla="+- 0 6720 6696"/>
                  <a:gd name="T13" fmla="*/ T12 w 151"/>
                  <a:gd name="T14" fmla="+- 0 3731 3731"/>
                  <a:gd name="T15" fmla="*/ 3731 h 111"/>
                  <a:gd name="T16" fmla="+- 0 6739 6696"/>
                  <a:gd name="T17" fmla="*/ T16 w 151"/>
                  <a:gd name="T18" fmla="+- 0 3819 3731"/>
                  <a:gd name="T19" fmla="*/ 3819 h 111"/>
                  <a:gd name="T20" fmla="+- 0 6757 6696"/>
                  <a:gd name="T21" fmla="*/ T20 w 151"/>
                  <a:gd name="T22" fmla="+- 0 3819 3731"/>
                  <a:gd name="T23" fmla="*/ 3819 h 111"/>
                  <a:gd name="T24" fmla="+- 0 6752 6696"/>
                  <a:gd name="T25" fmla="*/ T24 w 151"/>
                  <a:gd name="T26" fmla="+- 0 3841 3731"/>
                  <a:gd name="T2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56" y="110"/>
                    </a:moveTo>
                    <a:lnTo>
                      <a:pt x="28" y="11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43" y="88"/>
                    </a:lnTo>
                    <a:lnTo>
                      <a:pt x="61" y="88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" name="Freeform 988"/>
              <p:cNvSpPr>
                <a:spLocks/>
              </p:cNvSpPr>
              <p:nvPr/>
            </p:nvSpPr>
            <p:spPr bwMode="auto">
              <a:xfrm>
                <a:off x="6696" y="3731"/>
                <a:ext cx="151" cy="111"/>
              </a:xfrm>
              <a:custGeom>
                <a:avLst/>
                <a:gdLst>
                  <a:gd name="T0" fmla="+- 0 6757 6696"/>
                  <a:gd name="T1" fmla="*/ T0 w 151"/>
                  <a:gd name="T2" fmla="+- 0 3819 3731"/>
                  <a:gd name="T3" fmla="*/ 3819 h 111"/>
                  <a:gd name="T4" fmla="+- 0 6739 6696"/>
                  <a:gd name="T5" fmla="*/ T4 w 151"/>
                  <a:gd name="T6" fmla="+- 0 3819 3731"/>
                  <a:gd name="T7" fmla="*/ 3819 h 111"/>
                  <a:gd name="T8" fmla="+- 0 6759 6696"/>
                  <a:gd name="T9" fmla="*/ T8 w 151"/>
                  <a:gd name="T10" fmla="+- 0 3731 3731"/>
                  <a:gd name="T11" fmla="*/ 3731 h 111"/>
                  <a:gd name="T12" fmla="+- 0 6785 6696"/>
                  <a:gd name="T13" fmla="*/ T12 w 151"/>
                  <a:gd name="T14" fmla="+- 0 3731 3731"/>
                  <a:gd name="T15" fmla="*/ 3731 h 111"/>
                  <a:gd name="T16" fmla="+- 0 6790 6696"/>
                  <a:gd name="T17" fmla="*/ T16 w 151"/>
                  <a:gd name="T18" fmla="+- 0 3754 3731"/>
                  <a:gd name="T19" fmla="*/ 3754 h 111"/>
                  <a:gd name="T20" fmla="+- 0 6772 6696"/>
                  <a:gd name="T21" fmla="*/ T20 w 151"/>
                  <a:gd name="T22" fmla="+- 0 3754 3731"/>
                  <a:gd name="T23" fmla="*/ 3754 h 111"/>
                  <a:gd name="T24" fmla="+- 0 6757 6696"/>
                  <a:gd name="T25" fmla="*/ T24 w 151"/>
                  <a:gd name="T26" fmla="+- 0 3819 3731"/>
                  <a:gd name="T27" fmla="*/ 3819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61" y="88"/>
                    </a:moveTo>
                    <a:lnTo>
                      <a:pt x="43" y="88"/>
                    </a:lnTo>
                    <a:lnTo>
                      <a:pt x="63" y="0"/>
                    </a:lnTo>
                    <a:lnTo>
                      <a:pt x="89" y="0"/>
                    </a:lnTo>
                    <a:lnTo>
                      <a:pt x="94" y="23"/>
                    </a:lnTo>
                    <a:lnTo>
                      <a:pt x="76" y="23"/>
                    </a:lnTo>
                    <a:lnTo>
                      <a:pt x="6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" name="Freeform 989"/>
              <p:cNvSpPr>
                <a:spLocks/>
              </p:cNvSpPr>
              <p:nvPr/>
            </p:nvSpPr>
            <p:spPr bwMode="auto">
              <a:xfrm>
                <a:off x="6696" y="3731"/>
                <a:ext cx="151" cy="111"/>
              </a:xfrm>
              <a:custGeom>
                <a:avLst/>
                <a:gdLst>
                  <a:gd name="T0" fmla="+- 0 6824 6696"/>
                  <a:gd name="T1" fmla="*/ T0 w 151"/>
                  <a:gd name="T2" fmla="+- 0 3819 3731"/>
                  <a:gd name="T3" fmla="*/ 3819 h 111"/>
                  <a:gd name="T4" fmla="+- 0 6804 6696"/>
                  <a:gd name="T5" fmla="*/ T4 w 151"/>
                  <a:gd name="T6" fmla="+- 0 3819 3731"/>
                  <a:gd name="T7" fmla="*/ 3819 h 111"/>
                  <a:gd name="T8" fmla="+- 0 6823 6696"/>
                  <a:gd name="T9" fmla="*/ T8 w 151"/>
                  <a:gd name="T10" fmla="+- 0 3731 3731"/>
                  <a:gd name="T11" fmla="*/ 3731 h 111"/>
                  <a:gd name="T12" fmla="+- 0 6847 6696"/>
                  <a:gd name="T13" fmla="*/ T12 w 151"/>
                  <a:gd name="T14" fmla="+- 0 3731 3731"/>
                  <a:gd name="T15" fmla="*/ 3731 h 111"/>
                  <a:gd name="T16" fmla="+- 0 6824 6696"/>
                  <a:gd name="T17" fmla="*/ T16 w 151"/>
                  <a:gd name="T18" fmla="+- 0 3819 3731"/>
                  <a:gd name="T19" fmla="*/ 3819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1" h="111">
                    <a:moveTo>
                      <a:pt x="128" y="88"/>
                    </a:moveTo>
                    <a:lnTo>
                      <a:pt x="108" y="88"/>
                    </a:lnTo>
                    <a:lnTo>
                      <a:pt x="127" y="0"/>
                    </a:lnTo>
                    <a:lnTo>
                      <a:pt x="151" y="0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" name="Freeform 990"/>
              <p:cNvSpPr>
                <a:spLocks/>
              </p:cNvSpPr>
              <p:nvPr/>
            </p:nvSpPr>
            <p:spPr bwMode="auto">
              <a:xfrm>
                <a:off x="6696" y="3731"/>
                <a:ext cx="151" cy="111"/>
              </a:xfrm>
              <a:custGeom>
                <a:avLst/>
                <a:gdLst>
                  <a:gd name="T0" fmla="+- 0 6818 6696"/>
                  <a:gd name="T1" fmla="*/ T0 w 151"/>
                  <a:gd name="T2" fmla="+- 0 3841 3731"/>
                  <a:gd name="T3" fmla="*/ 3841 h 111"/>
                  <a:gd name="T4" fmla="+- 0 6791 6696"/>
                  <a:gd name="T5" fmla="*/ T4 w 151"/>
                  <a:gd name="T6" fmla="+- 0 3841 3731"/>
                  <a:gd name="T7" fmla="*/ 3841 h 111"/>
                  <a:gd name="T8" fmla="+- 0 6772 6696"/>
                  <a:gd name="T9" fmla="*/ T8 w 151"/>
                  <a:gd name="T10" fmla="+- 0 3754 3731"/>
                  <a:gd name="T11" fmla="*/ 3754 h 111"/>
                  <a:gd name="T12" fmla="+- 0 6790 6696"/>
                  <a:gd name="T13" fmla="*/ T12 w 151"/>
                  <a:gd name="T14" fmla="+- 0 3754 3731"/>
                  <a:gd name="T15" fmla="*/ 3754 h 111"/>
                  <a:gd name="T16" fmla="+- 0 6804 6696"/>
                  <a:gd name="T17" fmla="*/ T16 w 151"/>
                  <a:gd name="T18" fmla="+- 0 3819 3731"/>
                  <a:gd name="T19" fmla="*/ 3819 h 111"/>
                  <a:gd name="T20" fmla="+- 0 6824 6696"/>
                  <a:gd name="T21" fmla="*/ T20 w 151"/>
                  <a:gd name="T22" fmla="+- 0 3819 3731"/>
                  <a:gd name="T23" fmla="*/ 3819 h 111"/>
                  <a:gd name="T24" fmla="+- 0 6818 6696"/>
                  <a:gd name="T25" fmla="*/ T24 w 151"/>
                  <a:gd name="T26" fmla="+- 0 3841 3731"/>
                  <a:gd name="T2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122" y="110"/>
                    </a:moveTo>
                    <a:lnTo>
                      <a:pt x="95" y="110"/>
                    </a:lnTo>
                    <a:lnTo>
                      <a:pt x="76" y="23"/>
                    </a:lnTo>
                    <a:lnTo>
                      <a:pt x="94" y="23"/>
                    </a:lnTo>
                    <a:lnTo>
                      <a:pt x="108" y="88"/>
                    </a:lnTo>
                    <a:lnTo>
                      <a:pt x="128" y="88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8" name="Group 991"/>
            <p:cNvGrpSpPr>
              <a:grpSpLocks/>
            </p:cNvGrpSpPr>
            <p:nvPr/>
          </p:nvGrpSpPr>
          <p:grpSpPr bwMode="auto">
            <a:xfrm>
              <a:off x="6857" y="3731"/>
              <a:ext cx="98" cy="111"/>
              <a:chOff x="6857" y="3731"/>
              <a:chExt cx="98" cy="111"/>
            </a:xfrm>
          </p:grpSpPr>
          <p:sp>
            <p:nvSpPr>
              <p:cNvPr id="4000" name="Freeform 992"/>
              <p:cNvSpPr>
                <a:spLocks/>
              </p:cNvSpPr>
              <p:nvPr/>
            </p:nvSpPr>
            <p:spPr bwMode="auto">
              <a:xfrm>
                <a:off x="6857" y="3731"/>
                <a:ext cx="98" cy="111"/>
              </a:xfrm>
              <a:custGeom>
                <a:avLst/>
                <a:gdLst>
                  <a:gd name="T0" fmla="+- 0 6907 6857"/>
                  <a:gd name="T1" fmla="*/ T0 w 98"/>
                  <a:gd name="T2" fmla="+- 0 3731 3731"/>
                  <a:gd name="T3" fmla="*/ 3731 h 111"/>
                  <a:gd name="T4" fmla="+- 0 6880 6857"/>
                  <a:gd name="T5" fmla="*/ T4 w 98"/>
                  <a:gd name="T6" fmla="+- 0 3731 3731"/>
                  <a:gd name="T7" fmla="*/ 3731 h 111"/>
                  <a:gd name="T8" fmla="+- 0 6903 6857"/>
                  <a:gd name="T9" fmla="*/ T8 w 98"/>
                  <a:gd name="T10" fmla="+- 0 3731 3731"/>
                  <a:gd name="T11" fmla="*/ 3731 h 111"/>
                  <a:gd name="T12" fmla="+- 0 6907 6857"/>
                  <a:gd name="T13" fmla="*/ T12 w 98"/>
                  <a:gd name="T14" fmla="+- 0 3731 3731"/>
                  <a:gd name="T15" fmla="*/ 373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8" h="111">
                    <a:moveTo>
                      <a:pt x="50" y="0"/>
                    </a:moveTo>
                    <a:lnTo>
                      <a:pt x="23" y="0"/>
                    </a:lnTo>
                    <a:lnTo>
                      <a:pt x="46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" name="Freeform 993"/>
              <p:cNvSpPr>
                <a:spLocks/>
              </p:cNvSpPr>
              <p:nvPr/>
            </p:nvSpPr>
            <p:spPr bwMode="auto">
              <a:xfrm>
                <a:off x="6857" y="3731"/>
                <a:ext cx="98" cy="111"/>
              </a:xfrm>
              <a:custGeom>
                <a:avLst/>
                <a:gdLst>
                  <a:gd name="T0" fmla="+- 0 6895 6857"/>
                  <a:gd name="T1" fmla="*/ T0 w 98"/>
                  <a:gd name="T2" fmla="+- 0 3841 3731"/>
                  <a:gd name="T3" fmla="*/ 3841 h 111"/>
                  <a:gd name="T4" fmla="+- 0 6871 6857"/>
                  <a:gd name="T5" fmla="*/ T4 w 98"/>
                  <a:gd name="T6" fmla="+- 0 3841 3731"/>
                  <a:gd name="T7" fmla="*/ 3841 h 111"/>
                  <a:gd name="T8" fmla="+- 0 6857 6857"/>
                  <a:gd name="T9" fmla="*/ T8 w 98"/>
                  <a:gd name="T10" fmla="+- 0 3731 3731"/>
                  <a:gd name="T11" fmla="*/ 3731 h 111"/>
                  <a:gd name="T12" fmla="+- 0 6907 6857"/>
                  <a:gd name="T13" fmla="*/ T12 w 98"/>
                  <a:gd name="T14" fmla="+- 0 3731 3731"/>
                  <a:gd name="T15" fmla="*/ 3731 h 111"/>
                  <a:gd name="T16" fmla="+- 0 6924 6857"/>
                  <a:gd name="T17" fmla="*/ T16 w 98"/>
                  <a:gd name="T18" fmla="+- 0 3733 3731"/>
                  <a:gd name="T19" fmla="*/ 3733 h 111"/>
                  <a:gd name="T20" fmla="+- 0 6940 6857"/>
                  <a:gd name="T21" fmla="*/ T20 w 98"/>
                  <a:gd name="T22" fmla="+- 0 3739 3731"/>
                  <a:gd name="T23" fmla="*/ 3739 h 111"/>
                  <a:gd name="T24" fmla="+- 0 6945 6857"/>
                  <a:gd name="T25" fmla="*/ T24 w 98"/>
                  <a:gd name="T26" fmla="+- 0 3748 3731"/>
                  <a:gd name="T27" fmla="*/ 3748 h 111"/>
                  <a:gd name="T28" fmla="+- 0 6882 6857"/>
                  <a:gd name="T29" fmla="*/ T28 w 98"/>
                  <a:gd name="T30" fmla="+- 0 3748 3731"/>
                  <a:gd name="T31" fmla="*/ 3748 h 111"/>
                  <a:gd name="T32" fmla="+- 0 6880 6857"/>
                  <a:gd name="T33" fmla="*/ T32 w 98"/>
                  <a:gd name="T34" fmla="+- 0 3775 3731"/>
                  <a:gd name="T35" fmla="*/ 3775 h 111"/>
                  <a:gd name="T36" fmla="+- 0 6903 6857"/>
                  <a:gd name="T37" fmla="*/ T36 w 98"/>
                  <a:gd name="T38" fmla="+- 0 3776 3731"/>
                  <a:gd name="T39" fmla="*/ 3776 h 111"/>
                  <a:gd name="T40" fmla="+- 0 6945 6857"/>
                  <a:gd name="T41" fmla="*/ T40 w 98"/>
                  <a:gd name="T42" fmla="+- 0 3776 3731"/>
                  <a:gd name="T43" fmla="*/ 3776 h 111"/>
                  <a:gd name="T44" fmla="+- 0 6940 6857"/>
                  <a:gd name="T45" fmla="*/ T44 w 98"/>
                  <a:gd name="T46" fmla="+- 0 3781 3731"/>
                  <a:gd name="T47" fmla="*/ 3781 h 111"/>
                  <a:gd name="T48" fmla="+- 0 6927 6857"/>
                  <a:gd name="T49" fmla="*/ T48 w 98"/>
                  <a:gd name="T50" fmla="+- 0 3783 3731"/>
                  <a:gd name="T51" fmla="*/ 3783 h 111"/>
                  <a:gd name="T52" fmla="+- 0 6944 6857"/>
                  <a:gd name="T53" fmla="*/ T52 w 98"/>
                  <a:gd name="T54" fmla="+- 0 3785 3731"/>
                  <a:gd name="T55" fmla="*/ 3785 h 111"/>
                  <a:gd name="T56" fmla="+- 0 6954 6857"/>
                  <a:gd name="T57" fmla="*/ T56 w 98"/>
                  <a:gd name="T58" fmla="+- 0 3792 3731"/>
                  <a:gd name="T59" fmla="*/ 3792 h 111"/>
                  <a:gd name="T60" fmla="+- 0 6903 6857"/>
                  <a:gd name="T61" fmla="*/ T60 w 98"/>
                  <a:gd name="T62" fmla="+- 0 3792 3731"/>
                  <a:gd name="T63" fmla="*/ 3792 h 111"/>
                  <a:gd name="T64" fmla="+- 0 6880 6857"/>
                  <a:gd name="T65" fmla="*/ T64 w 98"/>
                  <a:gd name="T66" fmla="+- 0 3824 3731"/>
                  <a:gd name="T67" fmla="*/ 3824 h 111"/>
                  <a:gd name="T68" fmla="+- 0 6951 6857"/>
                  <a:gd name="T69" fmla="*/ T68 w 98"/>
                  <a:gd name="T70" fmla="+- 0 3825 3731"/>
                  <a:gd name="T71" fmla="*/ 3825 h 111"/>
                  <a:gd name="T72" fmla="+- 0 6950 6857"/>
                  <a:gd name="T73" fmla="*/ T72 w 98"/>
                  <a:gd name="T74" fmla="+- 0 3827 3731"/>
                  <a:gd name="T75" fmla="*/ 3827 h 111"/>
                  <a:gd name="T76" fmla="+- 0 6937 6857"/>
                  <a:gd name="T77" fmla="*/ T76 w 98"/>
                  <a:gd name="T78" fmla="+- 0 3837 3731"/>
                  <a:gd name="T79" fmla="*/ 3837 h 111"/>
                  <a:gd name="T80" fmla="+- 0 6917 6857"/>
                  <a:gd name="T81" fmla="*/ T80 w 98"/>
                  <a:gd name="T82" fmla="+- 0 3841 3731"/>
                  <a:gd name="T83" fmla="*/ 3841 h 111"/>
                  <a:gd name="T84" fmla="+- 0 6895 6857"/>
                  <a:gd name="T85" fmla="*/ T84 w 98"/>
                  <a:gd name="T86" fmla="+- 0 3841 3731"/>
                  <a:gd name="T8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8" h="111">
                    <a:moveTo>
                      <a:pt x="38" y="110"/>
                    </a:moveTo>
                    <a:lnTo>
                      <a:pt x="14" y="110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7" y="2"/>
                    </a:lnTo>
                    <a:lnTo>
                      <a:pt x="83" y="8"/>
                    </a:lnTo>
                    <a:lnTo>
                      <a:pt x="88" y="17"/>
                    </a:lnTo>
                    <a:lnTo>
                      <a:pt x="25" y="17"/>
                    </a:lnTo>
                    <a:lnTo>
                      <a:pt x="23" y="44"/>
                    </a:lnTo>
                    <a:lnTo>
                      <a:pt x="46" y="45"/>
                    </a:lnTo>
                    <a:lnTo>
                      <a:pt x="88" y="45"/>
                    </a:lnTo>
                    <a:lnTo>
                      <a:pt x="83" y="50"/>
                    </a:lnTo>
                    <a:lnTo>
                      <a:pt x="70" y="52"/>
                    </a:lnTo>
                    <a:lnTo>
                      <a:pt x="87" y="54"/>
                    </a:lnTo>
                    <a:lnTo>
                      <a:pt x="97" y="61"/>
                    </a:lnTo>
                    <a:lnTo>
                      <a:pt x="46" y="61"/>
                    </a:lnTo>
                    <a:lnTo>
                      <a:pt x="23" y="93"/>
                    </a:lnTo>
                    <a:lnTo>
                      <a:pt x="94" y="94"/>
                    </a:lnTo>
                    <a:lnTo>
                      <a:pt x="93" y="96"/>
                    </a:lnTo>
                    <a:lnTo>
                      <a:pt x="80" y="106"/>
                    </a:lnTo>
                    <a:lnTo>
                      <a:pt x="60" y="110"/>
                    </a:lnTo>
                    <a:lnTo>
                      <a:pt x="38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" name="Freeform 994"/>
              <p:cNvSpPr>
                <a:spLocks/>
              </p:cNvSpPr>
              <p:nvPr/>
            </p:nvSpPr>
            <p:spPr bwMode="auto">
              <a:xfrm>
                <a:off x="6857" y="3731"/>
                <a:ext cx="98" cy="111"/>
              </a:xfrm>
              <a:custGeom>
                <a:avLst/>
                <a:gdLst>
                  <a:gd name="T0" fmla="+- 0 6945 6857"/>
                  <a:gd name="T1" fmla="*/ T0 w 98"/>
                  <a:gd name="T2" fmla="+- 0 3776 3731"/>
                  <a:gd name="T3" fmla="*/ 3776 h 111"/>
                  <a:gd name="T4" fmla="+- 0 6903 6857"/>
                  <a:gd name="T5" fmla="*/ T4 w 98"/>
                  <a:gd name="T6" fmla="+- 0 3776 3731"/>
                  <a:gd name="T7" fmla="*/ 3776 h 111"/>
                  <a:gd name="T8" fmla="+- 0 6921 6857"/>
                  <a:gd name="T9" fmla="*/ T8 w 98"/>
                  <a:gd name="T10" fmla="+- 0 3772 3731"/>
                  <a:gd name="T11" fmla="*/ 3772 h 111"/>
                  <a:gd name="T12" fmla="+- 0 6917 6857"/>
                  <a:gd name="T13" fmla="*/ T12 w 98"/>
                  <a:gd name="T14" fmla="+- 0 3753 3731"/>
                  <a:gd name="T15" fmla="*/ 3753 h 111"/>
                  <a:gd name="T16" fmla="+- 0 6901 6857"/>
                  <a:gd name="T17" fmla="*/ T16 w 98"/>
                  <a:gd name="T18" fmla="+- 0 3749 3731"/>
                  <a:gd name="T19" fmla="*/ 3749 h 111"/>
                  <a:gd name="T20" fmla="+- 0 6882 6857"/>
                  <a:gd name="T21" fmla="*/ T20 w 98"/>
                  <a:gd name="T22" fmla="+- 0 3748 3731"/>
                  <a:gd name="T23" fmla="*/ 3748 h 111"/>
                  <a:gd name="T24" fmla="+- 0 6945 6857"/>
                  <a:gd name="T25" fmla="*/ T24 w 98"/>
                  <a:gd name="T26" fmla="+- 0 3748 3731"/>
                  <a:gd name="T27" fmla="*/ 3748 h 111"/>
                  <a:gd name="T28" fmla="+- 0 6948 6857"/>
                  <a:gd name="T29" fmla="*/ T28 w 98"/>
                  <a:gd name="T30" fmla="+- 0 3754 3731"/>
                  <a:gd name="T31" fmla="*/ 3754 h 111"/>
                  <a:gd name="T32" fmla="+- 0 6948 6857"/>
                  <a:gd name="T33" fmla="*/ T32 w 98"/>
                  <a:gd name="T34" fmla="+- 0 3773 3731"/>
                  <a:gd name="T35" fmla="*/ 3773 h 111"/>
                  <a:gd name="T36" fmla="+- 0 6945 6857"/>
                  <a:gd name="T37" fmla="*/ T36 w 98"/>
                  <a:gd name="T38" fmla="+- 0 3776 3731"/>
                  <a:gd name="T39" fmla="*/ 377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88" y="45"/>
                    </a:moveTo>
                    <a:lnTo>
                      <a:pt x="46" y="45"/>
                    </a:lnTo>
                    <a:lnTo>
                      <a:pt x="64" y="41"/>
                    </a:lnTo>
                    <a:lnTo>
                      <a:pt x="60" y="22"/>
                    </a:lnTo>
                    <a:lnTo>
                      <a:pt x="44" y="18"/>
                    </a:lnTo>
                    <a:lnTo>
                      <a:pt x="25" y="17"/>
                    </a:lnTo>
                    <a:lnTo>
                      <a:pt x="88" y="17"/>
                    </a:lnTo>
                    <a:lnTo>
                      <a:pt x="91" y="23"/>
                    </a:lnTo>
                    <a:lnTo>
                      <a:pt x="91" y="42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" name="Freeform 995"/>
              <p:cNvSpPr>
                <a:spLocks/>
              </p:cNvSpPr>
              <p:nvPr/>
            </p:nvSpPr>
            <p:spPr bwMode="auto">
              <a:xfrm>
                <a:off x="6857" y="3731"/>
                <a:ext cx="98" cy="111"/>
              </a:xfrm>
              <a:custGeom>
                <a:avLst/>
                <a:gdLst>
                  <a:gd name="T0" fmla="+- 0 6951 6857"/>
                  <a:gd name="T1" fmla="*/ T0 w 98"/>
                  <a:gd name="T2" fmla="+- 0 3825 3731"/>
                  <a:gd name="T3" fmla="*/ 3825 h 111"/>
                  <a:gd name="T4" fmla="+- 0 6903 6857"/>
                  <a:gd name="T5" fmla="*/ T4 w 98"/>
                  <a:gd name="T6" fmla="+- 0 3825 3731"/>
                  <a:gd name="T7" fmla="*/ 3825 h 111"/>
                  <a:gd name="T8" fmla="+- 0 6923 6857"/>
                  <a:gd name="T9" fmla="*/ T8 w 98"/>
                  <a:gd name="T10" fmla="+- 0 3822 3731"/>
                  <a:gd name="T11" fmla="*/ 3822 h 111"/>
                  <a:gd name="T12" fmla="+- 0 6932 6857"/>
                  <a:gd name="T13" fmla="*/ T12 w 98"/>
                  <a:gd name="T14" fmla="+- 0 3808 3731"/>
                  <a:gd name="T15" fmla="*/ 3808 h 111"/>
                  <a:gd name="T16" fmla="+- 0 6923 6857"/>
                  <a:gd name="T17" fmla="*/ T16 w 98"/>
                  <a:gd name="T18" fmla="+- 0 3795 3731"/>
                  <a:gd name="T19" fmla="*/ 3795 h 111"/>
                  <a:gd name="T20" fmla="+- 0 6903 6857"/>
                  <a:gd name="T21" fmla="*/ T20 w 98"/>
                  <a:gd name="T22" fmla="+- 0 3792 3731"/>
                  <a:gd name="T23" fmla="*/ 3792 h 111"/>
                  <a:gd name="T24" fmla="+- 0 6954 6857"/>
                  <a:gd name="T25" fmla="*/ T24 w 98"/>
                  <a:gd name="T26" fmla="+- 0 3792 3731"/>
                  <a:gd name="T27" fmla="*/ 3792 h 111"/>
                  <a:gd name="T28" fmla="+- 0 6955 6857"/>
                  <a:gd name="T29" fmla="*/ T28 w 98"/>
                  <a:gd name="T30" fmla="+- 0 3793 3731"/>
                  <a:gd name="T31" fmla="*/ 3793 h 111"/>
                  <a:gd name="T32" fmla="+- 0 6955 6857"/>
                  <a:gd name="T33" fmla="*/ T32 w 98"/>
                  <a:gd name="T34" fmla="+- 0 3810 3731"/>
                  <a:gd name="T35" fmla="*/ 3810 h 111"/>
                  <a:gd name="T36" fmla="+- 0 6951 6857"/>
                  <a:gd name="T37" fmla="*/ T36 w 98"/>
                  <a:gd name="T38" fmla="+- 0 3825 3731"/>
                  <a:gd name="T39" fmla="*/ 3825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94" y="94"/>
                    </a:moveTo>
                    <a:lnTo>
                      <a:pt x="46" y="94"/>
                    </a:lnTo>
                    <a:lnTo>
                      <a:pt x="66" y="91"/>
                    </a:lnTo>
                    <a:lnTo>
                      <a:pt x="75" y="77"/>
                    </a:lnTo>
                    <a:lnTo>
                      <a:pt x="66" y="64"/>
                    </a:lnTo>
                    <a:lnTo>
                      <a:pt x="46" y="61"/>
                    </a:lnTo>
                    <a:lnTo>
                      <a:pt x="97" y="61"/>
                    </a:lnTo>
                    <a:lnTo>
                      <a:pt x="98" y="62"/>
                    </a:lnTo>
                    <a:lnTo>
                      <a:pt x="98" y="79"/>
                    </a:lnTo>
                    <a:lnTo>
                      <a:pt x="94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09" name="Group 996"/>
            <p:cNvGrpSpPr>
              <a:grpSpLocks/>
            </p:cNvGrpSpPr>
            <p:nvPr/>
          </p:nvGrpSpPr>
          <p:grpSpPr bwMode="auto">
            <a:xfrm>
              <a:off x="6972" y="3731"/>
              <a:ext cx="83" cy="111"/>
              <a:chOff x="6972" y="3731"/>
              <a:chExt cx="83" cy="111"/>
            </a:xfrm>
          </p:grpSpPr>
          <p:sp>
            <p:nvSpPr>
              <p:cNvPr id="3999" name="Freeform 997"/>
              <p:cNvSpPr>
                <a:spLocks/>
              </p:cNvSpPr>
              <p:nvPr/>
            </p:nvSpPr>
            <p:spPr bwMode="auto">
              <a:xfrm>
                <a:off x="6972" y="3731"/>
                <a:ext cx="83" cy="111"/>
              </a:xfrm>
              <a:custGeom>
                <a:avLst/>
                <a:gdLst>
                  <a:gd name="T0" fmla="+- 0 7054 6972"/>
                  <a:gd name="T1" fmla="*/ T0 w 83"/>
                  <a:gd name="T2" fmla="+- 0 3841 3731"/>
                  <a:gd name="T3" fmla="*/ 3841 h 111"/>
                  <a:gd name="T4" fmla="+- 0 6972 6972"/>
                  <a:gd name="T5" fmla="*/ T4 w 83"/>
                  <a:gd name="T6" fmla="+- 0 3841 3731"/>
                  <a:gd name="T7" fmla="*/ 3841 h 111"/>
                  <a:gd name="T8" fmla="+- 0 6972 6972"/>
                  <a:gd name="T9" fmla="*/ T8 w 83"/>
                  <a:gd name="T10" fmla="+- 0 3731 3731"/>
                  <a:gd name="T11" fmla="*/ 3731 h 111"/>
                  <a:gd name="T12" fmla="+- 0 6995 6972"/>
                  <a:gd name="T13" fmla="*/ T12 w 83"/>
                  <a:gd name="T14" fmla="+- 0 3731 3731"/>
                  <a:gd name="T15" fmla="*/ 3731 h 111"/>
                  <a:gd name="T16" fmla="+- 0 6995 6972"/>
                  <a:gd name="T17" fmla="*/ T16 w 83"/>
                  <a:gd name="T18" fmla="+- 0 3823 3731"/>
                  <a:gd name="T19" fmla="*/ 3823 h 111"/>
                  <a:gd name="T20" fmla="+- 0 7054 6972"/>
                  <a:gd name="T21" fmla="*/ T20 w 83"/>
                  <a:gd name="T22" fmla="+- 0 3823 3731"/>
                  <a:gd name="T23" fmla="*/ 3823 h 111"/>
                  <a:gd name="T24" fmla="+- 0 7054 6972"/>
                  <a:gd name="T25" fmla="*/ T24 w 83"/>
                  <a:gd name="T26" fmla="+- 0 3841 3731"/>
                  <a:gd name="T2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3" h="111">
                    <a:moveTo>
                      <a:pt x="82" y="110"/>
                    </a:moveTo>
                    <a:lnTo>
                      <a:pt x="0" y="1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92"/>
                    </a:lnTo>
                    <a:lnTo>
                      <a:pt x="82" y="92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0" name="Group 998"/>
            <p:cNvGrpSpPr>
              <a:grpSpLocks/>
            </p:cNvGrpSpPr>
            <p:nvPr/>
          </p:nvGrpSpPr>
          <p:grpSpPr bwMode="auto">
            <a:xfrm>
              <a:off x="8660" y="3752"/>
              <a:ext cx="1101" cy="9324"/>
              <a:chOff x="8660" y="3752"/>
              <a:chExt cx="1101" cy="9324"/>
            </a:xfrm>
          </p:grpSpPr>
          <p:sp>
            <p:nvSpPr>
              <p:cNvPr id="3998" name="Freeform 999"/>
              <p:cNvSpPr>
                <a:spLocks/>
              </p:cNvSpPr>
              <p:nvPr/>
            </p:nvSpPr>
            <p:spPr bwMode="auto">
              <a:xfrm>
                <a:off x="8660" y="3752"/>
                <a:ext cx="1101" cy="9324"/>
              </a:xfrm>
              <a:custGeom>
                <a:avLst/>
                <a:gdLst>
                  <a:gd name="T0" fmla="+- 0 9750 8660"/>
                  <a:gd name="T1" fmla="*/ T0 w 1101"/>
                  <a:gd name="T2" fmla="+- 0 13075 3752"/>
                  <a:gd name="T3" fmla="*/ 13075 h 9324"/>
                  <a:gd name="T4" fmla="+- 0 8671 8660"/>
                  <a:gd name="T5" fmla="*/ T4 w 1101"/>
                  <a:gd name="T6" fmla="+- 0 13075 3752"/>
                  <a:gd name="T7" fmla="*/ 13075 h 9324"/>
                  <a:gd name="T8" fmla="+- 0 8660 8660"/>
                  <a:gd name="T9" fmla="*/ T8 w 1101"/>
                  <a:gd name="T10" fmla="+- 0 13065 3752"/>
                  <a:gd name="T11" fmla="*/ 13065 h 9324"/>
                  <a:gd name="T12" fmla="+- 0 8660 8660"/>
                  <a:gd name="T13" fmla="*/ T12 w 1101"/>
                  <a:gd name="T14" fmla="+- 0 3762 3752"/>
                  <a:gd name="T15" fmla="*/ 3762 h 9324"/>
                  <a:gd name="T16" fmla="+- 0 8671 8660"/>
                  <a:gd name="T17" fmla="*/ T16 w 1101"/>
                  <a:gd name="T18" fmla="+- 0 3752 3752"/>
                  <a:gd name="T19" fmla="*/ 3752 h 9324"/>
                  <a:gd name="T20" fmla="+- 0 9750 8660"/>
                  <a:gd name="T21" fmla="*/ T20 w 1101"/>
                  <a:gd name="T22" fmla="+- 0 3752 3752"/>
                  <a:gd name="T23" fmla="*/ 3752 h 9324"/>
                  <a:gd name="T24" fmla="+- 0 9761 8660"/>
                  <a:gd name="T25" fmla="*/ T24 w 1101"/>
                  <a:gd name="T26" fmla="+- 0 3762 3752"/>
                  <a:gd name="T27" fmla="*/ 3762 h 9324"/>
                  <a:gd name="T28" fmla="+- 0 9761 8660"/>
                  <a:gd name="T29" fmla="*/ T28 w 1101"/>
                  <a:gd name="T30" fmla="+- 0 13065 3752"/>
                  <a:gd name="T31" fmla="*/ 13065 h 9324"/>
                  <a:gd name="T32" fmla="+- 0 9750 8660"/>
                  <a:gd name="T33" fmla="*/ T32 w 1101"/>
                  <a:gd name="T34" fmla="+- 0 13075 3752"/>
                  <a:gd name="T35" fmla="*/ 13075 h 93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01" h="9324">
                    <a:moveTo>
                      <a:pt x="1090" y="9323"/>
                    </a:moveTo>
                    <a:lnTo>
                      <a:pt x="11" y="9323"/>
                    </a:lnTo>
                    <a:lnTo>
                      <a:pt x="0" y="9313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090" y="0"/>
                    </a:lnTo>
                    <a:lnTo>
                      <a:pt x="1101" y="10"/>
                    </a:lnTo>
                    <a:lnTo>
                      <a:pt x="1101" y="9313"/>
                    </a:lnTo>
                    <a:lnTo>
                      <a:pt x="1090" y="932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1" name="Group 1000"/>
            <p:cNvGrpSpPr>
              <a:grpSpLocks/>
            </p:cNvGrpSpPr>
            <p:nvPr/>
          </p:nvGrpSpPr>
          <p:grpSpPr bwMode="auto">
            <a:xfrm>
              <a:off x="8660" y="3752"/>
              <a:ext cx="1101" cy="9324"/>
              <a:chOff x="8660" y="3752"/>
              <a:chExt cx="1101" cy="9324"/>
            </a:xfrm>
          </p:grpSpPr>
          <p:sp>
            <p:nvSpPr>
              <p:cNvPr id="3997" name="Freeform 1001"/>
              <p:cNvSpPr>
                <a:spLocks/>
              </p:cNvSpPr>
              <p:nvPr/>
            </p:nvSpPr>
            <p:spPr bwMode="auto">
              <a:xfrm>
                <a:off x="8660" y="3752"/>
                <a:ext cx="1101" cy="9324"/>
              </a:xfrm>
              <a:custGeom>
                <a:avLst/>
                <a:gdLst>
                  <a:gd name="T0" fmla="+- 0 8660 8660"/>
                  <a:gd name="T1" fmla="*/ T0 w 1101"/>
                  <a:gd name="T2" fmla="+- 0 3775 3752"/>
                  <a:gd name="T3" fmla="*/ 3775 h 9324"/>
                  <a:gd name="T4" fmla="+- 0 8660 8660"/>
                  <a:gd name="T5" fmla="*/ T4 w 1101"/>
                  <a:gd name="T6" fmla="+- 0 3762 3752"/>
                  <a:gd name="T7" fmla="*/ 3762 h 9324"/>
                  <a:gd name="T8" fmla="+- 0 8671 8660"/>
                  <a:gd name="T9" fmla="*/ T8 w 1101"/>
                  <a:gd name="T10" fmla="+- 0 3752 3752"/>
                  <a:gd name="T11" fmla="*/ 3752 h 9324"/>
                  <a:gd name="T12" fmla="+- 0 8683 8660"/>
                  <a:gd name="T13" fmla="*/ T12 w 1101"/>
                  <a:gd name="T14" fmla="+- 0 3752 3752"/>
                  <a:gd name="T15" fmla="*/ 3752 h 9324"/>
                  <a:gd name="T16" fmla="+- 0 9738 8660"/>
                  <a:gd name="T17" fmla="*/ T16 w 1101"/>
                  <a:gd name="T18" fmla="+- 0 3752 3752"/>
                  <a:gd name="T19" fmla="*/ 3752 h 9324"/>
                  <a:gd name="T20" fmla="+- 0 9750 8660"/>
                  <a:gd name="T21" fmla="*/ T20 w 1101"/>
                  <a:gd name="T22" fmla="+- 0 3752 3752"/>
                  <a:gd name="T23" fmla="*/ 3752 h 9324"/>
                  <a:gd name="T24" fmla="+- 0 9761 8660"/>
                  <a:gd name="T25" fmla="*/ T24 w 1101"/>
                  <a:gd name="T26" fmla="+- 0 3762 3752"/>
                  <a:gd name="T27" fmla="*/ 3762 h 9324"/>
                  <a:gd name="T28" fmla="+- 0 9761 8660"/>
                  <a:gd name="T29" fmla="*/ T28 w 1101"/>
                  <a:gd name="T30" fmla="+- 0 3775 3752"/>
                  <a:gd name="T31" fmla="*/ 3775 h 9324"/>
                  <a:gd name="T32" fmla="+- 0 9761 8660"/>
                  <a:gd name="T33" fmla="*/ T32 w 1101"/>
                  <a:gd name="T34" fmla="+- 0 13053 3752"/>
                  <a:gd name="T35" fmla="*/ 13053 h 9324"/>
                  <a:gd name="T36" fmla="+- 0 9761 8660"/>
                  <a:gd name="T37" fmla="*/ T36 w 1101"/>
                  <a:gd name="T38" fmla="+- 0 13065 3752"/>
                  <a:gd name="T39" fmla="*/ 13065 h 9324"/>
                  <a:gd name="T40" fmla="+- 0 9750 8660"/>
                  <a:gd name="T41" fmla="*/ T40 w 1101"/>
                  <a:gd name="T42" fmla="+- 0 13075 3752"/>
                  <a:gd name="T43" fmla="*/ 13075 h 9324"/>
                  <a:gd name="T44" fmla="+- 0 9738 8660"/>
                  <a:gd name="T45" fmla="*/ T44 w 1101"/>
                  <a:gd name="T46" fmla="+- 0 13075 3752"/>
                  <a:gd name="T47" fmla="*/ 13075 h 9324"/>
                  <a:gd name="T48" fmla="+- 0 8683 8660"/>
                  <a:gd name="T49" fmla="*/ T48 w 1101"/>
                  <a:gd name="T50" fmla="+- 0 13075 3752"/>
                  <a:gd name="T51" fmla="*/ 13075 h 9324"/>
                  <a:gd name="T52" fmla="+- 0 8671 8660"/>
                  <a:gd name="T53" fmla="*/ T52 w 1101"/>
                  <a:gd name="T54" fmla="+- 0 13075 3752"/>
                  <a:gd name="T55" fmla="*/ 13075 h 9324"/>
                  <a:gd name="T56" fmla="+- 0 8660 8660"/>
                  <a:gd name="T57" fmla="*/ T56 w 1101"/>
                  <a:gd name="T58" fmla="+- 0 13065 3752"/>
                  <a:gd name="T59" fmla="*/ 13065 h 9324"/>
                  <a:gd name="T60" fmla="+- 0 8660 8660"/>
                  <a:gd name="T61" fmla="*/ T60 w 1101"/>
                  <a:gd name="T62" fmla="+- 0 13053 3752"/>
                  <a:gd name="T63" fmla="*/ 13053 h 9324"/>
                  <a:gd name="T64" fmla="+- 0 8660 8660"/>
                  <a:gd name="T65" fmla="*/ T64 w 1101"/>
                  <a:gd name="T66" fmla="+- 0 3775 3752"/>
                  <a:gd name="T67" fmla="*/ 3775 h 93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01" h="9324">
                    <a:moveTo>
                      <a:pt x="0" y="23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1078" y="0"/>
                    </a:lnTo>
                    <a:lnTo>
                      <a:pt x="1090" y="0"/>
                    </a:lnTo>
                    <a:lnTo>
                      <a:pt x="1101" y="10"/>
                    </a:lnTo>
                    <a:lnTo>
                      <a:pt x="1101" y="23"/>
                    </a:lnTo>
                    <a:lnTo>
                      <a:pt x="1101" y="9301"/>
                    </a:lnTo>
                    <a:lnTo>
                      <a:pt x="1101" y="9313"/>
                    </a:lnTo>
                    <a:lnTo>
                      <a:pt x="1090" y="9323"/>
                    </a:lnTo>
                    <a:lnTo>
                      <a:pt x="1078" y="9323"/>
                    </a:lnTo>
                    <a:lnTo>
                      <a:pt x="23" y="9323"/>
                    </a:lnTo>
                    <a:lnTo>
                      <a:pt x="11" y="9323"/>
                    </a:lnTo>
                    <a:lnTo>
                      <a:pt x="0" y="9313"/>
                    </a:lnTo>
                    <a:lnTo>
                      <a:pt x="0" y="9301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2" name="Group 1002"/>
            <p:cNvGrpSpPr>
              <a:grpSpLocks/>
            </p:cNvGrpSpPr>
            <p:nvPr/>
          </p:nvGrpSpPr>
          <p:grpSpPr bwMode="auto">
            <a:xfrm>
              <a:off x="8658" y="3753"/>
              <a:ext cx="1101" cy="6995"/>
              <a:chOff x="8658" y="3753"/>
              <a:chExt cx="1101" cy="6995"/>
            </a:xfrm>
          </p:grpSpPr>
          <p:sp>
            <p:nvSpPr>
              <p:cNvPr id="3996" name="Freeform 1003"/>
              <p:cNvSpPr>
                <a:spLocks/>
              </p:cNvSpPr>
              <p:nvPr/>
            </p:nvSpPr>
            <p:spPr bwMode="auto">
              <a:xfrm>
                <a:off x="8658" y="3753"/>
                <a:ext cx="1101" cy="6995"/>
              </a:xfrm>
              <a:custGeom>
                <a:avLst/>
                <a:gdLst>
                  <a:gd name="T0" fmla="+- 0 9749 8658"/>
                  <a:gd name="T1" fmla="*/ T0 w 1101"/>
                  <a:gd name="T2" fmla="+- 0 10748 3753"/>
                  <a:gd name="T3" fmla="*/ 10748 h 6995"/>
                  <a:gd name="T4" fmla="+- 0 8668 8658"/>
                  <a:gd name="T5" fmla="*/ T4 w 1101"/>
                  <a:gd name="T6" fmla="+- 0 10748 3753"/>
                  <a:gd name="T7" fmla="*/ 10748 h 6995"/>
                  <a:gd name="T8" fmla="+- 0 8658 8658"/>
                  <a:gd name="T9" fmla="*/ T8 w 1101"/>
                  <a:gd name="T10" fmla="+- 0 10737 3753"/>
                  <a:gd name="T11" fmla="*/ 10737 h 6995"/>
                  <a:gd name="T12" fmla="+- 0 8658 8658"/>
                  <a:gd name="T13" fmla="*/ T12 w 1101"/>
                  <a:gd name="T14" fmla="+- 0 3764 3753"/>
                  <a:gd name="T15" fmla="*/ 3764 h 6995"/>
                  <a:gd name="T16" fmla="+- 0 8668 8658"/>
                  <a:gd name="T17" fmla="*/ T16 w 1101"/>
                  <a:gd name="T18" fmla="+- 0 3753 3753"/>
                  <a:gd name="T19" fmla="*/ 3753 h 6995"/>
                  <a:gd name="T20" fmla="+- 0 9749 8658"/>
                  <a:gd name="T21" fmla="*/ T20 w 1101"/>
                  <a:gd name="T22" fmla="+- 0 3753 3753"/>
                  <a:gd name="T23" fmla="*/ 3753 h 6995"/>
                  <a:gd name="T24" fmla="+- 0 9759 8658"/>
                  <a:gd name="T25" fmla="*/ T24 w 1101"/>
                  <a:gd name="T26" fmla="+- 0 3764 3753"/>
                  <a:gd name="T27" fmla="*/ 3764 h 6995"/>
                  <a:gd name="T28" fmla="+- 0 9759 8658"/>
                  <a:gd name="T29" fmla="*/ T28 w 1101"/>
                  <a:gd name="T30" fmla="+- 0 10737 3753"/>
                  <a:gd name="T31" fmla="*/ 10737 h 6995"/>
                  <a:gd name="T32" fmla="+- 0 9749 8658"/>
                  <a:gd name="T33" fmla="*/ T32 w 1101"/>
                  <a:gd name="T34" fmla="+- 0 10748 3753"/>
                  <a:gd name="T35" fmla="*/ 10748 h 69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01" h="6995">
                    <a:moveTo>
                      <a:pt x="1091" y="6995"/>
                    </a:moveTo>
                    <a:lnTo>
                      <a:pt x="10" y="6995"/>
                    </a:lnTo>
                    <a:lnTo>
                      <a:pt x="0" y="6984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91" y="0"/>
                    </a:lnTo>
                    <a:lnTo>
                      <a:pt x="1101" y="11"/>
                    </a:lnTo>
                    <a:lnTo>
                      <a:pt x="1101" y="6984"/>
                    </a:lnTo>
                    <a:lnTo>
                      <a:pt x="1091" y="699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3" name="Group 1004"/>
            <p:cNvGrpSpPr>
              <a:grpSpLocks/>
            </p:cNvGrpSpPr>
            <p:nvPr/>
          </p:nvGrpSpPr>
          <p:grpSpPr bwMode="auto">
            <a:xfrm>
              <a:off x="8658" y="3753"/>
              <a:ext cx="1101" cy="6995"/>
              <a:chOff x="8658" y="3753"/>
              <a:chExt cx="1101" cy="6995"/>
            </a:xfrm>
          </p:grpSpPr>
          <p:sp>
            <p:nvSpPr>
              <p:cNvPr id="3995" name="Freeform 1005"/>
              <p:cNvSpPr>
                <a:spLocks/>
              </p:cNvSpPr>
              <p:nvPr/>
            </p:nvSpPr>
            <p:spPr bwMode="auto">
              <a:xfrm>
                <a:off x="8658" y="3753"/>
                <a:ext cx="1101" cy="6995"/>
              </a:xfrm>
              <a:custGeom>
                <a:avLst/>
                <a:gdLst>
                  <a:gd name="T0" fmla="+- 0 8658 8658"/>
                  <a:gd name="T1" fmla="*/ T0 w 1101"/>
                  <a:gd name="T2" fmla="+- 0 3776 3753"/>
                  <a:gd name="T3" fmla="*/ 3776 h 6995"/>
                  <a:gd name="T4" fmla="+- 0 8658 8658"/>
                  <a:gd name="T5" fmla="*/ T4 w 1101"/>
                  <a:gd name="T6" fmla="+- 0 3764 3753"/>
                  <a:gd name="T7" fmla="*/ 3764 h 6995"/>
                  <a:gd name="T8" fmla="+- 0 8668 8658"/>
                  <a:gd name="T9" fmla="*/ T8 w 1101"/>
                  <a:gd name="T10" fmla="+- 0 3753 3753"/>
                  <a:gd name="T11" fmla="*/ 3753 h 6995"/>
                  <a:gd name="T12" fmla="+- 0 8680 8658"/>
                  <a:gd name="T13" fmla="*/ T12 w 1101"/>
                  <a:gd name="T14" fmla="+- 0 3753 3753"/>
                  <a:gd name="T15" fmla="*/ 3753 h 6995"/>
                  <a:gd name="T16" fmla="+- 0 9736 8658"/>
                  <a:gd name="T17" fmla="*/ T16 w 1101"/>
                  <a:gd name="T18" fmla="+- 0 3753 3753"/>
                  <a:gd name="T19" fmla="*/ 3753 h 6995"/>
                  <a:gd name="T20" fmla="+- 0 9749 8658"/>
                  <a:gd name="T21" fmla="*/ T20 w 1101"/>
                  <a:gd name="T22" fmla="+- 0 3753 3753"/>
                  <a:gd name="T23" fmla="*/ 3753 h 6995"/>
                  <a:gd name="T24" fmla="+- 0 9759 8658"/>
                  <a:gd name="T25" fmla="*/ T24 w 1101"/>
                  <a:gd name="T26" fmla="+- 0 3764 3753"/>
                  <a:gd name="T27" fmla="*/ 3764 h 6995"/>
                  <a:gd name="T28" fmla="+- 0 9759 8658"/>
                  <a:gd name="T29" fmla="*/ T28 w 1101"/>
                  <a:gd name="T30" fmla="+- 0 3776 3753"/>
                  <a:gd name="T31" fmla="*/ 3776 h 6995"/>
                  <a:gd name="T32" fmla="+- 0 9759 8658"/>
                  <a:gd name="T33" fmla="*/ T32 w 1101"/>
                  <a:gd name="T34" fmla="+- 0 10725 3753"/>
                  <a:gd name="T35" fmla="*/ 10725 h 6995"/>
                  <a:gd name="T36" fmla="+- 0 9759 8658"/>
                  <a:gd name="T37" fmla="*/ T36 w 1101"/>
                  <a:gd name="T38" fmla="+- 0 10737 3753"/>
                  <a:gd name="T39" fmla="*/ 10737 h 6995"/>
                  <a:gd name="T40" fmla="+- 0 9749 8658"/>
                  <a:gd name="T41" fmla="*/ T40 w 1101"/>
                  <a:gd name="T42" fmla="+- 0 10748 3753"/>
                  <a:gd name="T43" fmla="*/ 10748 h 6995"/>
                  <a:gd name="T44" fmla="+- 0 9736 8658"/>
                  <a:gd name="T45" fmla="*/ T44 w 1101"/>
                  <a:gd name="T46" fmla="+- 0 10748 3753"/>
                  <a:gd name="T47" fmla="*/ 10748 h 6995"/>
                  <a:gd name="T48" fmla="+- 0 8680 8658"/>
                  <a:gd name="T49" fmla="*/ T48 w 1101"/>
                  <a:gd name="T50" fmla="+- 0 10748 3753"/>
                  <a:gd name="T51" fmla="*/ 10748 h 6995"/>
                  <a:gd name="T52" fmla="+- 0 8668 8658"/>
                  <a:gd name="T53" fmla="*/ T52 w 1101"/>
                  <a:gd name="T54" fmla="+- 0 10748 3753"/>
                  <a:gd name="T55" fmla="*/ 10748 h 6995"/>
                  <a:gd name="T56" fmla="+- 0 8658 8658"/>
                  <a:gd name="T57" fmla="*/ T56 w 1101"/>
                  <a:gd name="T58" fmla="+- 0 10737 3753"/>
                  <a:gd name="T59" fmla="*/ 10737 h 6995"/>
                  <a:gd name="T60" fmla="+- 0 8658 8658"/>
                  <a:gd name="T61" fmla="*/ T60 w 1101"/>
                  <a:gd name="T62" fmla="+- 0 10725 3753"/>
                  <a:gd name="T63" fmla="*/ 10725 h 6995"/>
                  <a:gd name="T64" fmla="+- 0 8658 8658"/>
                  <a:gd name="T65" fmla="*/ T64 w 1101"/>
                  <a:gd name="T66" fmla="+- 0 3776 3753"/>
                  <a:gd name="T67" fmla="*/ 3776 h 69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01" h="6995">
                    <a:moveTo>
                      <a:pt x="0" y="23"/>
                    </a:moveTo>
                    <a:lnTo>
                      <a:pt x="0" y="1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078" y="0"/>
                    </a:lnTo>
                    <a:lnTo>
                      <a:pt x="1091" y="0"/>
                    </a:lnTo>
                    <a:lnTo>
                      <a:pt x="1101" y="11"/>
                    </a:lnTo>
                    <a:lnTo>
                      <a:pt x="1101" y="23"/>
                    </a:lnTo>
                    <a:lnTo>
                      <a:pt x="1101" y="6972"/>
                    </a:lnTo>
                    <a:lnTo>
                      <a:pt x="1101" y="6984"/>
                    </a:lnTo>
                    <a:lnTo>
                      <a:pt x="1091" y="6995"/>
                    </a:lnTo>
                    <a:lnTo>
                      <a:pt x="1078" y="6995"/>
                    </a:lnTo>
                    <a:lnTo>
                      <a:pt x="22" y="6995"/>
                    </a:lnTo>
                    <a:lnTo>
                      <a:pt x="10" y="6995"/>
                    </a:lnTo>
                    <a:lnTo>
                      <a:pt x="0" y="6984"/>
                    </a:lnTo>
                    <a:lnTo>
                      <a:pt x="0" y="6972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4" name="Group 1006"/>
            <p:cNvGrpSpPr>
              <a:grpSpLocks/>
            </p:cNvGrpSpPr>
            <p:nvPr/>
          </p:nvGrpSpPr>
          <p:grpSpPr bwMode="auto">
            <a:xfrm>
              <a:off x="8658" y="3753"/>
              <a:ext cx="1101" cy="4659"/>
              <a:chOff x="8658" y="3753"/>
              <a:chExt cx="1101" cy="4659"/>
            </a:xfrm>
          </p:grpSpPr>
          <p:sp>
            <p:nvSpPr>
              <p:cNvPr id="3994" name="Freeform 1007"/>
              <p:cNvSpPr>
                <a:spLocks/>
              </p:cNvSpPr>
              <p:nvPr/>
            </p:nvSpPr>
            <p:spPr bwMode="auto">
              <a:xfrm>
                <a:off x="8658" y="3753"/>
                <a:ext cx="1101" cy="4659"/>
              </a:xfrm>
              <a:custGeom>
                <a:avLst/>
                <a:gdLst>
                  <a:gd name="T0" fmla="+- 0 9749 8658"/>
                  <a:gd name="T1" fmla="*/ T0 w 1101"/>
                  <a:gd name="T2" fmla="+- 0 8412 3753"/>
                  <a:gd name="T3" fmla="*/ 8412 h 4659"/>
                  <a:gd name="T4" fmla="+- 0 8668 8658"/>
                  <a:gd name="T5" fmla="*/ T4 w 1101"/>
                  <a:gd name="T6" fmla="+- 0 8412 3753"/>
                  <a:gd name="T7" fmla="*/ 8412 h 4659"/>
                  <a:gd name="T8" fmla="+- 0 8658 8658"/>
                  <a:gd name="T9" fmla="*/ T8 w 1101"/>
                  <a:gd name="T10" fmla="+- 0 8402 3753"/>
                  <a:gd name="T11" fmla="*/ 8402 h 4659"/>
                  <a:gd name="T12" fmla="+- 0 8658 8658"/>
                  <a:gd name="T13" fmla="*/ T12 w 1101"/>
                  <a:gd name="T14" fmla="+- 0 3764 3753"/>
                  <a:gd name="T15" fmla="*/ 3764 h 4659"/>
                  <a:gd name="T16" fmla="+- 0 8668 8658"/>
                  <a:gd name="T17" fmla="*/ T16 w 1101"/>
                  <a:gd name="T18" fmla="+- 0 3753 3753"/>
                  <a:gd name="T19" fmla="*/ 3753 h 4659"/>
                  <a:gd name="T20" fmla="+- 0 9749 8658"/>
                  <a:gd name="T21" fmla="*/ T20 w 1101"/>
                  <a:gd name="T22" fmla="+- 0 3753 3753"/>
                  <a:gd name="T23" fmla="*/ 3753 h 4659"/>
                  <a:gd name="T24" fmla="+- 0 9759 8658"/>
                  <a:gd name="T25" fmla="*/ T24 w 1101"/>
                  <a:gd name="T26" fmla="+- 0 3764 3753"/>
                  <a:gd name="T27" fmla="*/ 3764 h 4659"/>
                  <a:gd name="T28" fmla="+- 0 9759 8658"/>
                  <a:gd name="T29" fmla="*/ T28 w 1101"/>
                  <a:gd name="T30" fmla="+- 0 8402 3753"/>
                  <a:gd name="T31" fmla="*/ 8402 h 4659"/>
                  <a:gd name="T32" fmla="+- 0 9749 8658"/>
                  <a:gd name="T33" fmla="*/ T32 w 1101"/>
                  <a:gd name="T34" fmla="+- 0 8412 3753"/>
                  <a:gd name="T35" fmla="*/ 8412 h 4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01" h="4659">
                    <a:moveTo>
                      <a:pt x="1091" y="4659"/>
                    </a:moveTo>
                    <a:lnTo>
                      <a:pt x="10" y="4659"/>
                    </a:lnTo>
                    <a:lnTo>
                      <a:pt x="0" y="464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91" y="0"/>
                    </a:lnTo>
                    <a:lnTo>
                      <a:pt x="1101" y="11"/>
                    </a:lnTo>
                    <a:lnTo>
                      <a:pt x="1101" y="4649"/>
                    </a:lnTo>
                    <a:lnTo>
                      <a:pt x="1091" y="465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5" name="Group 1008"/>
            <p:cNvGrpSpPr>
              <a:grpSpLocks/>
            </p:cNvGrpSpPr>
            <p:nvPr/>
          </p:nvGrpSpPr>
          <p:grpSpPr bwMode="auto">
            <a:xfrm>
              <a:off x="8658" y="3753"/>
              <a:ext cx="1101" cy="4659"/>
              <a:chOff x="8658" y="3753"/>
              <a:chExt cx="1101" cy="4659"/>
            </a:xfrm>
          </p:grpSpPr>
          <p:sp>
            <p:nvSpPr>
              <p:cNvPr id="3993" name="Freeform 1009"/>
              <p:cNvSpPr>
                <a:spLocks/>
              </p:cNvSpPr>
              <p:nvPr/>
            </p:nvSpPr>
            <p:spPr bwMode="auto">
              <a:xfrm>
                <a:off x="8658" y="3753"/>
                <a:ext cx="1101" cy="4659"/>
              </a:xfrm>
              <a:custGeom>
                <a:avLst/>
                <a:gdLst>
                  <a:gd name="T0" fmla="+- 0 8658 8658"/>
                  <a:gd name="T1" fmla="*/ T0 w 1101"/>
                  <a:gd name="T2" fmla="+- 0 3776 3753"/>
                  <a:gd name="T3" fmla="*/ 3776 h 4659"/>
                  <a:gd name="T4" fmla="+- 0 8658 8658"/>
                  <a:gd name="T5" fmla="*/ T4 w 1101"/>
                  <a:gd name="T6" fmla="+- 0 3764 3753"/>
                  <a:gd name="T7" fmla="*/ 3764 h 4659"/>
                  <a:gd name="T8" fmla="+- 0 8668 8658"/>
                  <a:gd name="T9" fmla="*/ T8 w 1101"/>
                  <a:gd name="T10" fmla="+- 0 3753 3753"/>
                  <a:gd name="T11" fmla="*/ 3753 h 4659"/>
                  <a:gd name="T12" fmla="+- 0 8680 8658"/>
                  <a:gd name="T13" fmla="*/ T12 w 1101"/>
                  <a:gd name="T14" fmla="+- 0 3753 3753"/>
                  <a:gd name="T15" fmla="*/ 3753 h 4659"/>
                  <a:gd name="T16" fmla="+- 0 9736 8658"/>
                  <a:gd name="T17" fmla="*/ T16 w 1101"/>
                  <a:gd name="T18" fmla="+- 0 3753 3753"/>
                  <a:gd name="T19" fmla="*/ 3753 h 4659"/>
                  <a:gd name="T20" fmla="+- 0 9749 8658"/>
                  <a:gd name="T21" fmla="*/ T20 w 1101"/>
                  <a:gd name="T22" fmla="+- 0 3753 3753"/>
                  <a:gd name="T23" fmla="*/ 3753 h 4659"/>
                  <a:gd name="T24" fmla="+- 0 9759 8658"/>
                  <a:gd name="T25" fmla="*/ T24 w 1101"/>
                  <a:gd name="T26" fmla="+- 0 3764 3753"/>
                  <a:gd name="T27" fmla="*/ 3764 h 4659"/>
                  <a:gd name="T28" fmla="+- 0 9759 8658"/>
                  <a:gd name="T29" fmla="*/ T28 w 1101"/>
                  <a:gd name="T30" fmla="+- 0 3776 3753"/>
                  <a:gd name="T31" fmla="*/ 3776 h 4659"/>
                  <a:gd name="T32" fmla="+- 0 9759 8658"/>
                  <a:gd name="T33" fmla="*/ T32 w 1101"/>
                  <a:gd name="T34" fmla="+- 0 8390 3753"/>
                  <a:gd name="T35" fmla="*/ 8390 h 4659"/>
                  <a:gd name="T36" fmla="+- 0 9759 8658"/>
                  <a:gd name="T37" fmla="*/ T36 w 1101"/>
                  <a:gd name="T38" fmla="+- 0 8402 3753"/>
                  <a:gd name="T39" fmla="*/ 8402 h 4659"/>
                  <a:gd name="T40" fmla="+- 0 9749 8658"/>
                  <a:gd name="T41" fmla="*/ T40 w 1101"/>
                  <a:gd name="T42" fmla="+- 0 8412 3753"/>
                  <a:gd name="T43" fmla="*/ 8412 h 4659"/>
                  <a:gd name="T44" fmla="+- 0 9736 8658"/>
                  <a:gd name="T45" fmla="*/ T44 w 1101"/>
                  <a:gd name="T46" fmla="+- 0 8412 3753"/>
                  <a:gd name="T47" fmla="*/ 8412 h 4659"/>
                  <a:gd name="T48" fmla="+- 0 8680 8658"/>
                  <a:gd name="T49" fmla="*/ T48 w 1101"/>
                  <a:gd name="T50" fmla="+- 0 8412 3753"/>
                  <a:gd name="T51" fmla="*/ 8412 h 4659"/>
                  <a:gd name="T52" fmla="+- 0 8668 8658"/>
                  <a:gd name="T53" fmla="*/ T52 w 1101"/>
                  <a:gd name="T54" fmla="+- 0 8412 3753"/>
                  <a:gd name="T55" fmla="*/ 8412 h 4659"/>
                  <a:gd name="T56" fmla="+- 0 8658 8658"/>
                  <a:gd name="T57" fmla="*/ T56 w 1101"/>
                  <a:gd name="T58" fmla="+- 0 8402 3753"/>
                  <a:gd name="T59" fmla="*/ 8402 h 4659"/>
                  <a:gd name="T60" fmla="+- 0 8658 8658"/>
                  <a:gd name="T61" fmla="*/ T60 w 1101"/>
                  <a:gd name="T62" fmla="+- 0 8390 3753"/>
                  <a:gd name="T63" fmla="*/ 8390 h 4659"/>
                  <a:gd name="T64" fmla="+- 0 8658 8658"/>
                  <a:gd name="T65" fmla="*/ T64 w 1101"/>
                  <a:gd name="T66" fmla="+- 0 3776 3753"/>
                  <a:gd name="T67" fmla="*/ 3776 h 4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01" h="4659">
                    <a:moveTo>
                      <a:pt x="0" y="23"/>
                    </a:moveTo>
                    <a:lnTo>
                      <a:pt x="0" y="1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078" y="0"/>
                    </a:lnTo>
                    <a:lnTo>
                      <a:pt x="1091" y="0"/>
                    </a:lnTo>
                    <a:lnTo>
                      <a:pt x="1101" y="11"/>
                    </a:lnTo>
                    <a:lnTo>
                      <a:pt x="1101" y="23"/>
                    </a:lnTo>
                    <a:lnTo>
                      <a:pt x="1101" y="4637"/>
                    </a:lnTo>
                    <a:lnTo>
                      <a:pt x="1101" y="4649"/>
                    </a:lnTo>
                    <a:lnTo>
                      <a:pt x="1091" y="4659"/>
                    </a:lnTo>
                    <a:lnTo>
                      <a:pt x="1078" y="4659"/>
                    </a:lnTo>
                    <a:lnTo>
                      <a:pt x="22" y="4659"/>
                    </a:lnTo>
                    <a:lnTo>
                      <a:pt x="10" y="4659"/>
                    </a:lnTo>
                    <a:lnTo>
                      <a:pt x="0" y="4649"/>
                    </a:lnTo>
                    <a:lnTo>
                      <a:pt x="0" y="4637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6" name="Group 1010"/>
            <p:cNvGrpSpPr>
              <a:grpSpLocks/>
            </p:cNvGrpSpPr>
            <p:nvPr/>
          </p:nvGrpSpPr>
          <p:grpSpPr bwMode="auto">
            <a:xfrm>
              <a:off x="8657" y="3760"/>
              <a:ext cx="1102" cy="2344"/>
              <a:chOff x="8657" y="3760"/>
              <a:chExt cx="1102" cy="2344"/>
            </a:xfrm>
          </p:grpSpPr>
          <p:sp>
            <p:nvSpPr>
              <p:cNvPr id="3992" name="Freeform 1011"/>
              <p:cNvSpPr>
                <a:spLocks/>
              </p:cNvSpPr>
              <p:nvPr/>
            </p:nvSpPr>
            <p:spPr bwMode="auto">
              <a:xfrm>
                <a:off x="8657" y="3760"/>
                <a:ext cx="1102" cy="2344"/>
              </a:xfrm>
              <a:custGeom>
                <a:avLst/>
                <a:gdLst>
                  <a:gd name="T0" fmla="+- 0 9749 8657"/>
                  <a:gd name="T1" fmla="*/ T0 w 1102"/>
                  <a:gd name="T2" fmla="+- 0 6103 3760"/>
                  <a:gd name="T3" fmla="*/ 6103 h 2344"/>
                  <a:gd name="T4" fmla="+- 0 8667 8657"/>
                  <a:gd name="T5" fmla="*/ T4 w 1102"/>
                  <a:gd name="T6" fmla="+- 0 6103 3760"/>
                  <a:gd name="T7" fmla="*/ 6103 h 2344"/>
                  <a:gd name="T8" fmla="+- 0 8657 8657"/>
                  <a:gd name="T9" fmla="*/ T8 w 1102"/>
                  <a:gd name="T10" fmla="+- 0 6093 3760"/>
                  <a:gd name="T11" fmla="*/ 6093 h 2344"/>
                  <a:gd name="T12" fmla="+- 0 8657 8657"/>
                  <a:gd name="T13" fmla="*/ T12 w 1102"/>
                  <a:gd name="T14" fmla="+- 0 3770 3760"/>
                  <a:gd name="T15" fmla="*/ 3770 h 2344"/>
                  <a:gd name="T16" fmla="+- 0 8667 8657"/>
                  <a:gd name="T17" fmla="*/ T16 w 1102"/>
                  <a:gd name="T18" fmla="+- 0 3760 3760"/>
                  <a:gd name="T19" fmla="*/ 3760 h 2344"/>
                  <a:gd name="T20" fmla="+- 0 9749 8657"/>
                  <a:gd name="T21" fmla="*/ T20 w 1102"/>
                  <a:gd name="T22" fmla="+- 0 3760 3760"/>
                  <a:gd name="T23" fmla="*/ 3760 h 2344"/>
                  <a:gd name="T24" fmla="+- 0 9759 8657"/>
                  <a:gd name="T25" fmla="*/ T24 w 1102"/>
                  <a:gd name="T26" fmla="+- 0 3770 3760"/>
                  <a:gd name="T27" fmla="*/ 3770 h 2344"/>
                  <a:gd name="T28" fmla="+- 0 9759 8657"/>
                  <a:gd name="T29" fmla="*/ T28 w 1102"/>
                  <a:gd name="T30" fmla="+- 0 6093 3760"/>
                  <a:gd name="T31" fmla="*/ 6093 h 2344"/>
                  <a:gd name="T32" fmla="+- 0 9749 8657"/>
                  <a:gd name="T33" fmla="*/ T32 w 1102"/>
                  <a:gd name="T34" fmla="+- 0 6103 3760"/>
                  <a:gd name="T35" fmla="*/ 6103 h 2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02" h="2344">
                    <a:moveTo>
                      <a:pt x="1092" y="2343"/>
                    </a:moveTo>
                    <a:lnTo>
                      <a:pt x="10" y="2343"/>
                    </a:lnTo>
                    <a:lnTo>
                      <a:pt x="0" y="2333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92" y="0"/>
                    </a:lnTo>
                    <a:lnTo>
                      <a:pt x="1102" y="10"/>
                    </a:lnTo>
                    <a:lnTo>
                      <a:pt x="1102" y="2333"/>
                    </a:lnTo>
                    <a:lnTo>
                      <a:pt x="1092" y="234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7" name="Group 1012"/>
            <p:cNvGrpSpPr>
              <a:grpSpLocks/>
            </p:cNvGrpSpPr>
            <p:nvPr/>
          </p:nvGrpSpPr>
          <p:grpSpPr bwMode="auto">
            <a:xfrm>
              <a:off x="8657" y="3760"/>
              <a:ext cx="1102" cy="2344"/>
              <a:chOff x="8657" y="3760"/>
              <a:chExt cx="1102" cy="2344"/>
            </a:xfrm>
          </p:grpSpPr>
          <p:sp>
            <p:nvSpPr>
              <p:cNvPr id="3991" name="Freeform 1013"/>
              <p:cNvSpPr>
                <a:spLocks/>
              </p:cNvSpPr>
              <p:nvPr/>
            </p:nvSpPr>
            <p:spPr bwMode="auto">
              <a:xfrm>
                <a:off x="8657" y="3760"/>
                <a:ext cx="1102" cy="2344"/>
              </a:xfrm>
              <a:custGeom>
                <a:avLst/>
                <a:gdLst>
                  <a:gd name="T0" fmla="+- 0 8657 8657"/>
                  <a:gd name="T1" fmla="*/ T0 w 1102"/>
                  <a:gd name="T2" fmla="+- 0 3782 3760"/>
                  <a:gd name="T3" fmla="*/ 3782 h 2344"/>
                  <a:gd name="T4" fmla="+- 0 8657 8657"/>
                  <a:gd name="T5" fmla="*/ T4 w 1102"/>
                  <a:gd name="T6" fmla="+- 0 3770 3760"/>
                  <a:gd name="T7" fmla="*/ 3770 h 2344"/>
                  <a:gd name="T8" fmla="+- 0 8667 8657"/>
                  <a:gd name="T9" fmla="*/ T8 w 1102"/>
                  <a:gd name="T10" fmla="+- 0 3760 3760"/>
                  <a:gd name="T11" fmla="*/ 3760 h 2344"/>
                  <a:gd name="T12" fmla="+- 0 8680 8657"/>
                  <a:gd name="T13" fmla="*/ T12 w 1102"/>
                  <a:gd name="T14" fmla="+- 0 3760 3760"/>
                  <a:gd name="T15" fmla="*/ 3760 h 2344"/>
                  <a:gd name="T16" fmla="+- 0 9736 8657"/>
                  <a:gd name="T17" fmla="*/ T16 w 1102"/>
                  <a:gd name="T18" fmla="+- 0 3760 3760"/>
                  <a:gd name="T19" fmla="*/ 3760 h 2344"/>
                  <a:gd name="T20" fmla="+- 0 9749 8657"/>
                  <a:gd name="T21" fmla="*/ T20 w 1102"/>
                  <a:gd name="T22" fmla="+- 0 3760 3760"/>
                  <a:gd name="T23" fmla="*/ 3760 h 2344"/>
                  <a:gd name="T24" fmla="+- 0 9759 8657"/>
                  <a:gd name="T25" fmla="*/ T24 w 1102"/>
                  <a:gd name="T26" fmla="+- 0 3770 3760"/>
                  <a:gd name="T27" fmla="*/ 3770 h 2344"/>
                  <a:gd name="T28" fmla="+- 0 9759 8657"/>
                  <a:gd name="T29" fmla="*/ T28 w 1102"/>
                  <a:gd name="T30" fmla="+- 0 3782 3760"/>
                  <a:gd name="T31" fmla="*/ 3782 h 2344"/>
                  <a:gd name="T32" fmla="+- 0 9759 8657"/>
                  <a:gd name="T33" fmla="*/ T32 w 1102"/>
                  <a:gd name="T34" fmla="+- 0 6081 3760"/>
                  <a:gd name="T35" fmla="*/ 6081 h 2344"/>
                  <a:gd name="T36" fmla="+- 0 9759 8657"/>
                  <a:gd name="T37" fmla="*/ T36 w 1102"/>
                  <a:gd name="T38" fmla="+- 0 6093 3760"/>
                  <a:gd name="T39" fmla="*/ 6093 h 2344"/>
                  <a:gd name="T40" fmla="+- 0 9749 8657"/>
                  <a:gd name="T41" fmla="*/ T40 w 1102"/>
                  <a:gd name="T42" fmla="+- 0 6103 3760"/>
                  <a:gd name="T43" fmla="*/ 6103 h 2344"/>
                  <a:gd name="T44" fmla="+- 0 9736 8657"/>
                  <a:gd name="T45" fmla="*/ T44 w 1102"/>
                  <a:gd name="T46" fmla="+- 0 6103 3760"/>
                  <a:gd name="T47" fmla="*/ 6103 h 2344"/>
                  <a:gd name="T48" fmla="+- 0 8680 8657"/>
                  <a:gd name="T49" fmla="*/ T48 w 1102"/>
                  <a:gd name="T50" fmla="+- 0 6103 3760"/>
                  <a:gd name="T51" fmla="*/ 6103 h 2344"/>
                  <a:gd name="T52" fmla="+- 0 8667 8657"/>
                  <a:gd name="T53" fmla="*/ T52 w 1102"/>
                  <a:gd name="T54" fmla="+- 0 6103 3760"/>
                  <a:gd name="T55" fmla="*/ 6103 h 2344"/>
                  <a:gd name="T56" fmla="+- 0 8657 8657"/>
                  <a:gd name="T57" fmla="*/ T56 w 1102"/>
                  <a:gd name="T58" fmla="+- 0 6093 3760"/>
                  <a:gd name="T59" fmla="*/ 6093 h 2344"/>
                  <a:gd name="T60" fmla="+- 0 8657 8657"/>
                  <a:gd name="T61" fmla="*/ T60 w 1102"/>
                  <a:gd name="T62" fmla="+- 0 6081 3760"/>
                  <a:gd name="T63" fmla="*/ 6081 h 2344"/>
                  <a:gd name="T64" fmla="+- 0 8657 8657"/>
                  <a:gd name="T65" fmla="*/ T64 w 1102"/>
                  <a:gd name="T66" fmla="+- 0 3782 3760"/>
                  <a:gd name="T67" fmla="*/ 3782 h 23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02" h="2344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079" y="0"/>
                    </a:lnTo>
                    <a:lnTo>
                      <a:pt x="1092" y="0"/>
                    </a:lnTo>
                    <a:lnTo>
                      <a:pt x="1102" y="10"/>
                    </a:lnTo>
                    <a:lnTo>
                      <a:pt x="1102" y="22"/>
                    </a:lnTo>
                    <a:lnTo>
                      <a:pt x="1102" y="2321"/>
                    </a:lnTo>
                    <a:lnTo>
                      <a:pt x="1102" y="2333"/>
                    </a:lnTo>
                    <a:lnTo>
                      <a:pt x="1092" y="2343"/>
                    </a:lnTo>
                    <a:lnTo>
                      <a:pt x="1079" y="2343"/>
                    </a:lnTo>
                    <a:lnTo>
                      <a:pt x="23" y="2343"/>
                    </a:lnTo>
                    <a:lnTo>
                      <a:pt x="10" y="2343"/>
                    </a:lnTo>
                    <a:lnTo>
                      <a:pt x="0" y="2333"/>
                    </a:lnTo>
                    <a:lnTo>
                      <a:pt x="0" y="2321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8" name="Group 1014"/>
            <p:cNvGrpSpPr>
              <a:grpSpLocks/>
            </p:cNvGrpSpPr>
            <p:nvPr/>
          </p:nvGrpSpPr>
          <p:grpSpPr bwMode="auto">
            <a:xfrm>
              <a:off x="8656" y="3240"/>
              <a:ext cx="1103" cy="663"/>
              <a:chOff x="8656" y="3240"/>
              <a:chExt cx="1103" cy="663"/>
            </a:xfrm>
          </p:grpSpPr>
          <p:sp>
            <p:nvSpPr>
              <p:cNvPr id="3990" name="Freeform 1015"/>
              <p:cNvSpPr>
                <a:spLocks/>
              </p:cNvSpPr>
              <p:nvPr/>
            </p:nvSpPr>
            <p:spPr bwMode="auto">
              <a:xfrm>
                <a:off x="8656" y="3240"/>
                <a:ext cx="1103" cy="663"/>
              </a:xfrm>
              <a:custGeom>
                <a:avLst/>
                <a:gdLst>
                  <a:gd name="T0" fmla="+- 0 9748 8656"/>
                  <a:gd name="T1" fmla="*/ T0 w 1103"/>
                  <a:gd name="T2" fmla="+- 0 3902 3240"/>
                  <a:gd name="T3" fmla="*/ 3902 h 663"/>
                  <a:gd name="T4" fmla="+- 0 8666 8656"/>
                  <a:gd name="T5" fmla="*/ T4 w 1103"/>
                  <a:gd name="T6" fmla="+- 0 3902 3240"/>
                  <a:gd name="T7" fmla="*/ 3902 h 663"/>
                  <a:gd name="T8" fmla="+- 0 8656 8656"/>
                  <a:gd name="T9" fmla="*/ T8 w 1103"/>
                  <a:gd name="T10" fmla="+- 0 3892 3240"/>
                  <a:gd name="T11" fmla="*/ 3892 h 663"/>
                  <a:gd name="T12" fmla="+- 0 8656 8656"/>
                  <a:gd name="T13" fmla="*/ T12 w 1103"/>
                  <a:gd name="T14" fmla="+- 0 3250 3240"/>
                  <a:gd name="T15" fmla="*/ 3250 h 663"/>
                  <a:gd name="T16" fmla="+- 0 8666 8656"/>
                  <a:gd name="T17" fmla="*/ T16 w 1103"/>
                  <a:gd name="T18" fmla="+- 0 3240 3240"/>
                  <a:gd name="T19" fmla="*/ 3240 h 663"/>
                  <a:gd name="T20" fmla="+- 0 9748 8656"/>
                  <a:gd name="T21" fmla="*/ T20 w 1103"/>
                  <a:gd name="T22" fmla="+- 0 3240 3240"/>
                  <a:gd name="T23" fmla="*/ 3240 h 663"/>
                  <a:gd name="T24" fmla="+- 0 9759 8656"/>
                  <a:gd name="T25" fmla="*/ T24 w 1103"/>
                  <a:gd name="T26" fmla="+- 0 3250 3240"/>
                  <a:gd name="T27" fmla="*/ 3250 h 663"/>
                  <a:gd name="T28" fmla="+- 0 9759 8656"/>
                  <a:gd name="T29" fmla="*/ T28 w 1103"/>
                  <a:gd name="T30" fmla="+- 0 3892 3240"/>
                  <a:gd name="T31" fmla="*/ 3892 h 663"/>
                  <a:gd name="T32" fmla="+- 0 9748 8656"/>
                  <a:gd name="T33" fmla="*/ T32 w 1103"/>
                  <a:gd name="T34" fmla="+- 0 3902 3240"/>
                  <a:gd name="T35" fmla="*/ 390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03" h="663">
                    <a:moveTo>
                      <a:pt x="1092" y="662"/>
                    </a:moveTo>
                    <a:lnTo>
                      <a:pt x="10" y="662"/>
                    </a:lnTo>
                    <a:lnTo>
                      <a:pt x="0" y="65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92" y="0"/>
                    </a:lnTo>
                    <a:lnTo>
                      <a:pt x="1103" y="10"/>
                    </a:lnTo>
                    <a:lnTo>
                      <a:pt x="1103" y="652"/>
                    </a:lnTo>
                    <a:lnTo>
                      <a:pt x="1092" y="6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19" name="Group 1016"/>
            <p:cNvGrpSpPr>
              <a:grpSpLocks/>
            </p:cNvGrpSpPr>
            <p:nvPr/>
          </p:nvGrpSpPr>
          <p:grpSpPr bwMode="auto">
            <a:xfrm>
              <a:off x="8656" y="3240"/>
              <a:ext cx="1103" cy="663"/>
              <a:chOff x="8656" y="3240"/>
              <a:chExt cx="1103" cy="663"/>
            </a:xfrm>
          </p:grpSpPr>
          <p:sp>
            <p:nvSpPr>
              <p:cNvPr id="3989" name="Freeform 1017"/>
              <p:cNvSpPr>
                <a:spLocks/>
              </p:cNvSpPr>
              <p:nvPr/>
            </p:nvSpPr>
            <p:spPr bwMode="auto">
              <a:xfrm>
                <a:off x="8656" y="3240"/>
                <a:ext cx="1103" cy="663"/>
              </a:xfrm>
              <a:custGeom>
                <a:avLst/>
                <a:gdLst>
                  <a:gd name="T0" fmla="+- 0 8656 8656"/>
                  <a:gd name="T1" fmla="*/ T0 w 1103"/>
                  <a:gd name="T2" fmla="+- 0 3262 3240"/>
                  <a:gd name="T3" fmla="*/ 3262 h 663"/>
                  <a:gd name="T4" fmla="+- 0 8656 8656"/>
                  <a:gd name="T5" fmla="*/ T4 w 1103"/>
                  <a:gd name="T6" fmla="+- 0 3250 3240"/>
                  <a:gd name="T7" fmla="*/ 3250 h 663"/>
                  <a:gd name="T8" fmla="+- 0 8666 8656"/>
                  <a:gd name="T9" fmla="*/ T8 w 1103"/>
                  <a:gd name="T10" fmla="+- 0 3240 3240"/>
                  <a:gd name="T11" fmla="*/ 3240 h 663"/>
                  <a:gd name="T12" fmla="+- 0 8678 8656"/>
                  <a:gd name="T13" fmla="*/ T12 w 1103"/>
                  <a:gd name="T14" fmla="+- 0 3240 3240"/>
                  <a:gd name="T15" fmla="*/ 3240 h 663"/>
                  <a:gd name="T16" fmla="+- 0 9736 8656"/>
                  <a:gd name="T17" fmla="*/ T16 w 1103"/>
                  <a:gd name="T18" fmla="+- 0 3240 3240"/>
                  <a:gd name="T19" fmla="*/ 3240 h 663"/>
                  <a:gd name="T20" fmla="+- 0 9748 8656"/>
                  <a:gd name="T21" fmla="*/ T20 w 1103"/>
                  <a:gd name="T22" fmla="+- 0 3240 3240"/>
                  <a:gd name="T23" fmla="*/ 3240 h 663"/>
                  <a:gd name="T24" fmla="+- 0 9759 8656"/>
                  <a:gd name="T25" fmla="*/ T24 w 1103"/>
                  <a:gd name="T26" fmla="+- 0 3250 3240"/>
                  <a:gd name="T27" fmla="*/ 3250 h 663"/>
                  <a:gd name="T28" fmla="+- 0 9759 8656"/>
                  <a:gd name="T29" fmla="*/ T28 w 1103"/>
                  <a:gd name="T30" fmla="+- 0 3262 3240"/>
                  <a:gd name="T31" fmla="*/ 3262 h 663"/>
                  <a:gd name="T32" fmla="+- 0 9759 8656"/>
                  <a:gd name="T33" fmla="*/ T32 w 1103"/>
                  <a:gd name="T34" fmla="+- 0 3880 3240"/>
                  <a:gd name="T35" fmla="*/ 3880 h 663"/>
                  <a:gd name="T36" fmla="+- 0 9759 8656"/>
                  <a:gd name="T37" fmla="*/ T36 w 1103"/>
                  <a:gd name="T38" fmla="+- 0 3892 3240"/>
                  <a:gd name="T39" fmla="*/ 3892 h 663"/>
                  <a:gd name="T40" fmla="+- 0 9748 8656"/>
                  <a:gd name="T41" fmla="*/ T40 w 1103"/>
                  <a:gd name="T42" fmla="+- 0 3902 3240"/>
                  <a:gd name="T43" fmla="*/ 3902 h 663"/>
                  <a:gd name="T44" fmla="+- 0 9736 8656"/>
                  <a:gd name="T45" fmla="*/ T44 w 1103"/>
                  <a:gd name="T46" fmla="+- 0 3902 3240"/>
                  <a:gd name="T47" fmla="*/ 3902 h 663"/>
                  <a:gd name="T48" fmla="+- 0 8678 8656"/>
                  <a:gd name="T49" fmla="*/ T48 w 1103"/>
                  <a:gd name="T50" fmla="+- 0 3902 3240"/>
                  <a:gd name="T51" fmla="*/ 3902 h 663"/>
                  <a:gd name="T52" fmla="+- 0 8666 8656"/>
                  <a:gd name="T53" fmla="*/ T52 w 1103"/>
                  <a:gd name="T54" fmla="+- 0 3902 3240"/>
                  <a:gd name="T55" fmla="*/ 3902 h 663"/>
                  <a:gd name="T56" fmla="+- 0 8656 8656"/>
                  <a:gd name="T57" fmla="*/ T56 w 1103"/>
                  <a:gd name="T58" fmla="+- 0 3892 3240"/>
                  <a:gd name="T59" fmla="*/ 3892 h 663"/>
                  <a:gd name="T60" fmla="+- 0 8656 8656"/>
                  <a:gd name="T61" fmla="*/ T60 w 1103"/>
                  <a:gd name="T62" fmla="+- 0 3880 3240"/>
                  <a:gd name="T63" fmla="*/ 3880 h 663"/>
                  <a:gd name="T64" fmla="+- 0 8656 8656"/>
                  <a:gd name="T65" fmla="*/ T64 w 1103"/>
                  <a:gd name="T66" fmla="+- 0 3262 3240"/>
                  <a:gd name="T67" fmla="*/ 326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03" h="663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080" y="0"/>
                    </a:lnTo>
                    <a:lnTo>
                      <a:pt x="1092" y="0"/>
                    </a:lnTo>
                    <a:lnTo>
                      <a:pt x="1103" y="10"/>
                    </a:lnTo>
                    <a:lnTo>
                      <a:pt x="1103" y="22"/>
                    </a:lnTo>
                    <a:lnTo>
                      <a:pt x="1103" y="640"/>
                    </a:lnTo>
                    <a:lnTo>
                      <a:pt x="1103" y="652"/>
                    </a:lnTo>
                    <a:lnTo>
                      <a:pt x="1092" y="662"/>
                    </a:lnTo>
                    <a:lnTo>
                      <a:pt x="1080" y="662"/>
                    </a:lnTo>
                    <a:lnTo>
                      <a:pt x="22" y="662"/>
                    </a:lnTo>
                    <a:lnTo>
                      <a:pt x="10" y="662"/>
                    </a:lnTo>
                    <a:lnTo>
                      <a:pt x="0" y="652"/>
                    </a:lnTo>
                    <a:lnTo>
                      <a:pt x="0" y="64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0" name="Group 1018"/>
            <p:cNvGrpSpPr>
              <a:grpSpLocks/>
            </p:cNvGrpSpPr>
            <p:nvPr/>
          </p:nvGrpSpPr>
          <p:grpSpPr bwMode="auto">
            <a:xfrm>
              <a:off x="9027" y="3731"/>
              <a:ext cx="151" cy="111"/>
              <a:chOff x="9027" y="3731"/>
              <a:chExt cx="151" cy="111"/>
            </a:xfrm>
          </p:grpSpPr>
          <p:sp>
            <p:nvSpPr>
              <p:cNvPr id="3985" name="Freeform 1019"/>
              <p:cNvSpPr>
                <a:spLocks/>
              </p:cNvSpPr>
              <p:nvPr/>
            </p:nvSpPr>
            <p:spPr bwMode="auto">
              <a:xfrm>
                <a:off x="9027" y="3731"/>
                <a:ext cx="151" cy="111"/>
              </a:xfrm>
              <a:custGeom>
                <a:avLst/>
                <a:gdLst>
                  <a:gd name="T0" fmla="+- 0 9083 9027"/>
                  <a:gd name="T1" fmla="*/ T0 w 151"/>
                  <a:gd name="T2" fmla="+- 0 3841 3731"/>
                  <a:gd name="T3" fmla="*/ 3841 h 111"/>
                  <a:gd name="T4" fmla="+- 0 9056 9027"/>
                  <a:gd name="T5" fmla="*/ T4 w 151"/>
                  <a:gd name="T6" fmla="+- 0 3841 3731"/>
                  <a:gd name="T7" fmla="*/ 3841 h 111"/>
                  <a:gd name="T8" fmla="+- 0 9027 9027"/>
                  <a:gd name="T9" fmla="*/ T8 w 151"/>
                  <a:gd name="T10" fmla="+- 0 3731 3731"/>
                  <a:gd name="T11" fmla="*/ 3731 h 111"/>
                  <a:gd name="T12" fmla="+- 0 9051 9027"/>
                  <a:gd name="T13" fmla="*/ T12 w 151"/>
                  <a:gd name="T14" fmla="+- 0 3731 3731"/>
                  <a:gd name="T15" fmla="*/ 3731 h 111"/>
                  <a:gd name="T16" fmla="+- 0 9071 9027"/>
                  <a:gd name="T17" fmla="*/ T16 w 151"/>
                  <a:gd name="T18" fmla="+- 0 3819 3731"/>
                  <a:gd name="T19" fmla="*/ 3819 h 111"/>
                  <a:gd name="T20" fmla="+- 0 9088 9027"/>
                  <a:gd name="T21" fmla="*/ T20 w 151"/>
                  <a:gd name="T22" fmla="+- 0 3819 3731"/>
                  <a:gd name="T23" fmla="*/ 3819 h 111"/>
                  <a:gd name="T24" fmla="+- 0 9083 9027"/>
                  <a:gd name="T25" fmla="*/ T24 w 151"/>
                  <a:gd name="T26" fmla="+- 0 3841 3731"/>
                  <a:gd name="T2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56" y="110"/>
                    </a:moveTo>
                    <a:lnTo>
                      <a:pt x="29" y="11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44" y="88"/>
                    </a:lnTo>
                    <a:lnTo>
                      <a:pt x="61" y="88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6" name="Freeform 1020"/>
              <p:cNvSpPr>
                <a:spLocks/>
              </p:cNvSpPr>
              <p:nvPr/>
            </p:nvSpPr>
            <p:spPr bwMode="auto">
              <a:xfrm>
                <a:off x="9027" y="3731"/>
                <a:ext cx="151" cy="111"/>
              </a:xfrm>
              <a:custGeom>
                <a:avLst/>
                <a:gdLst>
                  <a:gd name="T0" fmla="+- 0 9088 9027"/>
                  <a:gd name="T1" fmla="*/ T0 w 151"/>
                  <a:gd name="T2" fmla="+- 0 3819 3731"/>
                  <a:gd name="T3" fmla="*/ 3819 h 111"/>
                  <a:gd name="T4" fmla="+- 0 9071 9027"/>
                  <a:gd name="T5" fmla="*/ T4 w 151"/>
                  <a:gd name="T6" fmla="+- 0 3819 3731"/>
                  <a:gd name="T7" fmla="*/ 3819 h 111"/>
                  <a:gd name="T8" fmla="+- 0 9091 9027"/>
                  <a:gd name="T9" fmla="*/ T8 w 151"/>
                  <a:gd name="T10" fmla="+- 0 3731 3731"/>
                  <a:gd name="T11" fmla="*/ 3731 h 111"/>
                  <a:gd name="T12" fmla="+- 0 9116 9027"/>
                  <a:gd name="T13" fmla="*/ T12 w 151"/>
                  <a:gd name="T14" fmla="+- 0 3731 3731"/>
                  <a:gd name="T15" fmla="*/ 3731 h 111"/>
                  <a:gd name="T16" fmla="+- 0 9121 9027"/>
                  <a:gd name="T17" fmla="*/ T16 w 151"/>
                  <a:gd name="T18" fmla="+- 0 3754 3731"/>
                  <a:gd name="T19" fmla="*/ 3754 h 111"/>
                  <a:gd name="T20" fmla="+- 0 9103 9027"/>
                  <a:gd name="T21" fmla="*/ T20 w 151"/>
                  <a:gd name="T22" fmla="+- 0 3754 3731"/>
                  <a:gd name="T23" fmla="*/ 3754 h 111"/>
                  <a:gd name="T24" fmla="+- 0 9088 9027"/>
                  <a:gd name="T25" fmla="*/ T24 w 151"/>
                  <a:gd name="T26" fmla="+- 0 3819 3731"/>
                  <a:gd name="T27" fmla="*/ 3819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61" y="88"/>
                    </a:moveTo>
                    <a:lnTo>
                      <a:pt x="44" y="88"/>
                    </a:lnTo>
                    <a:lnTo>
                      <a:pt x="64" y="0"/>
                    </a:lnTo>
                    <a:lnTo>
                      <a:pt x="89" y="0"/>
                    </a:lnTo>
                    <a:lnTo>
                      <a:pt x="94" y="23"/>
                    </a:lnTo>
                    <a:lnTo>
                      <a:pt x="76" y="23"/>
                    </a:lnTo>
                    <a:lnTo>
                      <a:pt x="6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7" name="Freeform 1021"/>
              <p:cNvSpPr>
                <a:spLocks/>
              </p:cNvSpPr>
              <p:nvPr/>
            </p:nvSpPr>
            <p:spPr bwMode="auto">
              <a:xfrm>
                <a:off x="9027" y="3731"/>
                <a:ext cx="151" cy="111"/>
              </a:xfrm>
              <a:custGeom>
                <a:avLst/>
                <a:gdLst>
                  <a:gd name="T0" fmla="+- 0 9155 9027"/>
                  <a:gd name="T1" fmla="*/ T0 w 151"/>
                  <a:gd name="T2" fmla="+- 0 3819 3731"/>
                  <a:gd name="T3" fmla="*/ 3819 h 111"/>
                  <a:gd name="T4" fmla="+- 0 9135 9027"/>
                  <a:gd name="T5" fmla="*/ T4 w 151"/>
                  <a:gd name="T6" fmla="+- 0 3819 3731"/>
                  <a:gd name="T7" fmla="*/ 3819 h 111"/>
                  <a:gd name="T8" fmla="+- 0 9155 9027"/>
                  <a:gd name="T9" fmla="*/ T8 w 151"/>
                  <a:gd name="T10" fmla="+- 0 3731 3731"/>
                  <a:gd name="T11" fmla="*/ 3731 h 111"/>
                  <a:gd name="T12" fmla="+- 0 9178 9027"/>
                  <a:gd name="T13" fmla="*/ T12 w 151"/>
                  <a:gd name="T14" fmla="+- 0 3731 3731"/>
                  <a:gd name="T15" fmla="*/ 3731 h 111"/>
                  <a:gd name="T16" fmla="+- 0 9155 9027"/>
                  <a:gd name="T17" fmla="*/ T16 w 151"/>
                  <a:gd name="T18" fmla="+- 0 3819 3731"/>
                  <a:gd name="T19" fmla="*/ 3819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1" h="111">
                    <a:moveTo>
                      <a:pt x="128" y="88"/>
                    </a:moveTo>
                    <a:lnTo>
                      <a:pt x="108" y="88"/>
                    </a:lnTo>
                    <a:lnTo>
                      <a:pt x="128" y="0"/>
                    </a:lnTo>
                    <a:lnTo>
                      <a:pt x="151" y="0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8" name="Freeform 1022"/>
              <p:cNvSpPr>
                <a:spLocks/>
              </p:cNvSpPr>
              <p:nvPr/>
            </p:nvSpPr>
            <p:spPr bwMode="auto">
              <a:xfrm>
                <a:off x="9027" y="3731"/>
                <a:ext cx="151" cy="111"/>
              </a:xfrm>
              <a:custGeom>
                <a:avLst/>
                <a:gdLst>
                  <a:gd name="T0" fmla="+- 0 9150 9027"/>
                  <a:gd name="T1" fmla="*/ T0 w 151"/>
                  <a:gd name="T2" fmla="+- 0 3841 3731"/>
                  <a:gd name="T3" fmla="*/ 3841 h 111"/>
                  <a:gd name="T4" fmla="+- 0 9122 9027"/>
                  <a:gd name="T5" fmla="*/ T4 w 151"/>
                  <a:gd name="T6" fmla="+- 0 3841 3731"/>
                  <a:gd name="T7" fmla="*/ 3841 h 111"/>
                  <a:gd name="T8" fmla="+- 0 9103 9027"/>
                  <a:gd name="T9" fmla="*/ T8 w 151"/>
                  <a:gd name="T10" fmla="+- 0 3754 3731"/>
                  <a:gd name="T11" fmla="*/ 3754 h 111"/>
                  <a:gd name="T12" fmla="+- 0 9121 9027"/>
                  <a:gd name="T13" fmla="*/ T12 w 151"/>
                  <a:gd name="T14" fmla="+- 0 3754 3731"/>
                  <a:gd name="T15" fmla="*/ 3754 h 111"/>
                  <a:gd name="T16" fmla="+- 0 9135 9027"/>
                  <a:gd name="T17" fmla="*/ T16 w 151"/>
                  <a:gd name="T18" fmla="+- 0 3819 3731"/>
                  <a:gd name="T19" fmla="*/ 3819 h 111"/>
                  <a:gd name="T20" fmla="+- 0 9155 9027"/>
                  <a:gd name="T21" fmla="*/ T20 w 151"/>
                  <a:gd name="T22" fmla="+- 0 3819 3731"/>
                  <a:gd name="T23" fmla="*/ 3819 h 111"/>
                  <a:gd name="T24" fmla="+- 0 9150 9027"/>
                  <a:gd name="T25" fmla="*/ T24 w 151"/>
                  <a:gd name="T26" fmla="+- 0 3841 3731"/>
                  <a:gd name="T2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123" y="110"/>
                    </a:moveTo>
                    <a:lnTo>
                      <a:pt x="95" y="110"/>
                    </a:lnTo>
                    <a:lnTo>
                      <a:pt x="76" y="23"/>
                    </a:lnTo>
                    <a:lnTo>
                      <a:pt x="94" y="23"/>
                    </a:lnTo>
                    <a:lnTo>
                      <a:pt x="108" y="88"/>
                    </a:lnTo>
                    <a:lnTo>
                      <a:pt x="128" y="88"/>
                    </a:lnTo>
                    <a:lnTo>
                      <a:pt x="123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1" name="Group 1023"/>
            <p:cNvGrpSpPr>
              <a:grpSpLocks/>
            </p:cNvGrpSpPr>
            <p:nvPr/>
          </p:nvGrpSpPr>
          <p:grpSpPr bwMode="auto">
            <a:xfrm>
              <a:off x="9189" y="3731"/>
              <a:ext cx="98" cy="111"/>
              <a:chOff x="9189" y="3731"/>
              <a:chExt cx="98" cy="111"/>
            </a:xfrm>
          </p:grpSpPr>
          <p:sp>
            <p:nvSpPr>
              <p:cNvPr id="3981" name="Freeform 1024"/>
              <p:cNvSpPr>
                <a:spLocks/>
              </p:cNvSpPr>
              <p:nvPr/>
            </p:nvSpPr>
            <p:spPr bwMode="auto">
              <a:xfrm>
                <a:off x="9189" y="3731"/>
                <a:ext cx="98" cy="111"/>
              </a:xfrm>
              <a:custGeom>
                <a:avLst/>
                <a:gdLst>
                  <a:gd name="T0" fmla="+- 0 9238 9189"/>
                  <a:gd name="T1" fmla="*/ T0 w 98"/>
                  <a:gd name="T2" fmla="+- 0 3731 3731"/>
                  <a:gd name="T3" fmla="*/ 3731 h 111"/>
                  <a:gd name="T4" fmla="+- 0 9211 9189"/>
                  <a:gd name="T5" fmla="*/ T4 w 98"/>
                  <a:gd name="T6" fmla="+- 0 3731 3731"/>
                  <a:gd name="T7" fmla="*/ 3731 h 111"/>
                  <a:gd name="T8" fmla="+- 0 9234 9189"/>
                  <a:gd name="T9" fmla="*/ T8 w 98"/>
                  <a:gd name="T10" fmla="+- 0 3731 3731"/>
                  <a:gd name="T11" fmla="*/ 3731 h 111"/>
                  <a:gd name="T12" fmla="+- 0 9238 9189"/>
                  <a:gd name="T13" fmla="*/ T12 w 98"/>
                  <a:gd name="T14" fmla="+- 0 3731 3731"/>
                  <a:gd name="T15" fmla="*/ 373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8" h="111">
                    <a:moveTo>
                      <a:pt x="49" y="0"/>
                    </a:moveTo>
                    <a:lnTo>
                      <a:pt x="22" y="0"/>
                    </a:lnTo>
                    <a:lnTo>
                      <a:pt x="45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2" name="Freeform 1025"/>
              <p:cNvSpPr>
                <a:spLocks/>
              </p:cNvSpPr>
              <p:nvPr/>
            </p:nvSpPr>
            <p:spPr bwMode="auto">
              <a:xfrm>
                <a:off x="9189" y="3731"/>
                <a:ext cx="98" cy="111"/>
              </a:xfrm>
              <a:custGeom>
                <a:avLst/>
                <a:gdLst>
                  <a:gd name="T0" fmla="+- 0 9226 9189"/>
                  <a:gd name="T1" fmla="*/ T0 w 98"/>
                  <a:gd name="T2" fmla="+- 0 3841 3731"/>
                  <a:gd name="T3" fmla="*/ 3841 h 111"/>
                  <a:gd name="T4" fmla="+- 0 9203 9189"/>
                  <a:gd name="T5" fmla="*/ T4 w 98"/>
                  <a:gd name="T6" fmla="+- 0 3841 3731"/>
                  <a:gd name="T7" fmla="*/ 3841 h 111"/>
                  <a:gd name="T8" fmla="+- 0 9189 9189"/>
                  <a:gd name="T9" fmla="*/ T8 w 98"/>
                  <a:gd name="T10" fmla="+- 0 3731 3731"/>
                  <a:gd name="T11" fmla="*/ 3731 h 111"/>
                  <a:gd name="T12" fmla="+- 0 9238 9189"/>
                  <a:gd name="T13" fmla="*/ T12 w 98"/>
                  <a:gd name="T14" fmla="+- 0 3731 3731"/>
                  <a:gd name="T15" fmla="*/ 3731 h 111"/>
                  <a:gd name="T16" fmla="+- 0 9255 9189"/>
                  <a:gd name="T17" fmla="*/ T16 w 98"/>
                  <a:gd name="T18" fmla="+- 0 3733 3731"/>
                  <a:gd name="T19" fmla="*/ 3733 h 111"/>
                  <a:gd name="T20" fmla="+- 0 9271 9189"/>
                  <a:gd name="T21" fmla="*/ T20 w 98"/>
                  <a:gd name="T22" fmla="+- 0 3739 3731"/>
                  <a:gd name="T23" fmla="*/ 3739 h 111"/>
                  <a:gd name="T24" fmla="+- 0 9276 9189"/>
                  <a:gd name="T25" fmla="*/ T24 w 98"/>
                  <a:gd name="T26" fmla="+- 0 3748 3731"/>
                  <a:gd name="T27" fmla="*/ 3748 h 111"/>
                  <a:gd name="T28" fmla="+- 0 9213 9189"/>
                  <a:gd name="T29" fmla="*/ T28 w 98"/>
                  <a:gd name="T30" fmla="+- 0 3748 3731"/>
                  <a:gd name="T31" fmla="*/ 3748 h 111"/>
                  <a:gd name="T32" fmla="+- 0 9212 9189"/>
                  <a:gd name="T33" fmla="*/ T32 w 98"/>
                  <a:gd name="T34" fmla="+- 0 3775 3731"/>
                  <a:gd name="T35" fmla="*/ 3775 h 111"/>
                  <a:gd name="T36" fmla="+- 0 9234 9189"/>
                  <a:gd name="T37" fmla="*/ T36 w 98"/>
                  <a:gd name="T38" fmla="+- 0 3776 3731"/>
                  <a:gd name="T39" fmla="*/ 3776 h 111"/>
                  <a:gd name="T40" fmla="+- 0 9277 9189"/>
                  <a:gd name="T41" fmla="*/ T40 w 98"/>
                  <a:gd name="T42" fmla="+- 0 3776 3731"/>
                  <a:gd name="T43" fmla="*/ 3776 h 111"/>
                  <a:gd name="T44" fmla="+- 0 9271 9189"/>
                  <a:gd name="T45" fmla="*/ T44 w 98"/>
                  <a:gd name="T46" fmla="+- 0 3781 3731"/>
                  <a:gd name="T47" fmla="*/ 3781 h 111"/>
                  <a:gd name="T48" fmla="+- 0 9259 9189"/>
                  <a:gd name="T49" fmla="*/ T48 w 98"/>
                  <a:gd name="T50" fmla="+- 0 3783 3731"/>
                  <a:gd name="T51" fmla="*/ 3783 h 111"/>
                  <a:gd name="T52" fmla="+- 0 9275 9189"/>
                  <a:gd name="T53" fmla="*/ T52 w 98"/>
                  <a:gd name="T54" fmla="+- 0 3785 3731"/>
                  <a:gd name="T55" fmla="*/ 3785 h 111"/>
                  <a:gd name="T56" fmla="+- 0 9285 9189"/>
                  <a:gd name="T57" fmla="*/ T56 w 98"/>
                  <a:gd name="T58" fmla="+- 0 3792 3731"/>
                  <a:gd name="T59" fmla="*/ 3792 h 111"/>
                  <a:gd name="T60" fmla="+- 0 9234 9189"/>
                  <a:gd name="T61" fmla="*/ T60 w 98"/>
                  <a:gd name="T62" fmla="+- 0 3792 3731"/>
                  <a:gd name="T63" fmla="*/ 3792 h 111"/>
                  <a:gd name="T64" fmla="+- 0 9212 9189"/>
                  <a:gd name="T65" fmla="*/ T64 w 98"/>
                  <a:gd name="T66" fmla="+- 0 3824 3731"/>
                  <a:gd name="T67" fmla="*/ 3824 h 111"/>
                  <a:gd name="T68" fmla="+- 0 9282 9189"/>
                  <a:gd name="T69" fmla="*/ T68 w 98"/>
                  <a:gd name="T70" fmla="+- 0 3825 3731"/>
                  <a:gd name="T71" fmla="*/ 3825 h 111"/>
                  <a:gd name="T72" fmla="+- 0 9281 9189"/>
                  <a:gd name="T73" fmla="*/ T72 w 98"/>
                  <a:gd name="T74" fmla="+- 0 3827 3731"/>
                  <a:gd name="T75" fmla="*/ 3827 h 111"/>
                  <a:gd name="T76" fmla="+- 0 9268 9189"/>
                  <a:gd name="T77" fmla="*/ T76 w 98"/>
                  <a:gd name="T78" fmla="+- 0 3837 3731"/>
                  <a:gd name="T79" fmla="*/ 3837 h 111"/>
                  <a:gd name="T80" fmla="+- 0 9249 9189"/>
                  <a:gd name="T81" fmla="*/ T80 w 98"/>
                  <a:gd name="T82" fmla="+- 0 3841 3731"/>
                  <a:gd name="T83" fmla="*/ 3841 h 111"/>
                  <a:gd name="T84" fmla="+- 0 9226 9189"/>
                  <a:gd name="T85" fmla="*/ T84 w 98"/>
                  <a:gd name="T86" fmla="+- 0 3841 3731"/>
                  <a:gd name="T8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8" h="111">
                    <a:moveTo>
                      <a:pt x="37" y="110"/>
                    </a:moveTo>
                    <a:lnTo>
                      <a:pt x="14" y="110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66" y="2"/>
                    </a:lnTo>
                    <a:lnTo>
                      <a:pt x="82" y="8"/>
                    </a:lnTo>
                    <a:lnTo>
                      <a:pt x="87" y="17"/>
                    </a:lnTo>
                    <a:lnTo>
                      <a:pt x="24" y="17"/>
                    </a:lnTo>
                    <a:lnTo>
                      <a:pt x="23" y="44"/>
                    </a:lnTo>
                    <a:lnTo>
                      <a:pt x="45" y="45"/>
                    </a:lnTo>
                    <a:lnTo>
                      <a:pt x="88" y="45"/>
                    </a:lnTo>
                    <a:lnTo>
                      <a:pt x="82" y="50"/>
                    </a:lnTo>
                    <a:lnTo>
                      <a:pt x="70" y="52"/>
                    </a:lnTo>
                    <a:lnTo>
                      <a:pt x="86" y="54"/>
                    </a:lnTo>
                    <a:lnTo>
                      <a:pt x="96" y="61"/>
                    </a:lnTo>
                    <a:lnTo>
                      <a:pt x="45" y="61"/>
                    </a:lnTo>
                    <a:lnTo>
                      <a:pt x="23" y="93"/>
                    </a:lnTo>
                    <a:lnTo>
                      <a:pt x="93" y="94"/>
                    </a:lnTo>
                    <a:lnTo>
                      <a:pt x="92" y="96"/>
                    </a:lnTo>
                    <a:lnTo>
                      <a:pt x="79" y="106"/>
                    </a:lnTo>
                    <a:lnTo>
                      <a:pt x="60" y="110"/>
                    </a:lnTo>
                    <a:lnTo>
                      <a:pt x="37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3" name="Freeform 1026"/>
              <p:cNvSpPr>
                <a:spLocks/>
              </p:cNvSpPr>
              <p:nvPr/>
            </p:nvSpPr>
            <p:spPr bwMode="auto">
              <a:xfrm>
                <a:off x="9189" y="3731"/>
                <a:ext cx="98" cy="111"/>
              </a:xfrm>
              <a:custGeom>
                <a:avLst/>
                <a:gdLst>
                  <a:gd name="T0" fmla="+- 0 9277 9189"/>
                  <a:gd name="T1" fmla="*/ T0 w 98"/>
                  <a:gd name="T2" fmla="+- 0 3776 3731"/>
                  <a:gd name="T3" fmla="*/ 3776 h 111"/>
                  <a:gd name="T4" fmla="+- 0 9234 9189"/>
                  <a:gd name="T5" fmla="*/ T4 w 98"/>
                  <a:gd name="T6" fmla="+- 0 3776 3731"/>
                  <a:gd name="T7" fmla="*/ 3776 h 111"/>
                  <a:gd name="T8" fmla="+- 0 9252 9189"/>
                  <a:gd name="T9" fmla="*/ T8 w 98"/>
                  <a:gd name="T10" fmla="+- 0 3772 3731"/>
                  <a:gd name="T11" fmla="*/ 3772 h 111"/>
                  <a:gd name="T12" fmla="+- 0 9248 9189"/>
                  <a:gd name="T13" fmla="*/ T12 w 98"/>
                  <a:gd name="T14" fmla="+- 0 3753 3731"/>
                  <a:gd name="T15" fmla="*/ 3753 h 111"/>
                  <a:gd name="T16" fmla="+- 0 9232 9189"/>
                  <a:gd name="T17" fmla="*/ T16 w 98"/>
                  <a:gd name="T18" fmla="+- 0 3749 3731"/>
                  <a:gd name="T19" fmla="*/ 3749 h 111"/>
                  <a:gd name="T20" fmla="+- 0 9213 9189"/>
                  <a:gd name="T21" fmla="*/ T20 w 98"/>
                  <a:gd name="T22" fmla="+- 0 3748 3731"/>
                  <a:gd name="T23" fmla="*/ 3748 h 111"/>
                  <a:gd name="T24" fmla="+- 0 9276 9189"/>
                  <a:gd name="T25" fmla="*/ T24 w 98"/>
                  <a:gd name="T26" fmla="+- 0 3748 3731"/>
                  <a:gd name="T27" fmla="*/ 3748 h 111"/>
                  <a:gd name="T28" fmla="+- 0 9279 9189"/>
                  <a:gd name="T29" fmla="*/ T28 w 98"/>
                  <a:gd name="T30" fmla="+- 0 3754 3731"/>
                  <a:gd name="T31" fmla="*/ 3754 h 111"/>
                  <a:gd name="T32" fmla="+- 0 9280 9189"/>
                  <a:gd name="T33" fmla="*/ T32 w 98"/>
                  <a:gd name="T34" fmla="+- 0 3773 3731"/>
                  <a:gd name="T35" fmla="*/ 3773 h 111"/>
                  <a:gd name="T36" fmla="+- 0 9277 9189"/>
                  <a:gd name="T37" fmla="*/ T36 w 98"/>
                  <a:gd name="T38" fmla="+- 0 3776 3731"/>
                  <a:gd name="T39" fmla="*/ 377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88" y="45"/>
                    </a:moveTo>
                    <a:lnTo>
                      <a:pt x="45" y="45"/>
                    </a:lnTo>
                    <a:lnTo>
                      <a:pt x="63" y="41"/>
                    </a:lnTo>
                    <a:lnTo>
                      <a:pt x="59" y="22"/>
                    </a:lnTo>
                    <a:lnTo>
                      <a:pt x="43" y="18"/>
                    </a:lnTo>
                    <a:lnTo>
                      <a:pt x="24" y="17"/>
                    </a:lnTo>
                    <a:lnTo>
                      <a:pt x="87" y="17"/>
                    </a:lnTo>
                    <a:lnTo>
                      <a:pt x="90" y="23"/>
                    </a:lnTo>
                    <a:lnTo>
                      <a:pt x="91" y="42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4" name="Freeform 1027"/>
              <p:cNvSpPr>
                <a:spLocks/>
              </p:cNvSpPr>
              <p:nvPr/>
            </p:nvSpPr>
            <p:spPr bwMode="auto">
              <a:xfrm>
                <a:off x="9189" y="3731"/>
                <a:ext cx="98" cy="111"/>
              </a:xfrm>
              <a:custGeom>
                <a:avLst/>
                <a:gdLst>
                  <a:gd name="T0" fmla="+- 0 9282 9189"/>
                  <a:gd name="T1" fmla="*/ T0 w 98"/>
                  <a:gd name="T2" fmla="+- 0 3825 3731"/>
                  <a:gd name="T3" fmla="*/ 3825 h 111"/>
                  <a:gd name="T4" fmla="+- 0 9234 9189"/>
                  <a:gd name="T5" fmla="*/ T4 w 98"/>
                  <a:gd name="T6" fmla="+- 0 3825 3731"/>
                  <a:gd name="T7" fmla="*/ 3825 h 111"/>
                  <a:gd name="T8" fmla="+- 0 9254 9189"/>
                  <a:gd name="T9" fmla="*/ T8 w 98"/>
                  <a:gd name="T10" fmla="+- 0 3822 3731"/>
                  <a:gd name="T11" fmla="*/ 3822 h 111"/>
                  <a:gd name="T12" fmla="+- 0 9263 9189"/>
                  <a:gd name="T13" fmla="*/ T12 w 98"/>
                  <a:gd name="T14" fmla="+- 0 3808 3731"/>
                  <a:gd name="T15" fmla="*/ 3808 h 111"/>
                  <a:gd name="T16" fmla="+- 0 9255 9189"/>
                  <a:gd name="T17" fmla="*/ T16 w 98"/>
                  <a:gd name="T18" fmla="+- 0 3795 3731"/>
                  <a:gd name="T19" fmla="*/ 3795 h 111"/>
                  <a:gd name="T20" fmla="+- 0 9234 9189"/>
                  <a:gd name="T21" fmla="*/ T20 w 98"/>
                  <a:gd name="T22" fmla="+- 0 3792 3731"/>
                  <a:gd name="T23" fmla="*/ 3792 h 111"/>
                  <a:gd name="T24" fmla="+- 0 9285 9189"/>
                  <a:gd name="T25" fmla="*/ T24 w 98"/>
                  <a:gd name="T26" fmla="+- 0 3792 3731"/>
                  <a:gd name="T27" fmla="*/ 3792 h 111"/>
                  <a:gd name="T28" fmla="+- 0 9286 9189"/>
                  <a:gd name="T29" fmla="*/ T28 w 98"/>
                  <a:gd name="T30" fmla="+- 0 3793 3731"/>
                  <a:gd name="T31" fmla="*/ 3793 h 111"/>
                  <a:gd name="T32" fmla="+- 0 9286 9189"/>
                  <a:gd name="T33" fmla="*/ T32 w 98"/>
                  <a:gd name="T34" fmla="+- 0 3810 3731"/>
                  <a:gd name="T35" fmla="*/ 3810 h 111"/>
                  <a:gd name="T36" fmla="+- 0 9282 9189"/>
                  <a:gd name="T37" fmla="*/ T36 w 98"/>
                  <a:gd name="T38" fmla="+- 0 3825 3731"/>
                  <a:gd name="T39" fmla="*/ 3825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93" y="94"/>
                    </a:moveTo>
                    <a:lnTo>
                      <a:pt x="45" y="94"/>
                    </a:lnTo>
                    <a:lnTo>
                      <a:pt x="65" y="91"/>
                    </a:lnTo>
                    <a:lnTo>
                      <a:pt x="74" y="77"/>
                    </a:lnTo>
                    <a:lnTo>
                      <a:pt x="66" y="64"/>
                    </a:lnTo>
                    <a:lnTo>
                      <a:pt x="45" y="61"/>
                    </a:lnTo>
                    <a:lnTo>
                      <a:pt x="96" y="61"/>
                    </a:lnTo>
                    <a:lnTo>
                      <a:pt x="97" y="62"/>
                    </a:lnTo>
                    <a:lnTo>
                      <a:pt x="97" y="79"/>
                    </a:lnTo>
                    <a:lnTo>
                      <a:pt x="93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2" name="Group 1028"/>
            <p:cNvGrpSpPr>
              <a:grpSpLocks/>
            </p:cNvGrpSpPr>
            <p:nvPr/>
          </p:nvGrpSpPr>
          <p:grpSpPr bwMode="auto">
            <a:xfrm>
              <a:off x="9304" y="3731"/>
              <a:ext cx="83" cy="111"/>
              <a:chOff x="9304" y="3731"/>
              <a:chExt cx="83" cy="111"/>
            </a:xfrm>
          </p:grpSpPr>
          <p:sp>
            <p:nvSpPr>
              <p:cNvPr id="3975" name="Freeform 1029"/>
              <p:cNvSpPr>
                <a:spLocks/>
              </p:cNvSpPr>
              <p:nvPr/>
            </p:nvSpPr>
            <p:spPr bwMode="auto">
              <a:xfrm>
                <a:off x="9304" y="3731"/>
                <a:ext cx="83" cy="111"/>
              </a:xfrm>
              <a:custGeom>
                <a:avLst/>
                <a:gdLst>
                  <a:gd name="T0" fmla="+- 0 9386 9304"/>
                  <a:gd name="T1" fmla="*/ T0 w 83"/>
                  <a:gd name="T2" fmla="+- 0 3841 3731"/>
                  <a:gd name="T3" fmla="*/ 3841 h 111"/>
                  <a:gd name="T4" fmla="+- 0 9304 9304"/>
                  <a:gd name="T5" fmla="*/ T4 w 83"/>
                  <a:gd name="T6" fmla="+- 0 3841 3731"/>
                  <a:gd name="T7" fmla="*/ 3841 h 111"/>
                  <a:gd name="T8" fmla="+- 0 9304 9304"/>
                  <a:gd name="T9" fmla="*/ T8 w 83"/>
                  <a:gd name="T10" fmla="+- 0 3731 3731"/>
                  <a:gd name="T11" fmla="*/ 3731 h 111"/>
                  <a:gd name="T12" fmla="+- 0 9327 9304"/>
                  <a:gd name="T13" fmla="*/ T12 w 83"/>
                  <a:gd name="T14" fmla="+- 0 3731 3731"/>
                  <a:gd name="T15" fmla="*/ 3731 h 111"/>
                  <a:gd name="T16" fmla="+- 0 9327 9304"/>
                  <a:gd name="T17" fmla="*/ T16 w 83"/>
                  <a:gd name="T18" fmla="+- 0 3823 3731"/>
                  <a:gd name="T19" fmla="*/ 3823 h 111"/>
                  <a:gd name="T20" fmla="+- 0 9386 9304"/>
                  <a:gd name="T21" fmla="*/ T20 w 83"/>
                  <a:gd name="T22" fmla="+- 0 3823 3731"/>
                  <a:gd name="T23" fmla="*/ 3823 h 111"/>
                  <a:gd name="T24" fmla="+- 0 9386 9304"/>
                  <a:gd name="T25" fmla="*/ T24 w 83"/>
                  <a:gd name="T26" fmla="+- 0 3841 3731"/>
                  <a:gd name="T2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3" h="111">
                    <a:moveTo>
                      <a:pt x="82" y="110"/>
                    </a:moveTo>
                    <a:lnTo>
                      <a:pt x="0" y="1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92"/>
                    </a:lnTo>
                    <a:lnTo>
                      <a:pt x="82" y="92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976" name="Picture 1030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6" y="11084"/>
                <a:ext cx="785" cy="1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77" name="Picture 1031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" y="8687"/>
                <a:ext cx="96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78" name="Picture 1032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" y="11061"/>
                <a:ext cx="87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79" name="Picture 1033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0" y="6549"/>
                <a:ext cx="753" cy="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80" name="Picture 1034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9" y="7461"/>
                <a:ext cx="903" cy="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23" name="Group 1035"/>
            <p:cNvGrpSpPr>
              <a:grpSpLocks/>
            </p:cNvGrpSpPr>
            <p:nvPr/>
          </p:nvGrpSpPr>
          <p:grpSpPr bwMode="auto">
            <a:xfrm>
              <a:off x="7886" y="5075"/>
              <a:ext cx="102" cy="124"/>
              <a:chOff x="7886" y="5075"/>
              <a:chExt cx="102" cy="124"/>
            </a:xfrm>
          </p:grpSpPr>
          <p:sp>
            <p:nvSpPr>
              <p:cNvPr id="3973" name="Freeform 1036"/>
              <p:cNvSpPr>
                <a:spLocks/>
              </p:cNvSpPr>
              <p:nvPr/>
            </p:nvSpPr>
            <p:spPr bwMode="auto">
              <a:xfrm>
                <a:off x="7886" y="5075"/>
                <a:ext cx="102" cy="124"/>
              </a:xfrm>
              <a:custGeom>
                <a:avLst/>
                <a:gdLst>
                  <a:gd name="T0" fmla="+- 0 7988 7886"/>
                  <a:gd name="T1" fmla="*/ T0 w 102"/>
                  <a:gd name="T2" fmla="+- 0 5089 5075"/>
                  <a:gd name="T3" fmla="*/ 5089 h 124"/>
                  <a:gd name="T4" fmla="+- 0 7886 7886"/>
                  <a:gd name="T5" fmla="*/ T4 w 102"/>
                  <a:gd name="T6" fmla="+- 0 5089 5075"/>
                  <a:gd name="T7" fmla="*/ 5089 h 124"/>
                  <a:gd name="T8" fmla="+- 0 7886 7886"/>
                  <a:gd name="T9" fmla="*/ T8 w 102"/>
                  <a:gd name="T10" fmla="+- 0 5075 5075"/>
                  <a:gd name="T11" fmla="*/ 5075 h 124"/>
                  <a:gd name="T12" fmla="+- 0 7988 7886"/>
                  <a:gd name="T13" fmla="*/ T12 w 102"/>
                  <a:gd name="T14" fmla="+- 0 5075 5075"/>
                  <a:gd name="T15" fmla="*/ 5075 h 124"/>
                  <a:gd name="T16" fmla="+- 0 7988 7886"/>
                  <a:gd name="T17" fmla="*/ T16 w 102"/>
                  <a:gd name="T18" fmla="+- 0 5089 5075"/>
                  <a:gd name="T19" fmla="*/ 5089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124">
                    <a:moveTo>
                      <a:pt x="102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4" name="Freeform 1037"/>
              <p:cNvSpPr>
                <a:spLocks/>
              </p:cNvSpPr>
              <p:nvPr/>
            </p:nvSpPr>
            <p:spPr bwMode="auto">
              <a:xfrm>
                <a:off x="7886" y="5075"/>
                <a:ext cx="102" cy="124"/>
              </a:xfrm>
              <a:custGeom>
                <a:avLst/>
                <a:gdLst>
                  <a:gd name="T0" fmla="+- 0 7946 7886"/>
                  <a:gd name="T1" fmla="*/ T0 w 102"/>
                  <a:gd name="T2" fmla="+- 0 5199 5075"/>
                  <a:gd name="T3" fmla="*/ 5199 h 124"/>
                  <a:gd name="T4" fmla="+- 0 7929 7886"/>
                  <a:gd name="T5" fmla="*/ T4 w 102"/>
                  <a:gd name="T6" fmla="+- 0 5199 5075"/>
                  <a:gd name="T7" fmla="*/ 5199 h 124"/>
                  <a:gd name="T8" fmla="+- 0 7929 7886"/>
                  <a:gd name="T9" fmla="*/ T8 w 102"/>
                  <a:gd name="T10" fmla="+- 0 5089 5075"/>
                  <a:gd name="T11" fmla="*/ 5089 h 124"/>
                  <a:gd name="T12" fmla="+- 0 7946 7886"/>
                  <a:gd name="T13" fmla="*/ T12 w 102"/>
                  <a:gd name="T14" fmla="+- 0 5089 5075"/>
                  <a:gd name="T15" fmla="*/ 5089 h 124"/>
                  <a:gd name="T16" fmla="+- 0 7946 7886"/>
                  <a:gd name="T17" fmla="*/ T16 w 102"/>
                  <a:gd name="T18" fmla="+- 0 5199 5075"/>
                  <a:gd name="T19" fmla="*/ 5199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124">
                    <a:moveTo>
                      <a:pt x="60" y="124"/>
                    </a:moveTo>
                    <a:lnTo>
                      <a:pt x="43" y="124"/>
                    </a:lnTo>
                    <a:lnTo>
                      <a:pt x="43" y="14"/>
                    </a:lnTo>
                    <a:lnTo>
                      <a:pt x="60" y="14"/>
                    </a:lnTo>
                    <a:lnTo>
                      <a:pt x="60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4" name="Group 1038"/>
            <p:cNvGrpSpPr>
              <a:grpSpLocks/>
            </p:cNvGrpSpPr>
            <p:nvPr/>
          </p:nvGrpSpPr>
          <p:grpSpPr bwMode="auto">
            <a:xfrm>
              <a:off x="8007" y="5075"/>
              <a:ext cx="96" cy="124"/>
              <a:chOff x="8007" y="5075"/>
              <a:chExt cx="96" cy="124"/>
            </a:xfrm>
          </p:grpSpPr>
          <p:sp>
            <p:nvSpPr>
              <p:cNvPr id="3970" name="Freeform 1039"/>
              <p:cNvSpPr>
                <a:spLocks/>
              </p:cNvSpPr>
              <p:nvPr/>
            </p:nvSpPr>
            <p:spPr bwMode="auto">
              <a:xfrm>
                <a:off x="8007" y="5075"/>
                <a:ext cx="96" cy="124"/>
              </a:xfrm>
              <a:custGeom>
                <a:avLst/>
                <a:gdLst>
                  <a:gd name="T0" fmla="+- 0 8044 8007"/>
                  <a:gd name="T1" fmla="*/ T0 w 96"/>
                  <a:gd name="T2" fmla="+- 0 5199 5075"/>
                  <a:gd name="T3" fmla="*/ 5199 h 124"/>
                  <a:gd name="T4" fmla="+- 0 8020 8007"/>
                  <a:gd name="T5" fmla="*/ T4 w 96"/>
                  <a:gd name="T6" fmla="+- 0 5199 5075"/>
                  <a:gd name="T7" fmla="*/ 5199 h 124"/>
                  <a:gd name="T8" fmla="+- 0 8007 8007"/>
                  <a:gd name="T9" fmla="*/ T8 w 96"/>
                  <a:gd name="T10" fmla="+- 0 5075 5075"/>
                  <a:gd name="T11" fmla="*/ 5075 h 124"/>
                  <a:gd name="T12" fmla="+- 0 8053 8007"/>
                  <a:gd name="T13" fmla="*/ T12 w 96"/>
                  <a:gd name="T14" fmla="+- 0 5076 5075"/>
                  <a:gd name="T15" fmla="*/ 5076 h 124"/>
                  <a:gd name="T16" fmla="+- 0 8074 8007"/>
                  <a:gd name="T17" fmla="*/ T16 w 96"/>
                  <a:gd name="T18" fmla="+- 0 5078 5075"/>
                  <a:gd name="T19" fmla="*/ 5078 h 124"/>
                  <a:gd name="T20" fmla="+- 0 8089 8007"/>
                  <a:gd name="T21" fmla="*/ T20 w 96"/>
                  <a:gd name="T22" fmla="+- 0 5087 5075"/>
                  <a:gd name="T23" fmla="*/ 5087 h 124"/>
                  <a:gd name="T24" fmla="+- 0 8090 8007"/>
                  <a:gd name="T25" fmla="*/ T24 w 96"/>
                  <a:gd name="T26" fmla="+- 0 5089 5075"/>
                  <a:gd name="T27" fmla="*/ 5089 h 124"/>
                  <a:gd name="T28" fmla="+- 0 8028 8007"/>
                  <a:gd name="T29" fmla="*/ T28 w 96"/>
                  <a:gd name="T30" fmla="+- 0 5089 5075"/>
                  <a:gd name="T31" fmla="*/ 5089 h 124"/>
                  <a:gd name="T32" fmla="+- 0 8023 8007"/>
                  <a:gd name="T33" fmla="*/ T32 w 96"/>
                  <a:gd name="T34" fmla="+- 0 5128 5075"/>
                  <a:gd name="T35" fmla="*/ 5128 h 124"/>
                  <a:gd name="T36" fmla="+- 0 8088 8007"/>
                  <a:gd name="T37" fmla="*/ T36 w 96"/>
                  <a:gd name="T38" fmla="+- 0 5128 5075"/>
                  <a:gd name="T39" fmla="*/ 5128 h 124"/>
                  <a:gd name="T40" fmla="+- 0 8085 8007"/>
                  <a:gd name="T41" fmla="*/ T40 w 96"/>
                  <a:gd name="T42" fmla="+- 0 5130 5075"/>
                  <a:gd name="T43" fmla="*/ 5130 h 124"/>
                  <a:gd name="T44" fmla="+- 0 8072 8007"/>
                  <a:gd name="T45" fmla="*/ T44 w 96"/>
                  <a:gd name="T46" fmla="+- 0 5134 5075"/>
                  <a:gd name="T47" fmla="*/ 5134 h 124"/>
                  <a:gd name="T48" fmla="+- 0 8091 8007"/>
                  <a:gd name="T49" fmla="*/ T48 w 96"/>
                  <a:gd name="T50" fmla="+- 0 5141 5075"/>
                  <a:gd name="T51" fmla="*/ 5141 h 124"/>
                  <a:gd name="T52" fmla="+- 0 8024 8007"/>
                  <a:gd name="T53" fmla="*/ T52 w 96"/>
                  <a:gd name="T54" fmla="+- 0 5141 5075"/>
                  <a:gd name="T55" fmla="*/ 5141 h 124"/>
                  <a:gd name="T56" fmla="+- 0 8023 8007"/>
                  <a:gd name="T57" fmla="*/ T56 w 96"/>
                  <a:gd name="T58" fmla="+- 0 5186 5075"/>
                  <a:gd name="T59" fmla="*/ 5186 h 124"/>
                  <a:gd name="T60" fmla="+- 0 8046 8007"/>
                  <a:gd name="T61" fmla="*/ T60 w 96"/>
                  <a:gd name="T62" fmla="+- 0 5186 5075"/>
                  <a:gd name="T63" fmla="*/ 5186 h 124"/>
                  <a:gd name="T64" fmla="+- 0 8091 8007"/>
                  <a:gd name="T65" fmla="*/ T64 w 96"/>
                  <a:gd name="T66" fmla="+- 0 5186 5075"/>
                  <a:gd name="T67" fmla="*/ 5186 h 124"/>
                  <a:gd name="T68" fmla="+- 0 8084 8007"/>
                  <a:gd name="T69" fmla="*/ T68 w 96"/>
                  <a:gd name="T70" fmla="+- 0 5193 5075"/>
                  <a:gd name="T71" fmla="*/ 5193 h 124"/>
                  <a:gd name="T72" fmla="+- 0 8066 8007"/>
                  <a:gd name="T73" fmla="*/ T72 w 96"/>
                  <a:gd name="T74" fmla="+- 0 5198 5075"/>
                  <a:gd name="T75" fmla="*/ 5198 h 124"/>
                  <a:gd name="T76" fmla="+- 0 8044 8007"/>
                  <a:gd name="T77" fmla="*/ T76 w 96"/>
                  <a:gd name="T78" fmla="+- 0 5199 5075"/>
                  <a:gd name="T79" fmla="*/ 5199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96" h="124">
                    <a:moveTo>
                      <a:pt x="37" y="124"/>
                    </a:moveTo>
                    <a:lnTo>
                      <a:pt x="13" y="124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67" y="3"/>
                    </a:lnTo>
                    <a:lnTo>
                      <a:pt x="82" y="12"/>
                    </a:lnTo>
                    <a:lnTo>
                      <a:pt x="83" y="14"/>
                    </a:lnTo>
                    <a:lnTo>
                      <a:pt x="21" y="14"/>
                    </a:lnTo>
                    <a:lnTo>
                      <a:pt x="16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65" y="59"/>
                    </a:lnTo>
                    <a:lnTo>
                      <a:pt x="84" y="66"/>
                    </a:lnTo>
                    <a:lnTo>
                      <a:pt x="17" y="66"/>
                    </a:lnTo>
                    <a:lnTo>
                      <a:pt x="16" y="111"/>
                    </a:lnTo>
                    <a:lnTo>
                      <a:pt x="39" y="111"/>
                    </a:lnTo>
                    <a:lnTo>
                      <a:pt x="84" y="111"/>
                    </a:lnTo>
                    <a:lnTo>
                      <a:pt x="77" y="118"/>
                    </a:lnTo>
                    <a:lnTo>
                      <a:pt x="59" y="123"/>
                    </a:lnTo>
                    <a:lnTo>
                      <a:pt x="37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1" name="Freeform 1040"/>
              <p:cNvSpPr>
                <a:spLocks/>
              </p:cNvSpPr>
              <p:nvPr/>
            </p:nvSpPr>
            <p:spPr bwMode="auto">
              <a:xfrm>
                <a:off x="8007" y="5075"/>
                <a:ext cx="96" cy="124"/>
              </a:xfrm>
              <a:custGeom>
                <a:avLst/>
                <a:gdLst>
                  <a:gd name="T0" fmla="+- 0 8088 8007"/>
                  <a:gd name="T1" fmla="*/ T0 w 96"/>
                  <a:gd name="T2" fmla="+- 0 5128 5075"/>
                  <a:gd name="T3" fmla="*/ 5128 h 124"/>
                  <a:gd name="T4" fmla="+- 0 8047 8007"/>
                  <a:gd name="T5" fmla="*/ T4 w 96"/>
                  <a:gd name="T6" fmla="+- 0 5128 5075"/>
                  <a:gd name="T7" fmla="*/ 5128 h 124"/>
                  <a:gd name="T8" fmla="+- 0 8068 8007"/>
                  <a:gd name="T9" fmla="*/ T8 w 96"/>
                  <a:gd name="T10" fmla="+- 0 5125 5075"/>
                  <a:gd name="T11" fmla="*/ 5125 h 124"/>
                  <a:gd name="T12" fmla="+- 0 8078 8007"/>
                  <a:gd name="T13" fmla="*/ T12 w 96"/>
                  <a:gd name="T14" fmla="+- 0 5111 5075"/>
                  <a:gd name="T15" fmla="*/ 5111 h 124"/>
                  <a:gd name="T16" fmla="+- 0 8070 8007"/>
                  <a:gd name="T17" fmla="*/ T16 w 96"/>
                  <a:gd name="T18" fmla="+- 0 5094 5075"/>
                  <a:gd name="T19" fmla="*/ 5094 h 124"/>
                  <a:gd name="T20" fmla="+- 0 8051 8007"/>
                  <a:gd name="T21" fmla="*/ T20 w 96"/>
                  <a:gd name="T22" fmla="+- 0 5089 5075"/>
                  <a:gd name="T23" fmla="*/ 5089 h 124"/>
                  <a:gd name="T24" fmla="+- 0 8028 8007"/>
                  <a:gd name="T25" fmla="*/ T24 w 96"/>
                  <a:gd name="T26" fmla="+- 0 5089 5075"/>
                  <a:gd name="T27" fmla="*/ 5089 h 124"/>
                  <a:gd name="T28" fmla="+- 0 8090 8007"/>
                  <a:gd name="T29" fmla="*/ T28 w 96"/>
                  <a:gd name="T30" fmla="+- 0 5089 5075"/>
                  <a:gd name="T31" fmla="*/ 5089 h 124"/>
                  <a:gd name="T32" fmla="+- 0 8095 8007"/>
                  <a:gd name="T33" fmla="*/ T32 w 96"/>
                  <a:gd name="T34" fmla="+- 0 5104 5075"/>
                  <a:gd name="T35" fmla="*/ 5104 h 124"/>
                  <a:gd name="T36" fmla="+- 0 8095 8007"/>
                  <a:gd name="T37" fmla="*/ T36 w 96"/>
                  <a:gd name="T38" fmla="+- 0 5122 5075"/>
                  <a:gd name="T39" fmla="*/ 5122 h 124"/>
                  <a:gd name="T40" fmla="+- 0 8088 8007"/>
                  <a:gd name="T41" fmla="*/ T40 w 96"/>
                  <a:gd name="T42" fmla="+- 0 5128 5075"/>
                  <a:gd name="T43" fmla="*/ 5128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6" h="124">
                    <a:moveTo>
                      <a:pt x="81" y="53"/>
                    </a:moveTo>
                    <a:lnTo>
                      <a:pt x="40" y="53"/>
                    </a:lnTo>
                    <a:lnTo>
                      <a:pt x="61" y="50"/>
                    </a:lnTo>
                    <a:lnTo>
                      <a:pt x="71" y="36"/>
                    </a:lnTo>
                    <a:lnTo>
                      <a:pt x="63" y="19"/>
                    </a:lnTo>
                    <a:lnTo>
                      <a:pt x="44" y="14"/>
                    </a:lnTo>
                    <a:lnTo>
                      <a:pt x="21" y="14"/>
                    </a:lnTo>
                    <a:lnTo>
                      <a:pt x="83" y="14"/>
                    </a:lnTo>
                    <a:lnTo>
                      <a:pt x="88" y="29"/>
                    </a:lnTo>
                    <a:lnTo>
                      <a:pt x="88" y="47"/>
                    </a:lnTo>
                    <a:lnTo>
                      <a:pt x="81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2" name="Freeform 1041"/>
              <p:cNvSpPr>
                <a:spLocks/>
              </p:cNvSpPr>
              <p:nvPr/>
            </p:nvSpPr>
            <p:spPr bwMode="auto">
              <a:xfrm>
                <a:off x="8007" y="5075"/>
                <a:ext cx="96" cy="124"/>
              </a:xfrm>
              <a:custGeom>
                <a:avLst/>
                <a:gdLst>
                  <a:gd name="T0" fmla="+- 0 8091 8007"/>
                  <a:gd name="T1" fmla="*/ T0 w 96"/>
                  <a:gd name="T2" fmla="+- 0 5186 5075"/>
                  <a:gd name="T3" fmla="*/ 5186 h 124"/>
                  <a:gd name="T4" fmla="+- 0 8046 8007"/>
                  <a:gd name="T5" fmla="*/ T4 w 96"/>
                  <a:gd name="T6" fmla="+- 0 5186 5075"/>
                  <a:gd name="T7" fmla="*/ 5186 h 124"/>
                  <a:gd name="T8" fmla="+- 0 8068 8007"/>
                  <a:gd name="T9" fmla="*/ T8 w 96"/>
                  <a:gd name="T10" fmla="+- 0 5185 5075"/>
                  <a:gd name="T11" fmla="*/ 5185 h 124"/>
                  <a:gd name="T12" fmla="+- 0 8082 8007"/>
                  <a:gd name="T13" fmla="*/ T12 w 96"/>
                  <a:gd name="T14" fmla="+- 0 5176 5075"/>
                  <a:gd name="T15" fmla="*/ 5176 h 124"/>
                  <a:gd name="T16" fmla="+- 0 8078 8007"/>
                  <a:gd name="T17" fmla="*/ T16 w 96"/>
                  <a:gd name="T18" fmla="+- 0 5154 5075"/>
                  <a:gd name="T19" fmla="*/ 5154 h 124"/>
                  <a:gd name="T20" fmla="+- 0 8064 8007"/>
                  <a:gd name="T21" fmla="*/ T20 w 96"/>
                  <a:gd name="T22" fmla="+- 0 5144 5075"/>
                  <a:gd name="T23" fmla="*/ 5144 h 124"/>
                  <a:gd name="T24" fmla="+- 0 8045 8007"/>
                  <a:gd name="T25" fmla="*/ T24 w 96"/>
                  <a:gd name="T26" fmla="+- 0 5141 5075"/>
                  <a:gd name="T27" fmla="*/ 5141 h 124"/>
                  <a:gd name="T28" fmla="+- 0 8024 8007"/>
                  <a:gd name="T29" fmla="*/ T28 w 96"/>
                  <a:gd name="T30" fmla="+- 0 5141 5075"/>
                  <a:gd name="T31" fmla="*/ 5141 h 124"/>
                  <a:gd name="T32" fmla="+- 0 8091 8007"/>
                  <a:gd name="T33" fmla="*/ T32 w 96"/>
                  <a:gd name="T34" fmla="+- 0 5141 5075"/>
                  <a:gd name="T35" fmla="*/ 5141 h 124"/>
                  <a:gd name="T36" fmla="+- 0 8092 8007"/>
                  <a:gd name="T37" fmla="*/ T36 w 96"/>
                  <a:gd name="T38" fmla="+- 0 5142 5075"/>
                  <a:gd name="T39" fmla="*/ 5142 h 124"/>
                  <a:gd name="T40" fmla="+- 0 8102 8007"/>
                  <a:gd name="T41" fmla="*/ T40 w 96"/>
                  <a:gd name="T42" fmla="+- 0 5160 5075"/>
                  <a:gd name="T43" fmla="*/ 5160 h 124"/>
                  <a:gd name="T44" fmla="+- 0 8097 8007"/>
                  <a:gd name="T45" fmla="*/ T44 w 96"/>
                  <a:gd name="T46" fmla="+- 0 5181 5075"/>
                  <a:gd name="T47" fmla="*/ 5181 h 124"/>
                  <a:gd name="T48" fmla="+- 0 8091 8007"/>
                  <a:gd name="T49" fmla="*/ T48 w 96"/>
                  <a:gd name="T50" fmla="+- 0 5186 5075"/>
                  <a:gd name="T51" fmla="*/ 5186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6" h="124">
                    <a:moveTo>
                      <a:pt x="84" y="111"/>
                    </a:moveTo>
                    <a:lnTo>
                      <a:pt x="39" y="111"/>
                    </a:lnTo>
                    <a:lnTo>
                      <a:pt x="61" y="110"/>
                    </a:lnTo>
                    <a:lnTo>
                      <a:pt x="75" y="101"/>
                    </a:lnTo>
                    <a:lnTo>
                      <a:pt x="71" y="79"/>
                    </a:lnTo>
                    <a:lnTo>
                      <a:pt x="57" y="69"/>
                    </a:lnTo>
                    <a:lnTo>
                      <a:pt x="38" y="66"/>
                    </a:lnTo>
                    <a:lnTo>
                      <a:pt x="17" y="66"/>
                    </a:lnTo>
                    <a:lnTo>
                      <a:pt x="84" y="66"/>
                    </a:lnTo>
                    <a:lnTo>
                      <a:pt x="85" y="67"/>
                    </a:lnTo>
                    <a:lnTo>
                      <a:pt x="95" y="85"/>
                    </a:lnTo>
                    <a:lnTo>
                      <a:pt x="90" y="106"/>
                    </a:lnTo>
                    <a:lnTo>
                      <a:pt x="84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5" name="Group 1042"/>
            <p:cNvGrpSpPr>
              <a:grpSpLocks/>
            </p:cNvGrpSpPr>
            <p:nvPr/>
          </p:nvGrpSpPr>
          <p:grpSpPr bwMode="auto">
            <a:xfrm>
              <a:off x="8126" y="5075"/>
              <a:ext cx="106" cy="125"/>
              <a:chOff x="8126" y="5075"/>
              <a:chExt cx="106" cy="125"/>
            </a:xfrm>
          </p:grpSpPr>
          <p:sp>
            <p:nvSpPr>
              <p:cNvPr id="3965" name="Freeform 1043"/>
              <p:cNvSpPr>
                <a:spLocks/>
              </p:cNvSpPr>
              <p:nvPr/>
            </p:nvSpPr>
            <p:spPr bwMode="auto">
              <a:xfrm>
                <a:off x="8126" y="5075"/>
                <a:ext cx="106" cy="125"/>
              </a:xfrm>
              <a:custGeom>
                <a:avLst/>
                <a:gdLst>
                  <a:gd name="T0" fmla="+- 0 8126 8126"/>
                  <a:gd name="T1" fmla="*/ T0 w 106"/>
                  <a:gd name="T2" fmla="+- 0 5199 5075"/>
                  <a:gd name="T3" fmla="*/ 5199 h 125"/>
                  <a:gd name="T4" fmla="+- 0 8126 8126"/>
                  <a:gd name="T5" fmla="*/ T4 w 106"/>
                  <a:gd name="T6" fmla="+- 0 5075 5075"/>
                  <a:gd name="T7" fmla="*/ 5075 h 125"/>
                  <a:gd name="T8" fmla="+- 0 8153 8126"/>
                  <a:gd name="T9" fmla="*/ T8 w 106"/>
                  <a:gd name="T10" fmla="+- 0 5075 5075"/>
                  <a:gd name="T11" fmla="*/ 5075 h 125"/>
                  <a:gd name="T12" fmla="+- 0 8177 8126"/>
                  <a:gd name="T13" fmla="*/ T12 w 106"/>
                  <a:gd name="T14" fmla="+- 0 5076 5075"/>
                  <a:gd name="T15" fmla="*/ 5076 h 125"/>
                  <a:gd name="T16" fmla="+- 0 8198 8126"/>
                  <a:gd name="T17" fmla="*/ T16 w 106"/>
                  <a:gd name="T18" fmla="+- 0 5082 5075"/>
                  <a:gd name="T19" fmla="*/ 5082 h 125"/>
                  <a:gd name="T20" fmla="+- 0 8211 8126"/>
                  <a:gd name="T21" fmla="*/ T20 w 106"/>
                  <a:gd name="T22" fmla="+- 0 5089 5075"/>
                  <a:gd name="T23" fmla="*/ 5089 h 125"/>
                  <a:gd name="T24" fmla="+- 0 8145 8126"/>
                  <a:gd name="T25" fmla="*/ T24 w 106"/>
                  <a:gd name="T26" fmla="+- 0 5089 5075"/>
                  <a:gd name="T27" fmla="*/ 5089 h 125"/>
                  <a:gd name="T28" fmla="+- 0 8143 8126"/>
                  <a:gd name="T29" fmla="*/ T28 w 106"/>
                  <a:gd name="T30" fmla="+- 0 5186 5075"/>
                  <a:gd name="T31" fmla="*/ 5186 h 125"/>
                  <a:gd name="T32" fmla="+- 0 8211 8126"/>
                  <a:gd name="T33" fmla="*/ T32 w 106"/>
                  <a:gd name="T34" fmla="+- 0 5186 5075"/>
                  <a:gd name="T35" fmla="*/ 5186 h 125"/>
                  <a:gd name="T36" fmla="+- 0 8208 8126"/>
                  <a:gd name="T37" fmla="*/ T36 w 106"/>
                  <a:gd name="T38" fmla="+- 0 5189 5075"/>
                  <a:gd name="T39" fmla="*/ 5189 h 125"/>
                  <a:gd name="T40" fmla="+- 0 8190 8126"/>
                  <a:gd name="T41" fmla="*/ T40 w 106"/>
                  <a:gd name="T42" fmla="+- 0 5197 5075"/>
                  <a:gd name="T43" fmla="*/ 5197 h 125"/>
                  <a:gd name="T44" fmla="+- 0 8126 8126"/>
                  <a:gd name="T45" fmla="*/ T44 w 106"/>
                  <a:gd name="T46" fmla="+- 0 5199 5075"/>
                  <a:gd name="T47" fmla="*/ 5199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6" h="125">
                    <a:moveTo>
                      <a:pt x="0" y="124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51" y="1"/>
                    </a:lnTo>
                    <a:lnTo>
                      <a:pt x="72" y="7"/>
                    </a:lnTo>
                    <a:lnTo>
                      <a:pt x="85" y="14"/>
                    </a:lnTo>
                    <a:lnTo>
                      <a:pt x="19" y="14"/>
                    </a:lnTo>
                    <a:lnTo>
                      <a:pt x="17" y="111"/>
                    </a:lnTo>
                    <a:lnTo>
                      <a:pt x="85" y="111"/>
                    </a:lnTo>
                    <a:lnTo>
                      <a:pt x="82" y="114"/>
                    </a:lnTo>
                    <a:lnTo>
                      <a:pt x="64" y="1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6" name="Freeform 1044"/>
              <p:cNvSpPr>
                <a:spLocks/>
              </p:cNvSpPr>
              <p:nvPr/>
            </p:nvSpPr>
            <p:spPr bwMode="auto">
              <a:xfrm>
                <a:off x="8126" y="5075"/>
                <a:ext cx="106" cy="125"/>
              </a:xfrm>
              <a:custGeom>
                <a:avLst/>
                <a:gdLst>
                  <a:gd name="T0" fmla="+- 0 8211 8126"/>
                  <a:gd name="T1" fmla="*/ T0 w 106"/>
                  <a:gd name="T2" fmla="+- 0 5186 5075"/>
                  <a:gd name="T3" fmla="*/ 5186 h 125"/>
                  <a:gd name="T4" fmla="+- 0 8169 8126"/>
                  <a:gd name="T5" fmla="*/ T4 w 106"/>
                  <a:gd name="T6" fmla="+- 0 5186 5075"/>
                  <a:gd name="T7" fmla="*/ 5186 h 125"/>
                  <a:gd name="T8" fmla="+- 0 8191 8126"/>
                  <a:gd name="T9" fmla="*/ T8 w 106"/>
                  <a:gd name="T10" fmla="+- 0 5181 5075"/>
                  <a:gd name="T11" fmla="*/ 5181 h 125"/>
                  <a:gd name="T12" fmla="+- 0 8206 8126"/>
                  <a:gd name="T13" fmla="*/ T12 w 106"/>
                  <a:gd name="T14" fmla="+- 0 5170 5075"/>
                  <a:gd name="T15" fmla="*/ 5170 h 125"/>
                  <a:gd name="T16" fmla="+- 0 8214 8126"/>
                  <a:gd name="T17" fmla="*/ T16 w 106"/>
                  <a:gd name="T18" fmla="+- 0 5152 5075"/>
                  <a:gd name="T19" fmla="*/ 5152 h 125"/>
                  <a:gd name="T20" fmla="+- 0 8212 8126"/>
                  <a:gd name="T21" fmla="*/ T20 w 106"/>
                  <a:gd name="T22" fmla="+- 0 5124 5075"/>
                  <a:gd name="T23" fmla="*/ 5124 h 125"/>
                  <a:gd name="T24" fmla="+- 0 8203 8126"/>
                  <a:gd name="T25" fmla="*/ T24 w 106"/>
                  <a:gd name="T26" fmla="+- 0 5105 5075"/>
                  <a:gd name="T27" fmla="*/ 5105 h 125"/>
                  <a:gd name="T28" fmla="+- 0 8188 8126"/>
                  <a:gd name="T29" fmla="*/ T28 w 106"/>
                  <a:gd name="T30" fmla="+- 0 5094 5075"/>
                  <a:gd name="T31" fmla="*/ 5094 h 125"/>
                  <a:gd name="T32" fmla="+- 0 8168 8126"/>
                  <a:gd name="T33" fmla="*/ T32 w 106"/>
                  <a:gd name="T34" fmla="+- 0 5089 5075"/>
                  <a:gd name="T35" fmla="*/ 5089 h 125"/>
                  <a:gd name="T36" fmla="+- 0 8145 8126"/>
                  <a:gd name="T37" fmla="*/ T36 w 106"/>
                  <a:gd name="T38" fmla="+- 0 5089 5075"/>
                  <a:gd name="T39" fmla="*/ 5089 h 125"/>
                  <a:gd name="T40" fmla="+- 0 8211 8126"/>
                  <a:gd name="T41" fmla="*/ T40 w 106"/>
                  <a:gd name="T42" fmla="+- 0 5089 5075"/>
                  <a:gd name="T43" fmla="*/ 5089 h 125"/>
                  <a:gd name="T44" fmla="+- 0 8215 8126"/>
                  <a:gd name="T45" fmla="*/ T44 w 106"/>
                  <a:gd name="T46" fmla="+- 0 5091 5075"/>
                  <a:gd name="T47" fmla="*/ 5091 h 125"/>
                  <a:gd name="T48" fmla="+- 0 8227 8126"/>
                  <a:gd name="T49" fmla="*/ T48 w 106"/>
                  <a:gd name="T50" fmla="+- 0 5105 5075"/>
                  <a:gd name="T51" fmla="*/ 5105 h 125"/>
                  <a:gd name="T52" fmla="+- 0 8232 8126"/>
                  <a:gd name="T53" fmla="*/ T52 w 106"/>
                  <a:gd name="T54" fmla="+- 0 5125 5075"/>
                  <a:gd name="T55" fmla="*/ 5125 h 125"/>
                  <a:gd name="T56" fmla="+- 0 8229 8126"/>
                  <a:gd name="T57" fmla="*/ T56 w 106"/>
                  <a:gd name="T58" fmla="+- 0 5153 5075"/>
                  <a:gd name="T59" fmla="*/ 5153 h 125"/>
                  <a:gd name="T60" fmla="+- 0 8221 8126"/>
                  <a:gd name="T61" fmla="*/ T60 w 106"/>
                  <a:gd name="T62" fmla="+- 0 5175 5075"/>
                  <a:gd name="T63" fmla="*/ 5175 h 125"/>
                  <a:gd name="T64" fmla="+- 0 8211 8126"/>
                  <a:gd name="T65" fmla="*/ T64 w 106"/>
                  <a:gd name="T66" fmla="+- 0 5186 5075"/>
                  <a:gd name="T67" fmla="*/ 5186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6" h="125">
                    <a:moveTo>
                      <a:pt x="85" y="111"/>
                    </a:moveTo>
                    <a:lnTo>
                      <a:pt x="43" y="111"/>
                    </a:lnTo>
                    <a:lnTo>
                      <a:pt x="65" y="106"/>
                    </a:lnTo>
                    <a:lnTo>
                      <a:pt x="80" y="95"/>
                    </a:lnTo>
                    <a:lnTo>
                      <a:pt x="88" y="77"/>
                    </a:lnTo>
                    <a:lnTo>
                      <a:pt x="86" y="49"/>
                    </a:lnTo>
                    <a:lnTo>
                      <a:pt x="77" y="30"/>
                    </a:lnTo>
                    <a:lnTo>
                      <a:pt x="62" y="19"/>
                    </a:lnTo>
                    <a:lnTo>
                      <a:pt x="42" y="14"/>
                    </a:lnTo>
                    <a:lnTo>
                      <a:pt x="19" y="14"/>
                    </a:lnTo>
                    <a:lnTo>
                      <a:pt x="85" y="14"/>
                    </a:lnTo>
                    <a:lnTo>
                      <a:pt x="89" y="16"/>
                    </a:lnTo>
                    <a:lnTo>
                      <a:pt x="101" y="30"/>
                    </a:lnTo>
                    <a:lnTo>
                      <a:pt x="106" y="50"/>
                    </a:lnTo>
                    <a:lnTo>
                      <a:pt x="103" y="78"/>
                    </a:lnTo>
                    <a:lnTo>
                      <a:pt x="95" y="100"/>
                    </a:lnTo>
                    <a:lnTo>
                      <a:pt x="85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967" name="Picture 1045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3" y="6483"/>
                <a:ext cx="853" cy="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68" name="Picture 1046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6" y="8716"/>
                <a:ext cx="96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69" name="Picture 1047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" y="11060"/>
                <a:ext cx="87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26" name="Group 1048"/>
            <p:cNvGrpSpPr>
              <a:grpSpLocks/>
            </p:cNvGrpSpPr>
            <p:nvPr/>
          </p:nvGrpSpPr>
          <p:grpSpPr bwMode="auto">
            <a:xfrm>
              <a:off x="369" y="3792"/>
              <a:ext cx="1131" cy="2374"/>
              <a:chOff x="369" y="3792"/>
              <a:chExt cx="1131" cy="2374"/>
            </a:xfrm>
          </p:grpSpPr>
          <p:sp>
            <p:nvSpPr>
              <p:cNvPr id="3964" name="Freeform 1049"/>
              <p:cNvSpPr>
                <a:spLocks/>
              </p:cNvSpPr>
              <p:nvPr/>
            </p:nvSpPr>
            <p:spPr bwMode="auto">
              <a:xfrm>
                <a:off x="369" y="3792"/>
                <a:ext cx="1131" cy="2374"/>
              </a:xfrm>
              <a:custGeom>
                <a:avLst/>
                <a:gdLst>
                  <a:gd name="T0" fmla="+- 0 1489 369"/>
                  <a:gd name="T1" fmla="*/ T0 w 1131"/>
                  <a:gd name="T2" fmla="+- 0 6165 3792"/>
                  <a:gd name="T3" fmla="*/ 6165 h 2374"/>
                  <a:gd name="T4" fmla="+- 0 379 369"/>
                  <a:gd name="T5" fmla="*/ T4 w 1131"/>
                  <a:gd name="T6" fmla="+- 0 6165 3792"/>
                  <a:gd name="T7" fmla="*/ 6165 h 2374"/>
                  <a:gd name="T8" fmla="+- 0 369 369"/>
                  <a:gd name="T9" fmla="*/ T8 w 1131"/>
                  <a:gd name="T10" fmla="+- 0 6155 3792"/>
                  <a:gd name="T11" fmla="*/ 6155 h 2374"/>
                  <a:gd name="T12" fmla="+- 0 369 369"/>
                  <a:gd name="T13" fmla="*/ T12 w 1131"/>
                  <a:gd name="T14" fmla="+- 0 3802 3792"/>
                  <a:gd name="T15" fmla="*/ 3802 h 2374"/>
                  <a:gd name="T16" fmla="+- 0 379 369"/>
                  <a:gd name="T17" fmla="*/ T16 w 1131"/>
                  <a:gd name="T18" fmla="+- 0 3792 3792"/>
                  <a:gd name="T19" fmla="*/ 3792 h 2374"/>
                  <a:gd name="T20" fmla="+- 0 1489 369"/>
                  <a:gd name="T21" fmla="*/ T20 w 1131"/>
                  <a:gd name="T22" fmla="+- 0 3792 3792"/>
                  <a:gd name="T23" fmla="*/ 3792 h 2374"/>
                  <a:gd name="T24" fmla="+- 0 1499 369"/>
                  <a:gd name="T25" fmla="*/ T24 w 1131"/>
                  <a:gd name="T26" fmla="+- 0 3802 3792"/>
                  <a:gd name="T27" fmla="*/ 3802 h 2374"/>
                  <a:gd name="T28" fmla="+- 0 1499 369"/>
                  <a:gd name="T29" fmla="*/ T28 w 1131"/>
                  <a:gd name="T30" fmla="+- 0 6155 3792"/>
                  <a:gd name="T31" fmla="*/ 6155 h 2374"/>
                  <a:gd name="T32" fmla="+- 0 1489 369"/>
                  <a:gd name="T33" fmla="*/ T32 w 1131"/>
                  <a:gd name="T34" fmla="+- 0 6165 3792"/>
                  <a:gd name="T35" fmla="*/ 6165 h 23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1" h="2374">
                    <a:moveTo>
                      <a:pt x="1120" y="2373"/>
                    </a:moveTo>
                    <a:lnTo>
                      <a:pt x="10" y="2373"/>
                    </a:lnTo>
                    <a:lnTo>
                      <a:pt x="0" y="2363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363"/>
                    </a:lnTo>
                    <a:lnTo>
                      <a:pt x="1120" y="237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7" name="Group 1050"/>
            <p:cNvGrpSpPr>
              <a:grpSpLocks/>
            </p:cNvGrpSpPr>
            <p:nvPr/>
          </p:nvGrpSpPr>
          <p:grpSpPr bwMode="auto">
            <a:xfrm>
              <a:off x="369" y="3792"/>
              <a:ext cx="1131" cy="2374"/>
              <a:chOff x="369" y="3792"/>
              <a:chExt cx="1131" cy="2374"/>
            </a:xfrm>
          </p:grpSpPr>
          <p:sp>
            <p:nvSpPr>
              <p:cNvPr id="3963" name="Freeform 1051"/>
              <p:cNvSpPr>
                <a:spLocks/>
              </p:cNvSpPr>
              <p:nvPr/>
            </p:nvSpPr>
            <p:spPr bwMode="auto">
              <a:xfrm>
                <a:off x="369" y="3792"/>
                <a:ext cx="1131" cy="2374"/>
              </a:xfrm>
              <a:custGeom>
                <a:avLst/>
                <a:gdLst>
                  <a:gd name="T0" fmla="+- 0 369 369"/>
                  <a:gd name="T1" fmla="*/ T0 w 1131"/>
                  <a:gd name="T2" fmla="+- 0 3814 3792"/>
                  <a:gd name="T3" fmla="*/ 3814 h 2374"/>
                  <a:gd name="T4" fmla="+- 0 369 369"/>
                  <a:gd name="T5" fmla="*/ T4 w 1131"/>
                  <a:gd name="T6" fmla="+- 0 3802 3792"/>
                  <a:gd name="T7" fmla="*/ 3802 h 2374"/>
                  <a:gd name="T8" fmla="+- 0 379 369"/>
                  <a:gd name="T9" fmla="*/ T8 w 1131"/>
                  <a:gd name="T10" fmla="+- 0 3792 3792"/>
                  <a:gd name="T11" fmla="*/ 3792 h 2374"/>
                  <a:gd name="T12" fmla="+- 0 392 369"/>
                  <a:gd name="T13" fmla="*/ T12 w 1131"/>
                  <a:gd name="T14" fmla="+- 0 3792 3792"/>
                  <a:gd name="T15" fmla="*/ 3792 h 2374"/>
                  <a:gd name="T16" fmla="+- 0 1477 369"/>
                  <a:gd name="T17" fmla="*/ T16 w 1131"/>
                  <a:gd name="T18" fmla="+- 0 3792 3792"/>
                  <a:gd name="T19" fmla="*/ 3792 h 2374"/>
                  <a:gd name="T20" fmla="+- 0 1489 369"/>
                  <a:gd name="T21" fmla="*/ T20 w 1131"/>
                  <a:gd name="T22" fmla="+- 0 3792 3792"/>
                  <a:gd name="T23" fmla="*/ 3792 h 2374"/>
                  <a:gd name="T24" fmla="+- 0 1499 369"/>
                  <a:gd name="T25" fmla="*/ T24 w 1131"/>
                  <a:gd name="T26" fmla="+- 0 3802 3792"/>
                  <a:gd name="T27" fmla="*/ 3802 h 2374"/>
                  <a:gd name="T28" fmla="+- 0 1499 369"/>
                  <a:gd name="T29" fmla="*/ T28 w 1131"/>
                  <a:gd name="T30" fmla="+- 0 3814 3792"/>
                  <a:gd name="T31" fmla="*/ 3814 h 2374"/>
                  <a:gd name="T32" fmla="+- 0 1499 369"/>
                  <a:gd name="T33" fmla="*/ T32 w 1131"/>
                  <a:gd name="T34" fmla="+- 0 6142 3792"/>
                  <a:gd name="T35" fmla="*/ 6142 h 2374"/>
                  <a:gd name="T36" fmla="+- 0 1499 369"/>
                  <a:gd name="T37" fmla="*/ T36 w 1131"/>
                  <a:gd name="T38" fmla="+- 0 6155 3792"/>
                  <a:gd name="T39" fmla="*/ 6155 h 2374"/>
                  <a:gd name="T40" fmla="+- 0 1489 369"/>
                  <a:gd name="T41" fmla="*/ T40 w 1131"/>
                  <a:gd name="T42" fmla="+- 0 6165 3792"/>
                  <a:gd name="T43" fmla="*/ 6165 h 2374"/>
                  <a:gd name="T44" fmla="+- 0 1477 369"/>
                  <a:gd name="T45" fmla="*/ T44 w 1131"/>
                  <a:gd name="T46" fmla="+- 0 6165 3792"/>
                  <a:gd name="T47" fmla="*/ 6165 h 2374"/>
                  <a:gd name="T48" fmla="+- 0 392 369"/>
                  <a:gd name="T49" fmla="*/ T48 w 1131"/>
                  <a:gd name="T50" fmla="+- 0 6165 3792"/>
                  <a:gd name="T51" fmla="*/ 6165 h 2374"/>
                  <a:gd name="T52" fmla="+- 0 379 369"/>
                  <a:gd name="T53" fmla="*/ T52 w 1131"/>
                  <a:gd name="T54" fmla="+- 0 6165 3792"/>
                  <a:gd name="T55" fmla="*/ 6165 h 2374"/>
                  <a:gd name="T56" fmla="+- 0 369 369"/>
                  <a:gd name="T57" fmla="*/ T56 w 1131"/>
                  <a:gd name="T58" fmla="+- 0 6155 3792"/>
                  <a:gd name="T59" fmla="*/ 6155 h 2374"/>
                  <a:gd name="T60" fmla="+- 0 369 369"/>
                  <a:gd name="T61" fmla="*/ T60 w 1131"/>
                  <a:gd name="T62" fmla="+- 0 6142 3792"/>
                  <a:gd name="T63" fmla="*/ 6142 h 2374"/>
                  <a:gd name="T64" fmla="+- 0 369 369"/>
                  <a:gd name="T65" fmla="*/ T64 w 1131"/>
                  <a:gd name="T66" fmla="+- 0 3814 3792"/>
                  <a:gd name="T67" fmla="*/ 3814 h 23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1" h="2374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08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2"/>
                    </a:lnTo>
                    <a:lnTo>
                      <a:pt x="1130" y="2350"/>
                    </a:lnTo>
                    <a:lnTo>
                      <a:pt x="1130" y="2363"/>
                    </a:lnTo>
                    <a:lnTo>
                      <a:pt x="1120" y="2373"/>
                    </a:lnTo>
                    <a:lnTo>
                      <a:pt x="1108" y="2373"/>
                    </a:lnTo>
                    <a:lnTo>
                      <a:pt x="23" y="2373"/>
                    </a:lnTo>
                    <a:lnTo>
                      <a:pt x="10" y="2373"/>
                    </a:lnTo>
                    <a:lnTo>
                      <a:pt x="0" y="2363"/>
                    </a:lnTo>
                    <a:lnTo>
                      <a:pt x="0" y="235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8" name="Group 1052"/>
            <p:cNvGrpSpPr>
              <a:grpSpLocks/>
            </p:cNvGrpSpPr>
            <p:nvPr/>
          </p:nvGrpSpPr>
          <p:grpSpPr bwMode="auto">
            <a:xfrm>
              <a:off x="369" y="6136"/>
              <a:ext cx="1130" cy="2313"/>
              <a:chOff x="369" y="6136"/>
              <a:chExt cx="1130" cy="2313"/>
            </a:xfrm>
          </p:grpSpPr>
          <p:sp>
            <p:nvSpPr>
              <p:cNvPr id="3962" name="Freeform 1053"/>
              <p:cNvSpPr>
                <a:spLocks/>
              </p:cNvSpPr>
              <p:nvPr/>
            </p:nvSpPr>
            <p:spPr bwMode="auto">
              <a:xfrm>
                <a:off x="369" y="6136"/>
                <a:ext cx="1130" cy="2313"/>
              </a:xfrm>
              <a:custGeom>
                <a:avLst/>
                <a:gdLst>
                  <a:gd name="T0" fmla="+- 0 1489 369"/>
                  <a:gd name="T1" fmla="*/ T0 w 1130"/>
                  <a:gd name="T2" fmla="+- 0 8448 6136"/>
                  <a:gd name="T3" fmla="*/ 8448 h 2313"/>
                  <a:gd name="T4" fmla="+- 0 379 369"/>
                  <a:gd name="T5" fmla="*/ T4 w 1130"/>
                  <a:gd name="T6" fmla="+- 0 8448 6136"/>
                  <a:gd name="T7" fmla="*/ 8448 h 2313"/>
                  <a:gd name="T8" fmla="+- 0 369 369"/>
                  <a:gd name="T9" fmla="*/ T8 w 1130"/>
                  <a:gd name="T10" fmla="+- 0 8438 6136"/>
                  <a:gd name="T11" fmla="*/ 8438 h 2313"/>
                  <a:gd name="T12" fmla="+- 0 369 369"/>
                  <a:gd name="T13" fmla="*/ T12 w 1130"/>
                  <a:gd name="T14" fmla="+- 0 6146 6136"/>
                  <a:gd name="T15" fmla="*/ 6146 h 2313"/>
                  <a:gd name="T16" fmla="+- 0 379 369"/>
                  <a:gd name="T17" fmla="*/ T16 w 1130"/>
                  <a:gd name="T18" fmla="+- 0 6136 6136"/>
                  <a:gd name="T19" fmla="*/ 6136 h 2313"/>
                  <a:gd name="T20" fmla="+- 0 1489 369"/>
                  <a:gd name="T21" fmla="*/ T20 w 1130"/>
                  <a:gd name="T22" fmla="+- 0 6136 6136"/>
                  <a:gd name="T23" fmla="*/ 6136 h 2313"/>
                  <a:gd name="T24" fmla="+- 0 1499 369"/>
                  <a:gd name="T25" fmla="*/ T24 w 1130"/>
                  <a:gd name="T26" fmla="+- 0 6146 6136"/>
                  <a:gd name="T27" fmla="*/ 6146 h 2313"/>
                  <a:gd name="T28" fmla="+- 0 1499 369"/>
                  <a:gd name="T29" fmla="*/ T28 w 1130"/>
                  <a:gd name="T30" fmla="+- 0 8438 6136"/>
                  <a:gd name="T31" fmla="*/ 8438 h 2313"/>
                  <a:gd name="T32" fmla="+- 0 1489 369"/>
                  <a:gd name="T33" fmla="*/ T32 w 1130"/>
                  <a:gd name="T34" fmla="+- 0 8448 6136"/>
                  <a:gd name="T35" fmla="*/ 8448 h 23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0" h="2313">
                    <a:moveTo>
                      <a:pt x="1120" y="2312"/>
                    </a:moveTo>
                    <a:lnTo>
                      <a:pt x="10" y="2312"/>
                    </a:lnTo>
                    <a:lnTo>
                      <a:pt x="0" y="230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302"/>
                    </a:lnTo>
                    <a:lnTo>
                      <a:pt x="1120" y="231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29" name="Group 1054"/>
            <p:cNvGrpSpPr>
              <a:grpSpLocks/>
            </p:cNvGrpSpPr>
            <p:nvPr/>
          </p:nvGrpSpPr>
          <p:grpSpPr bwMode="auto">
            <a:xfrm>
              <a:off x="369" y="6136"/>
              <a:ext cx="1130" cy="2313"/>
              <a:chOff x="369" y="6136"/>
              <a:chExt cx="1130" cy="2313"/>
            </a:xfrm>
          </p:grpSpPr>
          <p:sp>
            <p:nvSpPr>
              <p:cNvPr id="3961" name="Freeform 1055"/>
              <p:cNvSpPr>
                <a:spLocks/>
              </p:cNvSpPr>
              <p:nvPr/>
            </p:nvSpPr>
            <p:spPr bwMode="auto">
              <a:xfrm>
                <a:off x="369" y="6136"/>
                <a:ext cx="1130" cy="2313"/>
              </a:xfrm>
              <a:custGeom>
                <a:avLst/>
                <a:gdLst>
                  <a:gd name="T0" fmla="+- 0 369 369"/>
                  <a:gd name="T1" fmla="*/ T0 w 1130"/>
                  <a:gd name="T2" fmla="+- 0 6158 6136"/>
                  <a:gd name="T3" fmla="*/ 6158 h 2313"/>
                  <a:gd name="T4" fmla="+- 0 369 369"/>
                  <a:gd name="T5" fmla="*/ T4 w 1130"/>
                  <a:gd name="T6" fmla="+- 0 6146 6136"/>
                  <a:gd name="T7" fmla="*/ 6146 h 2313"/>
                  <a:gd name="T8" fmla="+- 0 379 369"/>
                  <a:gd name="T9" fmla="*/ T8 w 1130"/>
                  <a:gd name="T10" fmla="+- 0 6136 6136"/>
                  <a:gd name="T11" fmla="*/ 6136 h 2313"/>
                  <a:gd name="T12" fmla="+- 0 392 369"/>
                  <a:gd name="T13" fmla="*/ T12 w 1130"/>
                  <a:gd name="T14" fmla="+- 0 6136 6136"/>
                  <a:gd name="T15" fmla="*/ 6136 h 2313"/>
                  <a:gd name="T16" fmla="+- 0 1476 369"/>
                  <a:gd name="T17" fmla="*/ T16 w 1130"/>
                  <a:gd name="T18" fmla="+- 0 6136 6136"/>
                  <a:gd name="T19" fmla="*/ 6136 h 2313"/>
                  <a:gd name="T20" fmla="+- 0 1489 369"/>
                  <a:gd name="T21" fmla="*/ T20 w 1130"/>
                  <a:gd name="T22" fmla="+- 0 6136 6136"/>
                  <a:gd name="T23" fmla="*/ 6136 h 2313"/>
                  <a:gd name="T24" fmla="+- 0 1499 369"/>
                  <a:gd name="T25" fmla="*/ T24 w 1130"/>
                  <a:gd name="T26" fmla="+- 0 6146 6136"/>
                  <a:gd name="T27" fmla="*/ 6146 h 2313"/>
                  <a:gd name="T28" fmla="+- 0 1499 369"/>
                  <a:gd name="T29" fmla="*/ T28 w 1130"/>
                  <a:gd name="T30" fmla="+- 0 6158 6136"/>
                  <a:gd name="T31" fmla="*/ 6158 h 2313"/>
                  <a:gd name="T32" fmla="+- 0 1499 369"/>
                  <a:gd name="T33" fmla="*/ T32 w 1130"/>
                  <a:gd name="T34" fmla="+- 0 8425 6136"/>
                  <a:gd name="T35" fmla="*/ 8425 h 2313"/>
                  <a:gd name="T36" fmla="+- 0 1499 369"/>
                  <a:gd name="T37" fmla="*/ T36 w 1130"/>
                  <a:gd name="T38" fmla="+- 0 8438 6136"/>
                  <a:gd name="T39" fmla="*/ 8438 h 2313"/>
                  <a:gd name="T40" fmla="+- 0 1489 369"/>
                  <a:gd name="T41" fmla="*/ T40 w 1130"/>
                  <a:gd name="T42" fmla="+- 0 8448 6136"/>
                  <a:gd name="T43" fmla="*/ 8448 h 2313"/>
                  <a:gd name="T44" fmla="+- 0 1476 369"/>
                  <a:gd name="T45" fmla="*/ T44 w 1130"/>
                  <a:gd name="T46" fmla="+- 0 8448 6136"/>
                  <a:gd name="T47" fmla="*/ 8448 h 2313"/>
                  <a:gd name="T48" fmla="+- 0 392 369"/>
                  <a:gd name="T49" fmla="*/ T48 w 1130"/>
                  <a:gd name="T50" fmla="+- 0 8448 6136"/>
                  <a:gd name="T51" fmla="*/ 8448 h 2313"/>
                  <a:gd name="T52" fmla="+- 0 379 369"/>
                  <a:gd name="T53" fmla="*/ T52 w 1130"/>
                  <a:gd name="T54" fmla="+- 0 8448 6136"/>
                  <a:gd name="T55" fmla="*/ 8448 h 2313"/>
                  <a:gd name="T56" fmla="+- 0 369 369"/>
                  <a:gd name="T57" fmla="*/ T56 w 1130"/>
                  <a:gd name="T58" fmla="+- 0 8438 6136"/>
                  <a:gd name="T59" fmla="*/ 8438 h 2313"/>
                  <a:gd name="T60" fmla="+- 0 369 369"/>
                  <a:gd name="T61" fmla="*/ T60 w 1130"/>
                  <a:gd name="T62" fmla="+- 0 8425 6136"/>
                  <a:gd name="T63" fmla="*/ 8425 h 2313"/>
                  <a:gd name="T64" fmla="+- 0 369 369"/>
                  <a:gd name="T65" fmla="*/ T64 w 1130"/>
                  <a:gd name="T66" fmla="+- 0 6158 6136"/>
                  <a:gd name="T67" fmla="*/ 6158 h 23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0" h="2313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07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2"/>
                    </a:lnTo>
                    <a:lnTo>
                      <a:pt x="1130" y="2289"/>
                    </a:lnTo>
                    <a:lnTo>
                      <a:pt x="1130" y="2302"/>
                    </a:lnTo>
                    <a:lnTo>
                      <a:pt x="1120" y="2312"/>
                    </a:lnTo>
                    <a:lnTo>
                      <a:pt x="1107" y="2312"/>
                    </a:lnTo>
                    <a:lnTo>
                      <a:pt x="23" y="2312"/>
                    </a:lnTo>
                    <a:lnTo>
                      <a:pt x="10" y="2312"/>
                    </a:lnTo>
                    <a:lnTo>
                      <a:pt x="0" y="2302"/>
                    </a:lnTo>
                    <a:lnTo>
                      <a:pt x="0" y="2289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0" name="Group 1056"/>
            <p:cNvGrpSpPr>
              <a:grpSpLocks/>
            </p:cNvGrpSpPr>
            <p:nvPr/>
          </p:nvGrpSpPr>
          <p:grpSpPr bwMode="auto">
            <a:xfrm>
              <a:off x="369" y="8448"/>
              <a:ext cx="1130" cy="2313"/>
              <a:chOff x="369" y="8448"/>
              <a:chExt cx="1130" cy="2313"/>
            </a:xfrm>
          </p:grpSpPr>
          <p:sp>
            <p:nvSpPr>
              <p:cNvPr id="3960" name="Freeform 1057"/>
              <p:cNvSpPr>
                <a:spLocks/>
              </p:cNvSpPr>
              <p:nvPr/>
            </p:nvSpPr>
            <p:spPr bwMode="auto">
              <a:xfrm>
                <a:off x="369" y="8448"/>
                <a:ext cx="1130" cy="2313"/>
              </a:xfrm>
              <a:custGeom>
                <a:avLst/>
                <a:gdLst>
                  <a:gd name="T0" fmla="+- 0 1489 369"/>
                  <a:gd name="T1" fmla="*/ T0 w 1130"/>
                  <a:gd name="T2" fmla="+- 0 10760 8448"/>
                  <a:gd name="T3" fmla="*/ 10760 h 2313"/>
                  <a:gd name="T4" fmla="+- 0 379 369"/>
                  <a:gd name="T5" fmla="*/ T4 w 1130"/>
                  <a:gd name="T6" fmla="+- 0 10760 8448"/>
                  <a:gd name="T7" fmla="*/ 10760 h 2313"/>
                  <a:gd name="T8" fmla="+- 0 369 369"/>
                  <a:gd name="T9" fmla="*/ T8 w 1130"/>
                  <a:gd name="T10" fmla="+- 0 10750 8448"/>
                  <a:gd name="T11" fmla="*/ 10750 h 2313"/>
                  <a:gd name="T12" fmla="+- 0 369 369"/>
                  <a:gd name="T13" fmla="*/ T12 w 1130"/>
                  <a:gd name="T14" fmla="+- 0 8458 8448"/>
                  <a:gd name="T15" fmla="*/ 8458 h 2313"/>
                  <a:gd name="T16" fmla="+- 0 379 369"/>
                  <a:gd name="T17" fmla="*/ T16 w 1130"/>
                  <a:gd name="T18" fmla="+- 0 8448 8448"/>
                  <a:gd name="T19" fmla="*/ 8448 h 2313"/>
                  <a:gd name="T20" fmla="+- 0 1489 369"/>
                  <a:gd name="T21" fmla="*/ T20 w 1130"/>
                  <a:gd name="T22" fmla="+- 0 8448 8448"/>
                  <a:gd name="T23" fmla="*/ 8448 h 2313"/>
                  <a:gd name="T24" fmla="+- 0 1499 369"/>
                  <a:gd name="T25" fmla="*/ T24 w 1130"/>
                  <a:gd name="T26" fmla="+- 0 8458 8448"/>
                  <a:gd name="T27" fmla="*/ 8458 h 2313"/>
                  <a:gd name="T28" fmla="+- 0 1499 369"/>
                  <a:gd name="T29" fmla="*/ T28 w 1130"/>
                  <a:gd name="T30" fmla="+- 0 10750 8448"/>
                  <a:gd name="T31" fmla="*/ 10750 h 2313"/>
                  <a:gd name="T32" fmla="+- 0 1489 369"/>
                  <a:gd name="T33" fmla="*/ T32 w 1130"/>
                  <a:gd name="T34" fmla="+- 0 10760 8448"/>
                  <a:gd name="T35" fmla="*/ 10760 h 23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0" h="2313">
                    <a:moveTo>
                      <a:pt x="1120" y="2312"/>
                    </a:moveTo>
                    <a:lnTo>
                      <a:pt x="10" y="2312"/>
                    </a:lnTo>
                    <a:lnTo>
                      <a:pt x="0" y="230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302"/>
                    </a:lnTo>
                    <a:lnTo>
                      <a:pt x="1120" y="231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1" name="Group 1058"/>
            <p:cNvGrpSpPr>
              <a:grpSpLocks/>
            </p:cNvGrpSpPr>
            <p:nvPr/>
          </p:nvGrpSpPr>
          <p:grpSpPr bwMode="auto">
            <a:xfrm>
              <a:off x="369" y="8448"/>
              <a:ext cx="1130" cy="2313"/>
              <a:chOff x="369" y="8448"/>
              <a:chExt cx="1130" cy="2313"/>
            </a:xfrm>
          </p:grpSpPr>
          <p:sp>
            <p:nvSpPr>
              <p:cNvPr id="3959" name="Freeform 1059"/>
              <p:cNvSpPr>
                <a:spLocks/>
              </p:cNvSpPr>
              <p:nvPr/>
            </p:nvSpPr>
            <p:spPr bwMode="auto">
              <a:xfrm>
                <a:off x="369" y="8448"/>
                <a:ext cx="1130" cy="2313"/>
              </a:xfrm>
              <a:custGeom>
                <a:avLst/>
                <a:gdLst>
                  <a:gd name="T0" fmla="+- 0 369 369"/>
                  <a:gd name="T1" fmla="*/ T0 w 1130"/>
                  <a:gd name="T2" fmla="+- 0 8470 8448"/>
                  <a:gd name="T3" fmla="*/ 8470 h 2313"/>
                  <a:gd name="T4" fmla="+- 0 369 369"/>
                  <a:gd name="T5" fmla="*/ T4 w 1130"/>
                  <a:gd name="T6" fmla="+- 0 8458 8448"/>
                  <a:gd name="T7" fmla="*/ 8458 h 2313"/>
                  <a:gd name="T8" fmla="+- 0 379 369"/>
                  <a:gd name="T9" fmla="*/ T8 w 1130"/>
                  <a:gd name="T10" fmla="+- 0 8448 8448"/>
                  <a:gd name="T11" fmla="*/ 8448 h 2313"/>
                  <a:gd name="T12" fmla="+- 0 392 369"/>
                  <a:gd name="T13" fmla="*/ T12 w 1130"/>
                  <a:gd name="T14" fmla="+- 0 8448 8448"/>
                  <a:gd name="T15" fmla="*/ 8448 h 2313"/>
                  <a:gd name="T16" fmla="+- 0 1476 369"/>
                  <a:gd name="T17" fmla="*/ T16 w 1130"/>
                  <a:gd name="T18" fmla="+- 0 8448 8448"/>
                  <a:gd name="T19" fmla="*/ 8448 h 2313"/>
                  <a:gd name="T20" fmla="+- 0 1489 369"/>
                  <a:gd name="T21" fmla="*/ T20 w 1130"/>
                  <a:gd name="T22" fmla="+- 0 8448 8448"/>
                  <a:gd name="T23" fmla="*/ 8448 h 2313"/>
                  <a:gd name="T24" fmla="+- 0 1499 369"/>
                  <a:gd name="T25" fmla="*/ T24 w 1130"/>
                  <a:gd name="T26" fmla="+- 0 8458 8448"/>
                  <a:gd name="T27" fmla="*/ 8458 h 2313"/>
                  <a:gd name="T28" fmla="+- 0 1499 369"/>
                  <a:gd name="T29" fmla="*/ T28 w 1130"/>
                  <a:gd name="T30" fmla="+- 0 8470 8448"/>
                  <a:gd name="T31" fmla="*/ 8470 h 2313"/>
                  <a:gd name="T32" fmla="+- 0 1499 369"/>
                  <a:gd name="T33" fmla="*/ T32 w 1130"/>
                  <a:gd name="T34" fmla="+- 0 10737 8448"/>
                  <a:gd name="T35" fmla="*/ 10737 h 2313"/>
                  <a:gd name="T36" fmla="+- 0 1499 369"/>
                  <a:gd name="T37" fmla="*/ T36 w 1130"/>
                  <a:gd name="T38" fmla="+- 0 10750 8448"/>
                  <a:gd name="T39" fmla="*/ 10750 h 2313"/>
                  <a:gd name="T40" fmla="+- 0 1489 369"/>
                  <a:gd name="T41" fmla="*/ T40 w 1130"/>
                  <a:gd name="T42" fmla="+- 0 10760 8448"/>
                  <a:gd name="T43" fmla="*/ 10760 h 2313"/>
                  <a:gd name="T44" fmla="+- 0 1476 369"/>
                  <a:gd name="T45" fmla="*/ T44 w 1130"/>
                  <a:gd name="T46" fmla="+- 0 10760 8448"/>
                  <a:gd name="T47" fmla="*/ 10760 h 2313"/>
                  <a:gd name="T48" fmla="+- 0 392 369"/>
                  <a:gd name="T49" fmla="*/ T48 w 1130"/>
                  <a:gd name="T50" fmla="+- 0 10760 8448"/>
                  <a:gd name="T51" fmla="*/ 10760 h 2313"/>
                  <a:gd name="T52" fmla="+- 0 379 369"/>
                  <a:gd name="T53" fmla="*/ T52 w 1130"/>
                  <a:gd name="T54" fmla="+- 0 10760 8448"/>
                  <a:gd name="T55" fmla="*/ 10760 h 2313"/>
                  <a:gd name="T56" fmla="+- 0 369 369"/>
                  <a:gd name="T57" fmla="*/ T56 w 1130"/>
                  <a:gd name="T58" fmla="+- 0 10750 8448"/>
                  <a:gd name="T59" fmla="*/ 10750 h 2313"/>
                  <a:gd name="T60" fmla="+- 0 369 369"/>
                  <a:gd name="T61" fmla="*/ T60 w 1130"/>
                  <a:gd name="T62" fmla="+- 0 10737 8448"/>
                  <a:gd name="T63" fmla="*/ 10737 h 2313"/>
                  <a:gd name="T64" fmla="+- 0 369 369"/>
                  <a:gd name="T65" fmla="*/ T64 w 1130"/>
                  <a:gd name="T66" fmla="+- 0 8470 8448"/>
                  <a:gd name="T67" fmla="*/ 8470 h 23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0" h="2313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07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2"/>
                    </a:lnTo>
                    <a:lnTo>
                      <a:pt x="1130" y="2289"/>
                    </a:lnTo>
                    <a:lnTo>
                      <a:pt x="1130" y="2302"/>
                    </a:lnTo>
                    <a:lnTo>
                      <a:pt x="1120" y="2312"/>
                    </a:lnTo>
                    <a:lnTo>
                      <a:pt x="1107" y="2312"/>
                    </a:lnTo>
                    <a:lnTo>
                      <a:pt x="23" y="2312"/>
                    </a:lnTo>
                    <a:lnTo>
                      <a:pt x="10" y="2312"/>
                    </a:lnTo>
                    <a:lnTo>
                      <a:pt x="0" y="2302"/>
                    </a:lnTo>
                    <a:lnTo>
                      <a:pt x="0" y="2289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2" name="Group 1060"/>
            <p:cNvGrpSpPr>
              <a:grpSpLocks/>
            </p:cNvGrpSpPr>
            <p:nvPr/>
          </p:nvGrpSpPr>
          <p:grpSpPr bwMode="auto">
            <a:xfrm>
              <a:off x="369" y="10760"/>
              <a:ext cx="1130" cy="2313"/>
              <a:chOff x="369" y="10760"/>
              <a:chExt cx="1130" cy="2313"/>
            </a:xfrm>
          </p:grpSpPr>
          <p:sp>
            <p:nvSpPr>
              <p:cNvPr id="3958" name="Freeform 1061"/>
              <p:cNvSpPr>
                <a:spLocks/>
              </p:cNvSpPr>
              <p:nvPr/>
            </p:nvSpPr>
            <p:spPr bwMode="auto">
              <a:xfrm>
                <a:off x="369" y="10760"/>
                <a:ext cx="1130" cy="2313"/>
              </a:xfrm>
              <a:custGeom>
                <a:avLst/>
                <a:gdLst>
                  <a:gd name="T0" fmla="+- 0 1489 369"/>
                  <a:gd name="T1" fmla="*/ T0 w 1130"/>
                  <a:gd name="T2" fmla="+- 0 13073 10760"/>
                  <a:gd name="T3" fmla="*/ 13073 h 2313"/>
                  <a:gd name="T4" fmla="+- 0 379 369"/>
                  <a:gd name="T5" fmla="*/ T4 w 1130"/>
                  <a:gd name="T6" fmla="+- 0 13073 10760"/>
                  <a:gd name="T7" fmla="*/ 13073 h 2313"/>
                  <a:gd name="T8" fmla="+- 0 369 369"/>
                  <a:gd name="T9" fmla="*/ T8 w 1130"/>
                  <a:gd name="T10" fmla="+- 0 13062 10760"/>
                  <a:gd name="T11" fmla="*/ 13062 h 2313"/>
                  <a:gd name="T12" fmla="+- 0 369 369"/>
                  <a:gd name="T13" fmla="*/ T12 w 1130"/>
                  <a:gd name="T14" fmla="+- 0 10770 10760"/>
                  <a:gd name="T15" fmla="*/ 10770 h 2313"/>
                  <a:gd name="T16" fmla="+- 0 379 369"/>
                  <a:gd name="T17" fmla="*/ T16 w 1130"/>
                  <a:gd name="T18" fmla="+- 0 10760 10760"/>
                  <a:gd name="T19" fmla="*/ 10760 h 2313"/>
                  <a:gd name="T20" fmla="+- 0 1489 369"/>
                  <a:gd name="T21" fmla="*/ T20 w 1130"/>
                  <a:gd name="T22" fmla="+- 0 10760 10760"/>
                  <a:gd name="T23" fmla="*/ 10760 h 2313"/>
                  <a:gd name="T24" fmla="+- 0 1499 369"/>
                  <a:gd name="T25" fmla="*/ T24 w 1130"/>
                  <a:gd name="T26" fmla="+- 0 10770 10760"/>
                  <a:gd name="T27" fmla="*/ 10770 h 2313"/>
                  <a:gd name="T28" fmla="+- 0 1499 369"/>
                  <a:gd name="T29" fmla="*/ T28 w 1130"/>
                  <a:gd name="T30" fmla="+- 0 13062 10760"/>
                  <a:gd name="T31" fmla="*/ 13062 h 2313"/>
                  <a:gd name="T32" fmla="+- 0 1489 369"/>
                  <a:gd name="T33" fmla="*/ T32 w 1130"/>
                  <a:gd name="T34" fmla="+- 0 13073 10760"/>
                  <a:gd name="T35" fmla="*/ 13073 h 23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0" h="2313">
                    <a:moveTo>
                      <a:pt x="1120" y="2313"/>
                    </a:moveTo>
                    <a:lnTo>
                      <a:pt x="10" y="2313"/>
                    </a:lnTo>
                    <a:lnTo>
                      <a:pt x="0" y="230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302"/>
                    </a:lnTo>
                    <a:lnTo>
                      <a:pt x="1120" y="231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3" name="Group 1062"/>
            <p:cNvGrpSpPr>
              <a:grpSpLocks/>
            </p:cNvGrpSpPr>
            <p:nvPr/>
          </p:nvGrpSpPr>
          <p:grpSpPr bwMode="auto">
            <a:xfrm>
              <a:off x="369" y="10760"/>
              <a:ext cx="1130" cy="2313"/>
              <a:chOff x="369" y="10760"/>
              <a:chExt cx="1130" cy="2313"/>
            </a:xfrm>
          </p:grpSpPr>
          <p:sp>
            <p:nvSpPr>
              <p:cNvPr id="3957" name="Freeform 1063"/>
              <p:cNvSpPr>
                <a:spLocks/>
              </p:cNvSpPr>
              <p:nvPr/>
            </p:nvSpPr>
            <p:spPr bwMode="auto">
              <a:xfrm>
                <a:off x="369" y="10760"/>
                <a:ext cx="1130" cy="2313"/>
              </a:xfrm>
              <a:custGeom>
                <a:avLst/>
                <a:gdLst>
                  <a:gd name="T0" fmla="+- 0 369 369"/>
                  <a:gd name="T1" fmla="*/ T0 w 1130"/>
                  <a:gd name="T2" fmla="+- 0 10782 10760"/>
                  <a:gd name="T3" fmla="*/ 10782 h 2313"/>
                  <a:gd name="T4" fmla="+- 0 369 369"/>
                  <a:gd name="T5" fmla="*/ T4 w 1130"/>
                  <a:gd name="T6" fmla="+- 0 10770 10760"/>
                  <a:gd name="T7" fmla="*/ 10770 h 2313"/>
                  <a:gd name="T8" fmla="+- 0 379 369"/>
                  <a:gd name="T9" fmla="*/ T8 w 1130"/>
                  <a:gd name="T10" fmla="+- 0 10760 10760"/>
                  <a:gd name="T11" fmla="*/ 10760 h 2313"/>
                  <a:gd name="T12" fmla="+- 0 392 369"/>
                  <a:gd name="T13" fmla="*/ T12 w 1130"/>
                  <a:gd name="T14" fmla="+- 0 10760 10760"/>
                  <a:gd name="T15" fmla="*/ 10760 h 2313"/>
                  <a:gd name="T16" fmla="+- 0 1476 369"/>
                  <a:gd name="T17" fmla="*/ T16 w 1130"/>
                  <a:gd name="T18" fmla="+- 0 10760 10760"/>
                  <a:gd name="T19" fmla="*/ 10760 h 2313"/>
                  <a:gd name="T20" fmla="+- 0 1489 369"/>
                  <a:gd name="T21" fmla="*/ T20 w 1130"/>
                  <a:gd name="T22" fmla="+- 0 10760 10760"/>
                  <a:gd name="T23" fmla="*/ 10760 h 2313"/>
                  <a:gd name="T24" fmla="+- 0 1499 369"/>
                  <a:gd name="T25" fmla="*/ T24 w 1130"/>
                  <a:gd name="T26" fmla="+- 0 10770 10760"/>
                  <a:gd name="T27" fmla="*/ 10770 h 2313"/>
                  <a:gd name="T28" fmla="+- 0 1499 369"/>
                  <a:gd name="T29" fmla="*/ T28 w 1130"/>
                  <a:gd name="T30" fmla="+- 0 10782 10760"/>
                  <a:gd name="T31" fmla="*/ 10782 h 2313"/>
                  <a:gd name="T32" fmla="+- 0 1499 369"/>
                  <a:gd name="T33" fmla="*/ T32 w 1130"/>
                  <a:gd name="T34" fmla="+- 0 13050 10760"/>
                  <a:gd name="T35" fmla="*/ 13050 h 2313"/>
                  <a:gd name="T36" fmla="+- 0 1499 369"/>
                  <a:gd name="T37" fmla="*/ T36 w 1130"/>
                  <a:gd name="T38" fmla="+- 0 13062 10760"/>
                  <a:gd name="T39" fmla="*/ 13062 h 2313"/>
                  <a:gd name="T40" fmla="+- 0 1489 369"/>
                  <a:gd name="T41" fmla="*/ T40 w 1130"/>
                  <a:gd name="T42" fmla="+- 0 13073 10760"/>
                  <a:gd name="T43" fmla="*/ 13073 h 2313"/>
                  <a:gd name="T44" fmla="+- 0 1476 369"/>
                  <a:gd name="T45" fmla="*/ T44 w 1130"/>
                  <a:gd name="T46" fmla="+- 0 13073 10760"/>
                  <a:gd name="T47" fmla="*/ 13073 h 2313"/>
                  <a:gd name="T48" fmla="+- 0 392 369"/>
                  <a:gd name="T49" fmla="*/ T48 w 1130"/>
                  <a:gd name="T50" fmla="+- 0 13073 10760"/>
                  <a:gd name="T51" fmla="*/ 13073 h 2313"/>
                  <a:gd name="T52" fmla="+- 0 379 369"/>
                  <a:gd name="T53" fmla="*/ T52 w 1130"/>
                  <a:gd name="T54" fmla="+- 0 13073 10760"/>
                  <a:gd name="T55" fmla="*/ 13073 h 2313"/>
                  <a:gd name="T56" fmla="+- 0 369 369"/>
                  <a:gd name="T57" fmla="*/ T56 w 1130"/>
                  <a:gd name="T58" fmla="+- 0 13062 10760"/>
                  <a:gd name="T59" fmla="*/ 13062 h 2313"/>
                  <a:gd name="T60" fmla="+- 0 369 369"/>
                  <a:gd name="T61" fmla="*/ T60 w 1130"/>
                  <a:gd name="T62" fmla="+- 0 13050 10760"/>
                  <a:gd name="T63" fmla="*/ 13050 h 2313"/>
                  <a:gd name="T64" fmla="+- 0 369 369"/>
                  <a:gd name="T65" fmla="*/ T64 w 1130"/>
                  <a:gd name="T66" fmla="+- 0 10782 10760"/>
                  <a:gd name="T67" fmla="*/ 10782 h 23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0" h="2313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07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2"/>
                    </a:lnTo>
                    <a:lnTo>
                      <a:pt x="1130" y="2290"/>
                    </a:lnTo>
                    <a:lnTo>
                      <a:pt x="1130" y="2302"/>
                    </a:lnTo>
                    <a:lnTo>
                      <a:pt x="1120" y="2313"/>
                    </a:lnTo>
                    <a:lnTo>
                      <a:pt x="1107" y="2313"/>
                    </a:lnTo>
                    <a:lnTo>
                      <a:pt x="23" y="2313"/>
                    </a:lnTo>
                    <a:lnTo>
                      <a:pt x="10" y="2313"/>
                    </a:lnTo>
                    <a:lnTo>
                      <a:pt x="0" y="2302"/>
                    </a:lnTo>
                    <a:lnTo>
                      <a:pt x="0" y="229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4" name="Group 1064"/>
            <p:cNvGrpSpPr>
              <a:grpSpLocks/>
            </p:cNvGrpSpPr>
            <p:nvPr/>
          </p:nvGrpSpPr>
          <p:grpSpPr bwMode="auto">
            <a:xfrm>
              <a:off x="375" y="3236"/>
              <a:ext cx="1148" cy="659"/>
              <a:chOff x="375" y="3236"/>
              <a:chExt cx="1148" cy="659"/>
            </a:xfrm>
          </p:grpSpPr>
          <p:sp>
            <p:nvSpPr>
              <p:cNvPr id="3956" name="Freeform 1065"/>
              <p:cNvSpPr>
                <a:spLocks/>
              </p:cNvSpPr>
              <p:nvPr/>
            </p:nvSpPr>
            <p:spPr bwMode="auto">
              <a:xfrm>
                <a:off x="375" y="3236"/>
                <a:ext cx="1148" cy="659"/>
              </a:xfrm>
              <a:custGeom>
                <a:avLst/>
                <a:gdLst>
                  <a:gd name="T0" fmla="+- 0 1513 375"/>
                  <a:gd name="T1" fmla="*/ T0 w 1148"/>
                  <a:gd name="T2" fmla="+- 0 3894 3236"/>
                  <a:gd name="T3" fmla="*/ 3894 h 659"/>
                  <a:gd name="T4" fmla="+- 0 386 375"/>
                  <a:gd name="T5" fmla="*/ T4 w 1148"/>
                  <a:gd name="T6" fmla="+- 0 3894 3236"/>
                  <a:gd name="T7" fmla="*/ 3894 h 659"/>
                  <a:gd name="T8" fmla="+- 0 375 375"/>
                  <a:gd name="T9" fmla="*/ T8 w 1148"/>
                  <a:gd name="T10" fmla="+- 0 3884 3236"/>
                  <a:gd name="T11" fmla="*/ 3884 h 659"/>
                  <a:gd name="T12" fmla="+- 0 375 375"/>
                  <a:gd name="T13" fmla="*/ T12 w 1148"/>
                  <a:gd name="T14" fmla="+- 0 3246 3236"/>
                  <a:gd name="T15" fmla="*/ 3246 h 659"/>
                  <a:gd name="T16" fmla="+- 0 386 375"/>
                  <a:gd name="T17" fmla="*/ T16 w 1148"/>
                  <a:gd name="T18" fmla="+- 0 3236 3236"/>
                  <a:gd name="T19" fmla="*/ 3236 h 659"/>
                  <a:gd name="T20" fmla="+- 0 1513 375"/>
                  <a:gd name="T21" fmla="*/ T20 w 1148"/>
                  <a:gd name="T22" fmla="+- 0 3236 3236"/>
                  <a:gd name="T23" fmla="*/ 3236 h 659"/>
                  <a:gd name="T24" fmla="+- 0 1523 375"/>
                  <a:gd name="T25" fmla="*/ T24 w 1148"/>
                  <a:gd name="T26" fmla="+- 0 3246 3236"/>
                  <a:gd name="T27" fmla="*/ 3246 h 659"/>
                  <a:gd name="T28" fmla="+- 0 1523 375"/>
                  <a:gd name="T29" fmla="*/ T28 w 1148"/>
                  <a:gd name="T30" fmla="+- 0 3884 3236"/>
                  <a:gd name="T31" fmla="*/ 3884 h 659"/>
                  <a:gd name="T32" fmla="+- 0 1513 375"/>
                  <a:gd name="T33" fmla="*/ T32 w 1148"/>
                  <a:gd name="T34" fmla="+- 0 3894 3236"/>
                  <a:gd name="T35" fmla="*/ 3894 h 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8" h="659">
                    <a:moveTo>
                      <a:pt x="1138" y="658"/>
                    </a:moveTo>
                    <a:lnTo>
                      <a:pt x="11" y="658"/>
                    </a:lnTo>
                    <a:lnTo>
                      <a:pt x="0" y="64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138" y="0"/>
                    </a:lnTo>
                    <a:lnTo>
                      <a:pt x="1148" y="10"/>
                    </a:lnTo>
                    <a:lnTo>
                      <a:pt x="1148" y="648"/>
                    </a:lnTo>
                    <a:lnTo>
                      <a:pt x="1138" y="65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5" name="Group 1066"/>
            <p:cNvGrpSpPr>
              <a:grpSpLocks/>
            </p:cNvGrpSpPr>
            <p:nvPr/>
          </p:nvGrpSpPr>
          <p:grpSpPr bwMode="auto">
            <a:xfrm>
              <a:off x="375" y="3236"/>
              <a:ext cx="1148" cy="659"/>
              <a:chOff x="375" y="3236"/>
              <a:chExt cx="1148" cy="659"/>
            </a:xfrm>
          </p:grpSpPr>
          <p:sp>
            <p:nvSpPr>
              <p:cNvPr id="3955" name="Freeform 1067"/>
              <p:cNvSpPr>
                <a:spLocks/>
              </p:cNvSpPr>
              <p:nvPr/>
            </p:nvSpPr>
            <p:spPr bwMode="auto">
              <a:xfrm>
                <a:off x="375" y="3236"/>
                <a:ext cx="1148" cy="659"/>
              </a:xfrm>
              <a:custGeom>
                <a:avLst/>
                <a:gdLst>
                  <a:gd name="T0" fmla="+- 0 375 375"/>
                  <a:gd name="T1" fmla="*/ T0 w 1148"/>
                  <a:gd name="T2" fmla="+- 0 3258 3236"/>
                  <a:gd name="T3" fmla="*/ 3258 h 659"/>
                  <a:gd name="T4" fmla="+- 0 375 375"/>
                  <a:gd name="T5" fmla="*/ T4 w 1148"/>
                  <a:gd name="T6" fmla="+- 0 3246 3236"/>
                  <a:gd name="T7" fmla="*/ 3246 h 659"/>
                  <a:gd name="T8" fmla="+- 0 386 375"/>
                  <a:gd name="T9" fmla="*/ T8 w 1148"/>
                  <a:gd name="T10" fmla="+- 0 3236 3236"/>
                  <a:gd name="T11" fmla="*/ 3236 h 659"/>
                  <a:gd name="T12" fmla="+- 0 398 375"/>
                  <a:gd name="T13" fmla="*/ T12 w 1148"/>
                  <a:gd name="T14" fmla="+- 0 3236 3236"/>
                  <a:gd name="T15" fmla="*/ 3236 h 659"/>
                  <a:gd name="T16" fmla="+- 0 1500 375"/>
                  <a:gd name="T17" fmla="*/ T16 w 1148"/>
                  <a:gd name="T18" fmla="+- 0 3236 3236"/>
                  <a:gd name="T19" fmla="*/ 3236 h 659"/>
                  <a:gd name="T20" fmla="+- 0 1513 375"/>
                  <a:gd name="T21" fmla="*/ T20 w 1148"/>
                  <a:gd name="T22" fmla="+- 0 3236 3236"/>
                  <a:gd name="T23" fmla="*/ 3236 h 659"/>
                  <a:gd name="T24" fmla="+- 0 1523 375"/>
                  <a:gd name="T25" fmla="*/ T24 w 1148"/>
                  <a:gd name="T26" fmla="+- 0 3246 3236"/>
                  <a:gd name="T27" fmla="*/ 3246 h 659"/>
                  <a:gd name="T28" fmla="+- 0 1523 375"/>
                  <a:gd name="T29" fmla="*/ T28 w 1148"/>
                  <a:gd name="T30" fmla="+- 0 3258 3236"/>
                  <a:gd name="T31" fmla="*/ 3258 h 659"/>
                  <a:gd name="T32" fmla="+- 0 1523 375"/>
                  <a:gd name="T33" fmla="*/ T32 w 1148"/>
                  <a:gd name="T34" fmla="+- 0 3872 3236"/>
                  <a:gd name="T35" fmla="*/ 3872 h 659"/>
                  <a:gd name="T36" fmla="+- 0 1523 375"/>
                  <a:gd name="T37" fmla="*/ T36 w 1148"/>
                  <a:gd name="T38" fmla="+- 0 3884 3236"/>
                  <a:gd name="T39" fmla="*/ 3884 h 659"/>
                  <a:gd name="T40" fmla="+- 0 1513 375"/>
                  <a:gd name="T41" fmla="*/ T40 w 1148"/>
                  <a:gd name="T42" fmla="+- 0 3894 3236"/>
                  <a:gd name="T43" fmla="*/ 3894 h 659"/>
                  <a:gd name="T44" fmla="+- 0 1500 375"/>
                  <a:gd name="T45" fmla="*/ T44 w 1148"/>
                  <a:gd name="T46" fmla="+- 0 3894 3236"/>
                  <a:gd name="T47" fmla="*/ 3894 h 659"/>
                  <a:gd name="T48" fmla="+- 0 398 375"/>
                  <a:gd name="T49" fmla="*/ T48 w 1148"/>
                  <a:gd name="T50" fmla="+- 0 3894 3236"/>
                  <a:gd name="T51" fmla="*/ 3894 h 659"/>
                  <a:gd name="T52" fmla="+- 0 386 375"/>
                  <a:gd name="T53" fmla="*/ T52 w 1148"/>
                  <a:gd name="T54" fmla="+- 0 3894 3236"/>
                  <a:gd name="T55" fmla="*/ 3894 h 659"/>
                  <a:gd name="T56" fmla="+- 0 375 375"/>
                  <a:gd name="T57" fmla="*/ T56 w 1148"/>
                  <a:gd name="T58" fmla="+- 0 3884 3236"/>
                  <a:gd name="T59" fmla="*/ 3884 h 659"/>
                  <a:gd name="T60" fmla="+- 0 375 375"/>
                  <a:gd name="T61" fmla="*/ T60 w 1148"/>
                  <a:gd name="T62" fmla="+- 0 3872 3236"/>
                  <a:gd name="T63" fmla="*/ 3872 h 659"/>
                  <a:gd name="T64" fmla="+- 0 375 375"/>
                  <a:gd name="T65" fmla="*/ T64 w 1148"/>
                  <a:gd name="T66" fmla="+- 0 3258 3236"/>
                  <a:gd name="T67" fmla="*/ 3258 h 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8" h="659">
                    <a:moveTo>
                      <a:pt x="0" y="22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1125" y="0"/>
                    </a:lnTo>
                    <a:lnTo>
                      <a:pt x="1138" y="0"/>
                    </a:lnTo>
                    <a:lnTo>
                      <a:pt x="1148" y="10"/>
                    </a:lnTo>
                    <a:lnTo>
                      <a:pt x="1148" y="22"/>
                    </a:lnTo>
                    <a:lnTo>
                      <a:pt x="1148" y="636"/>
                    </a:lnTo>
                    <a:lnTo>
                      <a:pt x="1148" y="648"/>
                    </a:lnTo>
                    <a:lnTo>
                      <a:pt x="1138" y="658"/>
                    </a:lnTo>
                    <a:lnTo>
                      <a:pt x="1125" y="658"/>
                    </a:lnTo>
                    <a:lnTo>
                      <a:pt x="23" y="658"/>
                    </a:lnTo>
                    <a:lnTo>
                      <a:pt x="11" y="658"/>
                    </a:lnTo>
                    <a:lnTo>
                      <a:pt x="0" y="648"/>
                    </a:lnTo>
                    <a:lnTo>
                      <a:pt x="0" y="636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6" name="Group 1068"/>
            <p:cNvGrpSpPr>
              <a:grpSpLocks/>
            </p:cNvGrpSpPr>
            <p:nvPr/>
          </p:nvGrpSpPr>
          <p:grpSpPr bwMode="auto">
            <a:xfrm>
              <a:off x="497" y="3576"/>
              <a:ext cx="92" cy="98"/>
              <a:chOff x="497" y="3576"/>
              <a:chExt cx="92" cy="98"/>
            </a:xfrm>
          </p:grpSpPr>
          <p:sp>
            <p:nvSpPr>
              <p:cNvPr id="3952" name="Freeform 1069"/>
              <p:cNvSpPr>
                <a:spLocks/>
              </p:cNvSpPr>
              <p:nvPr/>
            </p:nvSpPr>
            <p:spPr bwMode="auto">
              <a:xfrm>
                <a:off x="497" y="3576"/>
                <a:ext cx="92" cy="98"/>
              </a:xfrm>
              <a:custGeom>
                <a:avLst/>
                <a:gdLst>
                  <a:gd name="T0" fmla="+- 0 559 497"/>
                  <a:gd name="T1" fmla="*/ T0 w 92"/>
                  <a:gd name="T2" fmla="+- 0 3673 3576"/>
                  <a:gd name="T3" fmla="*/ 3673 h 98"/>
                  <a:gd name="T4" fmla="+- 0 531 497"/>
                  <a:gd name="T5" fmla="*/ T4 w 92"/>
                  <a:gd name="T6" fmla="+- 0 3671 3576"/>
                  <a:gd name="T7" fmla="*/ 3671 h 98"/>
                  <a:gd name="T8" fmla="+- 0 512 497"/>
                  <a:gd name="T9" fmla="*/ T8 w 92"/>
                  <a:gd name="T10" fmla="+- 0 3662 3576"/>
                  <a:gd name="T11" fmla="*/ 3662 h 98"/>
                  <a:gd name="T12" fmla="+- 0 501 497"/>
                  <a:gd name="T13" fmla="*/ T12 w 92"/>
                  <a:gd name="T14" fmla="+- 0 3647 3576"/>
                  <a:gd name="T15" fmla="*/ 3647 h 98"/>
                  <a:gd name="T16" fmla="+- 0 497 497"/>
                  <a:gd name="T17" fmla="*/ T16 w 92"/>
                  <a:gd name="T18" fmla="+- 0 3626 3576"/>
                  <a:gd name="T19" fmla="*/ 3626 h 98"/>
                  <a:gd name="T20" fmla="+- 0 500 497"/>
                  <a:gd name="T21" fmla="*/ T20 w 92"/>
                  <a:gd name="T22" fmla="+- 0 3605 3576"/>
                  <a:gd name="T23" fmla="*/ 3605 h 98"/>
                  <a:gd name="T24" fmla="+- 0 509 497"/>
                  <a:gd name="T25" fmla="*/ T24 w 92"/>
                  <a:gd name="T26" fmla="+- 0 3590 3576"/>
                  <a:gd name="T27" fmla="*/ 3590 h 98"/>
                  <a:gd name="T28" fmla="+- 0 523 497"/>
                  <a:gd name="T29" fmla="*/ T28 w 92"/>
                  <a:gd name="T30" fmla="+- 0 3580 3576"/>
                  <a:gd name="T31" fmla="*/ 3580 h 98"/>
                  <a:gd name="T32" fmla="+- 0 541 497"/>
                  <a:gd name="T33" fmla="*/ T32 w 92"/>
                  <a:gd name="T34" fmla="+- 0 3576 3576"/>
                  <a:gd name="T35" fmla="*/ 3576 h 98"/>
                  <a:gd name="T36" fmla="+- 0 560 497"/>
                  <a:gd name="T37" fmla="*/ T36 w 92"/>
                  <a:gd name="T38" fmla="+- 0 3578 3576"/>
                  <a:gd name="T39" fmla="*/ 3578 h 98"/>
                  <a:gd name="T40" fmla="+- 0 580 497"/>
                  <a:gd name="T41" fmla="*/ T40 w 92"/>
                  <a:gd name="T42" fmla="+- 0 3587 3576"/>
                  <a:gd name="T43" fmla="*/ 3587 h 98"/>
                  <a:gd name="T44" fmla="+- 0 583 497"/>
                  <a:gd name="T45" fmla="*/ T44 w 92"/>
                  <a:gd name="T46" fmla="+- 0 3591 3576"/>
                  <a:gd name="T47" fmla="*/ 3591 h 98"/>
                  <a:gd name="T48" fmla="+- 0 545 497"/>
                  <a:gd name="T49" fmla="*/ T48 w 92"/>
                  <a:gd name="T50" fmla="+- 0 3591 3576"/>
                  <a:gd name="T51" fmla="*/ 3591 h 98"/>
                  <a:gd name="T52" fmla="+- 0 525 497"/>
                  <a:gd name="T53" fmla="*/ T52 w 92"/>
                  <a:gd name="T54" fmla="+- 0 3599 3576"/>
                  <a:gd name="T55" fmla="*/ 3599 h 98"/>
                  <a:gd name="T56" fmla="+- 0 517 497"/>
                  <a:gd name="T57" fmla="*/ T56 w 92"/>
                  <a:gd name="T58" fmla="+- 0 3620 3576"/>
                  <a:gd name="T59" fmla="*/ 3620 h 98"/>
                  <a:gd name="T60" fmla="+- 0 517 497"/>
                  <a:gd name="T61" fmla="*/ T60 w 92"/>
                  <a:gd name="T62" fmla="+- 0 3625 3576"/>
                  <a:gd name="T63" fmla="*/ 3625 h 98"/>
                  <a:gd name="T64" fmla="+- 0 522 497"/>
                  <a:gd name="T65" fmla="*/ T64 w 92"/>
                  <a:gd name="T66" fmla="+- 0 3648 3576"/>
                  <a:gd name="T67" fmla="*/ 3648 h 98"/>
                  <a:gd name="T68" fmla="+- 0 540 497"/>
                  <a:gd name="T69" fmla="*/ T68 w 92"/>
                  <a:gd name="T70" fmla="+- 0 3658 3576"/>
                  <a:gd name="T71" fmla="*/ 3658 h 98"/>
                  <a:gd name="T72" fmla="+- 0 560 497"/>
                  <a:gd name="T73" fmla="*/ T72 w 92"/>
                  <a:gd name="T74" fmla="+- 0 3659 3576"/>
                  <a:gd name="T75" fmla="*/ 3659 h 98"/>
                  <a:gd name="T76" fmla="+- 0 580 497"/>
                  <a:gd name="T77" fmla="*/ T76 w 92"/>
                  <a:gd name="T78" fmla="+- 0 3659 3576"/>
                  <a:gd name="T79" fmla="*/ 3659 h 98"/>
                  <a:gd name="T80" fmla="+- 0 577 497"/>
                  <a:gd name="T81" fmla="*/ T80 w 92"/>
                  <a:gd name="T82" fmla="+- 0 3664 3576"/>
                  <a:gd name="T83" fmla="*/ 3664 h 98"/>
                  <a:gd name="T84" fmla="+- 0 559 497"/>
                  <a:gd name="T85" fmla="*/ T84 w 92"/>
                  <a:gd name="T86" fmla="+- 0 3673 3576"/>
                  <a:gd name="T87" fmla="*/ 3673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7"/>
                    </a:moveTo>
                    <a:lnTo>
                      <a:pt x="34" y="95"/>
                    </a:lnTo>
                    <a:lnTo>
                      <a:pt x="15" y="86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3" y="29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63" y="2"/>
                    </a:lnTo>
                    <a:lnTo>
                      <a:pt x="83" y="11"/>
                    </a:lnTo>
                    <a:lnTo>
                      <a:pt x="86" y="15"/>
                    </a:lnTo>
                    <a:lnTo>
                      <a:pt x="48" y="15"/>
                    </a:lnTo>
                    <a:lnTo>
                      <a:pt x="28" y="23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5" y="72"/>
                    </a:lnTo>
                    <a:lnTo>
                      <a:pt x="43" y="82"/>
                    </a:lnTo>
                    <a:lnTo>
                      <a:pt x="63" y="83"/>
                    </a:lnTo>
                    <a:lnTo>
                      <a:pt x="83" y="83"/>
                    </a:lnTo>
                    <a:lnTo>
                      <a:pt x="80" y="88"/>
                    </a:lnTo>
                    <a:lnTo>
                      <a:pt x="62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3" name="Freeform 1070"/>
              <p:cNvSpPr>
                <a:spLocks/>
              </p:cNvSpPr>
              <p:nvPr/>
            </p:nvSpPr>
            <p:spPr bwMode="auto">
              <a:xfrm>
                <a:off x="497" y="3576"/>
                <a:ext cx="92" cy="98"/>
              </a:xfrm>
              <a:custGeom>
                <a:avLst/>
                <a:gdLst>
                  <a:gd name="T0" fmla="+- 0 569 497"/>
                  <a:gd name="T1" fmla="*/ T0 w 92"/>
                  <a:gd name="T2" fmla="+- 0 3607 3576"/>
                  <a:gd name="T3" fmla="*/ 3607 h 98"/>
                  <a:gd name="T4" fmla="+- 0 566 497"/>
                  <a:gd name="T5" fmla="*/ T4 w 92"/>
                  <a:gd name="T6" fmla="+- 0 3598 3576"/>
                  <a:gd name="T7" fmla="*/ 3598 h 98"/>
                  <a:gd name="T8" fmla="+- 0 558 497"/>
                  <a:gd name="T9" fmla="*/ T8 w 92"/>
                  <a:gd name="T10" fmla="+- 0 3591 3576"/>
                  <a:gd name="T11" fmla="*/ 3591 h 98"/>
                  <a:gd name="T12" fmla="+- 0 583 497"/>
                  <a:gd name="T13" fmla="*/ T12 w 92"/>
                  <a:gd name="T14" fmla="+- 0 3591 3576"/>
                  <a:gd name="T15" fmla="*/ 3591 h 98"/>
                  <a:gd name="T16" fmla="+- 0 584 497"/>
                  <a:gd name="T17" fmla="*/ T16 w 92"/>
                  <a:gd name="T18" fmla="+- 0 3594 3576"/>
                  <a:gd name="T19" fmla="*/ 3594 h 98"/>
                  <a:gd name="T20" fmla="+- 0 587 497"/>
                  <a:gd name="T21" fmla="*/ T20 w 92"/>
                  <a:gd name="T22" fmla="+- 0 3603 3576"/>
                  <a:gd name="T23" fmla="*/ 3603 h 98"/>
                  <a:gd name="T24" fmla="+- 0 569 497"/>
                  <a:gd name="T25" fmla="*/ T24 w 92"/>
                  <a:gd name="T26" fmla="+- 0 3607 3576"/>
                  <a:gd name="T27" fmla="*/ 3607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1"/>
                    </a:moveTo>
                    <a:lnTo>
                      <a:pt x="69" y="22"/>
                    </a:lnTo>
                    <a:lnTo>
                      <a:pt x="61" y="15"/>
                    </a:lnTo>
                    <a:lnTo>
                      <a:pt x="86" y="15"/>
                    </a:lnTo>
                    <a:lnTo>
                      <a:pt x="87" y="18"/>
                    </a:lnTo>
                    <a:lnTo>
                      <a:pt x="90" y="2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4" name="Freeform 1071"/>
              <p:cNvSpPr>
                <a:spLocks/>
              </p:cNvSpPr>
              <p:nvPr/>
            </p:nvSpPr>
            <p:spPr bwMode="auto">
              <a:xfrm>
                <a:off x="497" y="3576"/>
                <a:ext cx="92" cy="98"/>
              </a:xfrm>
              <a:custGeom>
                <a:avLst/>
                <a:gdLst>
                  <a:gd name="T0" fmla="+- 0 580 497"/>
                  <a:gd name="T1" fmla="*/ T0 w 92"/>
                  <a:gd name="T2" fmla="+- 0 3659 3576"/>
                  <a:gd name="T3" fmla="*/ 3659 h 98"/>
                  <a:gd name="T4" fmla="+- 0 560 497"/>
                  <a:gd name="T5" fmla="*/ T4 w 92"/>
                  <a:gd name="T6" fmla="+- 0 3659 3576"/>
                  <a:gd name="T7" fmla="*/ 3659 h 98"/>
                  <a:gd name="T8" fmla="+- 0 567 497"/>
                  <a:gd name="T9" fmla="*/ T8 w 92"/>
                  <a:gd name="T10" fmla="+- 0 3650 3576"/>
                  <a:gd name="T11" fmla="*/ 3650 h 98"/>
                  <a:gd name="T12" fmla="+- 0 571 497"/>
                  <a:gd name="T13" fmla="*/ T12 w 92"/>
                  <a:gd name="T14" fmla="+- 0 3641 3576"/>
                  <a:gd name="T15" fmla="*/ 3641 h 98"/>
                  <a:gd name="T16" fmla="+- 0 588 497"/>
                  <a:gd name="T17" fmla="*/ T16 w 92"/>
                  <a:gd name="T18" fmla="+- 0 3647 3576"/>
                  <a:gd name="T19" fmla="*/ 3647 h 98"/>
                  <a:gd name="T20" fmla="+- 0 580 497"/>
                  <a:gd name="T21" fmla="*/ T20 w 92"/>
                  <a:gd name="T22" fmla="+- 0 3659 3576"/>
                  <a:gd name="T23" fmla="*/ 365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3"/>
                    </a:moveTo>
                    <a:lnTo>
                      <a:pt x="63" y="83"/>
                    </a:lnTo>
                    <a:lnTo>
                      <a:pt x="70" y="74"/>
                    </a:lnTo>
                    <a:lnTo>
                      <a:pt x="74" y="65"/>
                    </a:lnTo>
                    <a:lnTo>
                      <a:pt x="91" y="71"/>
                    </a:lnTo>
                    <a:lnTo>
                      <a:pt x="83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7" name="Group 1072"/>
            <p:cNvGrpSpPr>
              <a:grpSpLocks/>
            </p:cNvGrpSpPr>
            <p:nvPr/>
          </p:nvGrpSpPr>
          <p:grpSpPr bwMode="auto">
            <a:xfrm>
              <a:off x="593" y="3577"/>
              <a:ext cx="83" cy="97"/>
              <a:chOff x="593" y="3577"/>
              <a:chExt cx="83" cy="97"/>
            </a:xfrm>
          </p:grpSpPr>
          <p:sp>
            <p:nvSpPr>
              <p:cNvPr id="3950" name="Freeform 1073"/>
              <p:cNvSpPr>
                <a:spLocks/>
              </p:cNvSpPr>
              <p:nvPr/>
            </p:nvSpPr>
            <p:spPr bwMode="auto">
              <a:xfrm>
                <a:off x="593" y="3577"/>
                <a:ext cx="83" cy="97"/>
              </a:xfrm>
              <a:custGeom>
                <a:avLst/>
                <a:gdLst>
                  <a:gd name="T0" fmla="+- 0 676 593"/>
                  <a:gd name="T1" fmla="*/ T0 w 83"/>
                  <a:gd name="T2" fmla="+- 0 3592 3577"/>
                  <a:gd name="T3" fmla="*/ 3592 h 97"/>
                  <a:gd name="T4" fmla="+- 0 593 593"/>
                  <a:gd name="T5" fmla="*/ T4 w 83"/>
                  <a:gd name="T6" fmla="+- 0 3592 3577"/>
                  <a:gd name="T7" fmla="*/ 3592 h 97"/>
                  <a:gd name="T8" fmla="+- 0 593 593"/>
                  <a:gd name="T9" fmla="*/ T8 w 83"/>
                  <a:gd name="T10" fmla="+- 0 3577 3577"/>
                  <a:gd name="T11" fmla="*/ 3577 h 97"/>
                  <a:gd name="T12" fmla="+- 0 676 593"/>
                  <a:gd name="T13" fmla="*/ T12 w 83"/>
                  <a:gd name="T14" fmla="+- 0 3577 3577"/>
                  <a:gd name="T15" fmla="*/ 3577 h 97"/>
                  <a:gd name="T16" fmla="+- 0 676 593"/>
                  <a:gd name="T17" fmla="*/ T16 w 83"/>
                  <a:gd name="T18" fmla="+- 0 3592 3577"/>
                  <a:gd name="T19" fmla="*/ 359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83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1" name="Freeform 1074"/>
              <p:cNvSpPr>
                <a:spLocks/>
              </p:cNvSpPr>
              <p:nvPr/>
            </p:nvSpPr>
            <p:spPr bwMode="auto">
              <a:xfrm>
                <a:off x="593" y="3577"/>
                <a:ext cx="83" cy="97"/>
              </a:xfrm>
              <a:custGeom>
                <a:avLst/>
                <a:gdLst>
                  <a:gd name="T0" fmla="+- 0 645 593"/>
                  <a:gd name="T1" fmla="*/ T0 w 83"/>
                  <a:gd name="T2" fmla="+- 0 3673 3577"/>
                  <a:gd name="T3" fmla="*/ 3673 h 97"/>
                  <a:gd name="T4" fmla="+- 0 624 593"/>
                  <a:gd name="T5" fmla="*/ T4 w 83"/>
                  <a:gd name="T6" fmla="+- 0 3673 3577"/>
                  <a:gd name="T7" fmla="*/ 3673 h 97"/>
                  <a:gd name="T8" fmla="+- 0 624 593"/>
                  <a:gd name="T9" fmla="*/ T8 w 83"/>
                  <a:gd name="T10" fmla="+- 0 3592 3577"/>
                  <a:gd name="T11" fmla="*/ 3592 h 97"/>
                  <a:gd name="T12" fmla="+- 0 645 593"/>
                  <a:gd name="T13" fmla="*/ T12 w 83"/>
                  <a:gd name="T14" fmla="+- 0 3592 3577"/>
                  <a:gd name="T15" fmla="*/ 3592 h 97"/>
                  <a:gd name="T16" fmla="+- 0 645 593"/>
                  <a:gd name="T17" fmla="*/ T16 w 83"/>
                  <a:gd name="T18" fmla="+- 0 3673 3577"/>
                  <a:gd name="T19" fmla="*/ 367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52" y="96"/>
                    </a:moveTo>
                    <a:lnTo>
                      <a:pt x="31" y="96"/>
                    </a:lnTo>
                    <a:lnTo>
                      <a:pt x="31" y="15"/>
                    </a:lnTo>
                    <a:lnTo>
                      <a:pt x="52" y="15"/>
                    </a:lnTo>
                    <a:lnTo>
                      <a:pt x="5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8" name="Group 1075"/>
            <p:cNvGrpSpPr>
              <a:grpSpLocks/>
            </p:cNvGrpSpPr>
            <p:nvPr/>
          </p:nvGrpSpPr>
          <p:grpSpPr bwMode="auto">
            <a:xfrm>
              <a:off x="686" y="3577"/>
              <a:ext cx="79" cy="97"/>
              <a:chOff x="686" y="3577"/>
              <a:chExt cx="79" cy="97"/>
            </a:xfrm>
          </p:grpSpPr>
          <p:sp>
            <p:nvSpPr>
              <p:cNvPr id="3949" name="Freeform 1076"/>
              <p:cNvSpPr>
                <a:spLocks/>
              </p:cNvSpPr>
              <p:nvPr/>
            </p:nvSpPr>
            <p:spPr bwMode="auto">
              <a:xfrm>
                <a:off x="686" y="3577"/>
                <a:ext cx="79" cy="97"/>
              </a:xfrm>
              <a:custGeom>
                <a:avLst/>
                <a:gdLst>
                  <a:gd name="T0" fmla="+- 0 765 686"/>
                  <a:gd name="T1" fmla="*/ T0 w 79"/>
                  <a:gd name="T2" fmla="+- 0 3673 3577"/>
                  <a:gd name="T3" fmla="*/ 3673 h 97"/>
                  <a:gd name="T4" fmla="+- 0 686 686"/>
                  <a:gd name="T5" fmla="*/ T4 w 79"/>
                  <a:gd name="T6" fmla="+- 0 3673 3577"/>
                  <a:gd name="T7" fmla="*/ 3673 h 97"/>
                  <a:gd name="T8" fmla="+- 0 686 686"/>
                  <a:gd name="T9" fmla="*/ T8 w 79"/>
                  <a:gd name="T10" fmla="+- 0 3577 3577"/>
                  <a:gd name="T11" fmla="*/ 3577 h 97"/>
                  <a:gd name="T12" fmla="+- 0 762 686"/>
                  <a:gd name="T13" fmla="*/ T12 w 79"/>
                  <a:gd name="T14" fmla="+- 0 3577 3577"/>
                  <a:gd name="T15" fmla="*/ 3577 h 97"/>
                  <a:gd name="T16" fmla="+- 0 762 686"/>
                  <a:gd name="T17" fmla="*/ T16 w 79"/>
                  <a:gd name="T18" fmla="+- 0 3592 3577"/>
                  <a:gd name="T19" fmla="*/ 3592 h 97"/>
                  <a:gd name="T20" fmla="+- 0 707 686"/>
                  <a:gd name="T21" fmla="*/ T20 w 79"/>
                  <a:gd name="T22" fmla="+- 0 3592 3577"/>
                  <a:gd name="T23" fmla="*/ 3592 h 97"/>
                  <a:gd name="T24" fmla="+- 0 707 686"/>
                  <a:gd name="T25" fmla="*/ T24 w 79"/>
                  <a:gd name="T26" fmla="+- 0 3617 3577"/>
                  <a:gd name="T27" fmla="*/ 3617 h 97"/>
                  <a:gd name="T28" fmla="+- 0 758 686"/>
                  <a:gd name="T29" fmla="*/ T28 w 79"/>
                  <a:gd name="T30" fmla="+- 0 3617 3577"/>
                  <a:gd name="T31" fmla="*/ 3617 h 97"/>
                  <a:gd name="T32" fmla="+- 0 758 686"/>
                  <a:gd name="T33" fmla="*/ T32 w 79"/>
                  <a:gd name="T34" fmla="+- 0 3633 3577"/>
                  <a:gd name="T35" fmla="*/ 3633 h 97"/>
                  <a:gd name="T36" fmla="+- 0 707 686"/>
                  <a:gd name="T37" fmla="*/ T36 w 79"/>
                  <a:gd name="T38" fmla="+- 0 3633 3577"/>
                  <a:gd name="T39" fmla="*/ 3633 h 97"/>
                  <a:gd name="T40" fmla="+- 0 707 686"/>
                  <a:gd name="T41" fmla="*/ T40 w 79"/>
                  <a:gd name="T42" fmla="+- 0 3658 3577"/>
                  <a:gd name="T43" fmla="*/ 3658 h 97"/>
                  <a:gd name="T44" fmla="+- 0 765 686"/>
                  <a:gd name="T45" fmla="*/ T44 w 79"/>
                  <a:gd name="T46" fmla="+- 0 3658 3577"/>
                  <a:gd name="T47" fmla="*/ 3658 h 97"/>
                  <a:gd name="T48" fmla="+- 0 765 686"/>
                  <a:gd name="T49" fmla="*/ T48 w 79"/>
                  <a:gd name="T50" fmla="+- 0 3673 3577"/>
                  <a:gd name="T51" fmla="*/ 367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9" y="9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15"/>
                    </a:lnTo>
                    <a:lnTo>
                      <a:pt x="21" y="15"/>
                    </a:lnTo>
                    <a:lnTo>
                      <a:pt x="21" y="40"/>
                    </a:lnTo>
                    <a:lnTo>
                      <a:pt x="72" y="40"/>
                    </a:lnTo>
                    <a:lnTo>
                      <a:pt x="72" y="56"/>
                    </a:lnTo>
                    <a:lnTo>
                      <a:pt x="21" y="56"/>
                    </a:lnTo>
                    <a:lnTo>
                      <a:pt x="21" y="81"/>
                    </a:lnTo>
                    <a:lnTo>
                      <a:pt x="79" y="81"/>
                    </a:lnTo>
                    <a:lnTo>
                      <a:pt x="79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39" name="Group 1077"/>
            <p:cNvGrpSpPr>
              <a:grpSpLocks/>
            </p:cNvGrpSpPr>
            <p:nvPr/>
          </p:nvGrpSpPr>
          <p:grpSpPr bwMode="auto">
            <a:xfrm>
              <a:off x="815" y="3576"/>
              <a:ext cx="92" cy="98"/>
              <a:chOff x="815" y="3576"/>
              <a:chExt cx="92" cy="98"/>
            </a:xfrm>
          </p:grpSpPr>
          <p:sp>
            <p:nvSpPr>
              <p:cNvPr id="3946" name="Freeform 1078"/>
              <p:cNvSpPr>
                <a:spLocks/>
              </p:cNvSpPr>
              <p:nvPr/>
            </p:nvSpPr>
            <p:spPr bwMode="auto">
              <a:xfrm>
                <a:off x="815" y="3576"/>
                <a:ext cx="92" cy="98"/>
              </a:xfrm>
              <a:custGeom>
                <a:avLst/>
                <a:gdLst>
                  <a:gd name="T0" fmla="+- 0 877 815"/>
                  <a:gd name="T1" fmla="*/ T0 w 92"/>
                  <a:gd name="T2" fmla="+- 0 3673 3576"/>
                  <a:gd name="T3" fmla="*/ 3673 h 98"/>
                  <a:gd name="T4" fmla="+- 0 849 815"/>
                  <a:gd name="T5" fmla="*/ T4 w 92"/>
                  <a:gd name="T6" fmla="+- 0 3671 3576"/>
                  <a:gd name="T7" fmla="*/ 3671 h 98"/>
                  <a:gd name="T8" fmla="+- 0 830 815"/>
                  <a:gd name="T9" fmla="*/ T8 w 92"/>
                  <a:gd name="T10" fmla="+- 0 3662 3576"/>
                  <a:gd name="T11" fmla="*/ 3662 h 98"/>
                  <a:gd name="T12" fmla="+- 0 819 815"/>
                  <a:gd name="T13" fmla="*/ T12 w 92"/>
                  <a:gd name="T14" fmla="+- 0 3647 3576"/>
                  <a:gd name="T15" fmla="*/ 3647 h 98"/>
                  <a:gd name="T16" fmla="+- 0 815 815"/>
                  <a:gd name="T17" fmla="*/ T16 w 92"/>
                  <a:gd name="T18" fmla="+- 0 3626 3576"/>
                  <a:gd name="T19" fmla="*/ 3626 h 98"/>
                  <a:gd name="T20" fmla="+- 0 818 815"/>
                  <a:gd name="T21" fmla="*/ T20 w 92"/>
                  <a:gd name="T22" fmla="+- 0 3605 3576"/>
                  <a:gd name="T23" fmla="*/ 3605 h 98"/>
                  <a:gd name="T24" fmla="+- 0 827 815"/>
                  <a:gd name="T25" fmla="*/ T24 w 92"/>
                  <a:gd name="T26" fmla="+- 0 3590 3576"/>
                  <a:gd name="T27" fmla="*/ 3590 h 98"/>
                  <a:gd name="T28" fmla="+- 0 841 815"/>
                  <a:gd name="T29" fmla="*/ T28 w 92"/>
                  <a:gd name="T30" fmla="+- 0 3580 3576"/>
                  <a:gd name="T31" fmla="*/ 3580 h 98"/>
                  <a:gd name="T32" fmla="+- 0 859 815"/>
                  <a:gd name="T33" fmla="*/ T32 w 92"/>
                  <a:gd name="T34" fmla="+- 0 3576 3576"/>
                  <a:gd name="T35" fmla="*/ 3576 h 98"/>
                  <a:gd name="T36" fmla="+- 0 878 815"/>
                  <a:gd name="T37" fmla="*/ T36 w 92"/>
                  <a:gd name="T38" fmla="+- 0 3578 3576"/>
                  <a:gd name="T39" fmla="*/ 3578 h 98"/>
                  <a:gd name="T40" fmla="+- 0 898 815"/>
                  <a:gd name="T41" fmla="*/ T40 w 92"/>
                  <a:gd name="T42" fmla="+- 0 3587 3576"/>
                  <a:gd name="T43" fmla="*/ 3587 h 98"/>
                  <a:gd name="T44" fmla="+- 0 901 815"/>
                  <a:gd name="T45" fmla="*/ T44 w 92"/>
                  <a:gd name="T46" fmla="+- 0 3591 3576"/>
                  <a:gd name="T47" fmla="*/ 3591 h 98"/>
                  <a:gd name="T48" fmla="+- 0 863 815"/>
                  <a:gd name="T49" fmla="*/ T48 w 92"/>
                  <a:gd name="T50" fmla="+- 0 3591 3576"/>
                  <a:gd name="T51" fmla="*/ 3591 h 98"/>
                  <a:gd name="T52" fmla="+- 0 843 815"/>
                  <a:gd name="T53" fmla="*/ T52 w 92"/>
                  <a:gd name="T54" fmla="+- 0 3599 3576"/>
                  <a:gd name="T55" fmla="*/ 3599 h 98"/>
                  <a:gd name="T56" fmla="+- 0 835 815"/>
                  <a:gd name="T57" fmla="*/ T56 w 92"/>
                  <a:gd name="T58" fmla="+- 0 3620 3576"/>
                  <a:gd name="T59" fmla="*/ 3620 h 98"/>
                  <a:gd name="T60" fmla="+- 0 835 815"/>
                  <a:gd name="T61" fmla="*/ T60 w 92"/>
                  <a:gd name="T62" fmla="+- 0 3625 3576"/>
                  <a:gd name="T63" fmla="*/ 3625 h 98"/>
                  <a:gd name="T64" fmla="+- 0 840 815"/>
                  <a:gd name="T65" fmla="*/ T64 w 92"/>
                  <a:gd name="T66" fmla="+- 0 3648 3576"/>
                  <a:gd name="T67" fmla="*/ 3648 h 98"/>
                  <a:gd name="T68" fmla="+- 0 858 815"/>
                  <a:gd name="T69" fmla="*/ T68 w 92"/>
                  <a:gd name="T70" fmla="+- 0 3658 3576"/>
                  <a:gd name="T71" fmla="*/ 3658 h 98"/>
                  <a:gd name="T72" fmla="+- 0 878 815"/>
                  <a:gd name="T73" fmla="*/ T72 w 92"/>
                  <a:gd name="T74" fmla="+- 0 3659 3576"/>
                  <a:gd name="T75" fmla="*/ 3659 h 98"/>
                  <a:gd name="T76" fmla="+- 0 898 815"/>
                  <a:gd name="T77" fmla="*/ T76 w 92"/>
                  <a:gd name="T78" fmla="+- 0 3659 3576"/>
                  <a:gd name="T79" fmla="*/ 3659 h 98"/>
                  <a:gd name="T80" fmla="+- 0 895 815"/>
                  <a:gd name="T81" fmla="*/ T80 w 92"/>
                  <a:gd name="T82" fmla="+- 0 3664 3576"/>
                  <a:gd name="T83" fmla="*/ 3664 h 98"/>
                  <a:gd name="T84" fmla="+- 0 877 815"/>
                  <a:gd name="T85" fmla="*/ T84 w 92"/>
                  <a:gd name="T86" fmla="+- 0 3673 3576"/>
                  <a:gd name="T87" fmla="*/ 3673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7"/>
                    </a:moveTo>
                    <a:lnTo>
                      <a:pt x="34" y="95"/>
                    </a:lnTo>
                    <a:lnTo>
                      <a:pt x="15" y="86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3" y="29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63" y="2"/>
                    </a:lnTo>
                    <a:lnTo>
                      <a:pt x="83" y="11"/>
                    </a:lnTo>
                    <a:lnTo>
                      <a:pt x="86" y="15"/>
                    </a:lnTo>
                    <a:lnTo>
                      <a:pt x="48" y="15"/>
                    </a:lnTo>
                    <a:lnTo>
                      <a:pt x="28" y="23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5" y="72"/>
                    </a:lnTo>
                    <a:lnTo>
                      <a:pt x="43" y="82"/>
                    </a:lnTo>
                    <a:lnTo>
                      <a:pt x="63" y="83"/>
                    </a:lnTo>
                    <a:lnTo>
                      <a:pt x="83" y="83"/>
                    </a:lnTo>
                    <a:lnTo>
                      <a:pt x="80" y="88"/>
                    </a:lnTo>
                    <a:lnTo>
                      <a:pt x="62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7" name="Freeform 1079"/>
              <p:cNvSpPr>
                <a:spLocks/>
              </p:cNvSpPr>
              <p:nvPr/>
            </p:nvSpPr>
            <p:spPr bwMode="auto">
              <a:xfrm>
                <a:off x="815" y="3576"/>
                <a:ext cx="92" cy="98"/>
              </a:xfrm>
              <a:custGeom>
                <a:avLst/>
                <a:gdLst>
                  <a:gd name="T0" fmla="+- 0 887 815"/>
                  <a:gd name="T1" fmla="*/ T0 w 92"/>
                  <a:gd name="T2" fmla="+- 0 3607 3576"/>
                  <a:gd name="T3" fmla="*/ 3607 h 98"/>
                  <a:gd name="T4" fmla="+- 0 884 815"/>
                  <a:gd name="T5" fmla="*/ T4 w 92"/>
                  <a:gd name="T6" fmla="+- 0 3598 3576"/>
                  <a:gd name="T7" fmla="*/ 3598 h 98"/>
                  <a:gd name="T8" fmla="+- 0 876 815"/>
                  <a:gd name="T9" fmla="*/ T8 w 92"/>
                  <a:gd name="T10" fmla="+- 0 3591 3576"/>
                  <a:gd name="T11" fmla="*/ 3591 h 98"/>
                  <a:gd name="T12" fmla="+- 0 901 815"/>
                  <a:gd name="T13" fmla="*/ T12 w 92"/>
                  <a:gd name="T14" fmla="+- 0 3591 3576"/>
                  <a:gd name="T15" fmla="*/ 3591 h 98"/>
                  <a:gd name="T16" fmla="+- 0 902 815"/>
                  <a:gd name="T17" fmla="*/ T16 w 92"/>
                  <a:gd name="T18" fmla="+- 0 3594 3576"/>
                  <a:gd name="T19" fmla="*/ 3594 h 98"/>
                  <a:gd name="T20" fmla="+- 0 905 815"/>
                  <a:gd name="T21" fmla="*/ T20 w 92"/>
                  <a:gd name="T22" fmla="+- 0 3603 3576"/>
                  <a:gd name="T23" fmla="*/ 3603 h 98"/>
                  <a:gd name="T24" fmla="+- 0 887 815"/>
                  <a:gd name="T25" fmla="*/ T24 w 92"/>
                  <a:gd name="T26" fmla="+- 0 3607 3576"/>
                  <a:gd name="T27" fmla="*/ 3607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1"/>
                    </a:moveTo>
                    <a:lnTo>
                      <a:pt x="69" y="22"/>
                    </a:lnTo>
                    <a:lnTo>
                      <a:pt x="61" y="15"/>
                    </a:lnTo>
                    <a:lnTo>
                      <a:pt x="86" y="15"/>
                    </a:lnTo>
                    <a:lnTo>
                      <a:pt x="87" y="18"/>
                    </a:lnTo>
                    <a:lnTo>
                      <a:pt x="90" y="2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8" name="Freeform 1080"/>
              <p:cNvSpPr>
                <a:spLocks/>
              </p:cNvSpPr>
              <p:nvPr/>
            </p:nvSpPr>
            <p:spPr bwMode="auto">
              <a:xfrm>
                <a:off x="815" y="3576"/>
                <a:ext cx="92" cy="98"/>
              </a:xfrm>
              <a:custGeom>
                <a:avLst/>
                <a:gdLst>
                  <a:gd name="T0" fmla="+- 0 898 815"/>
                  <a:gd name="T1" fmla="*/ T0 w 92"/>
                  <a:gd name="T2" fmla="+- 0 3659 3576"/>
                  <a:gd name="T3" fmla="*/ 3659 h 98"/>
                  <a:gd name="T4" fmla="+- 0 878 815"/>
                  <a:gd name="T5" fmla="*/ T4 w 92"/>
                  <a:gd name="T6" fmla="+- 0 3659 3576"/>
                  <a:gd name="T7" fmla="*/ 3659 h 98"/>
                  <a:gd name="T8" fmla="+- 0 885 815"/>
                  <a:gd name="T9" fmla="*/ T8 w 92"/>
                  <a:gd name="T10" fmla="+- 0 3650 3576"/>
                  <a:gd name="T11" fmla="*/ 3650 h 98"/>
                  <a:gd name="T12" fmla="+- 0 889 815"/>
                  <a:gd name="T13" fmla="*/ T12 w 92"/>
                  <a:gd name="T14" fmla="+- 0 3641 3576"/>
                  <a:gd name="T15" fmla="*/ 3641 h 98"/>
                  <a:gd name="T16" fmla="+- 0 906 815"/>
                  <a:gd name="T17" fmla="*/ T16 w 92"/>
                  <a:gd name="T18" fmla="+- 0 3647 3576"/>
                  <a:gd name="T19" fmla="*/ 3647 h 98"/>
                  <a:gd name="T20" fmla="+- 0 898 815"/>
                  <a:gd name="T21" fmla="*/ T20 w 92"/>
                  <a:gd name="T22" fmla="+- 0 3659 3576"/>
                  <a:gd name="T23" fmla="*/ 365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3"/>
                    </a:moveTo>
                    <a:lnTo>
                      <a:pt x="63" y="83"/>
                    </a:lnTo>
                    <a:lnTo>
                      <a:pt x="70" y="74"/>
                    </a:lnTo>
                    <a:lnTo>
                      <a:pt x="74" y="65"/>
                    </a:lnTo>
                    <a:lnTo>
                      <a:pt x="91" y="71"/>
                    </a:lnTo>
                    <a:lnTo>
                      <a:pt x="83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0" name="Group 1081"/>
            <p:cNvGrpSpPr>
              <a:grpSpLocks/>
            </p:cNvGrpSpPr>
            <p:nvPr/>
          </p:nvGrpSpPr>
          <p:grpSpPr bwMode="auto">
            <a:xfrm>
              <a:off x="920" y="3598"/>
              <a:ext cx="68" cy="77"/>
              <a:chOff x="920" y="3598"/>
              <a:chExt cx="68" cy="77"/>
            </a:xfrm>
          </p:grpSpPr>
          <p:sp>
            <p:nvSpPr>
              <p:cNvPr id="3944" name="Freeform 1082"/>
              <p:cNvSpPr>
                <a:spLocks/>
              </p:cNvSpPr>
              <p:nvPr/>
            </p:nvSpPr>
            <p:spPr bwMode="auto">
              <a:xfrm>
                <a:off x="920" y="3598"/>
                <a:ext cx="68" cy="77"/>
              </a:xfrm>
              <a:custGeom>
                <a:avLst/>
                <a:gdLst>
                  <a:gd name="T0" fmla="+- 0 960 920"/>
                  <a:gd name="T1" fmla="*/ T0 w 68"/>
                  <a:gd name="T2" fmla="+- 0 3674 3598"/>
                  <a:gd name="T3" fmla="*/ 3674 h 77"/>
                  <a:gd name="T4" fmla="+- 0 934 920"/>
                  <a:gd name="T5" fmla="*/ T4 w 68"/>
                  <a:gd name="T6" fmla="+- 0 3670 3598"/>
                  <a:gd name="T7" fmla="*/ 3670 h 77"/>
                  <a:gd name="T8" fmla="+- 0 920 920"/>
                  <a:gd name="T9" fmla="*/ T8 w 68"/>
                  <a:gd name="T10" fmla="+- 0 3657 3598"/>
                  <a:gd name="T11" fmla="*/ 3657 h 77"/>
                  <a:gd name="T12" fmla="+- 0 920 920"/>
                  <a:gd name="T13" fmla="*/ T12 w 68"/>
                  <a:gd name="T14" fmla="+- 0 3627 3598"/>
                  <a:gd name="T15" fmla="*/ 3627 h 77"/>
                  <a:gd name="T16" fmla="+- 0 927 920"/>
                  <a:gd name="T17" fmla="*/ T16 w 68"/>
                  <a:gd name="T18" fmla="+- 0 3608 3598"/>
                  <a:gd name="T19" fmla="*/ 3608 h 77"/>
                  <a:gd name="T20" fmla="+- 0 941 920"/>
                  <a:gd name="T21" fmla="*/ T20 w 68"/>
                  <a:gd name="T22" fmla="+- 0 3599 3598"/>
                  <a:gd name="T23" fmla="*/ 3599 h 77"/>
                  <a:gd name="T24" fmla="+- 0 953 920"/>
                  <a:gd name="T25" fmla="*/ T24 w 68"/>
                  <a:gd name="T26" fmla="+- 0 3598 3598"/>
                  <a:gd name="T27" fmla="*/ 3598 h 77"/>
                  <a:gd name="T28" fmla="+- 0 975 920"/>
                  <a:gd name="T29" fmla="*/ T28 w 68"/>
                  <a:gd name="T30" fmla="+- 0 3604 3598"/>
                  <a:gd name="T31" fmla="*/ 3604 h 77"/>
                  <a:gd name="T32" fmla="+- 0 981 920"/>
                  <a:gd name="T33" fmla="*/ T32 w 68"/>
                  <a:gd name="T34" fmla="+- 0 3611 3598"/>
                  <a:gd name="T35" fmla="*/ 3611 h 77"/>
                  <a:gd name="T36" fmla="+- 0 940 920"/>
                  <a:gd name="T37" fmla="*/ T36 w 68"/>
                  <a:gd name="T38" fmla="+- 0 3611 3598"/>
                  <a:gd name="T39" fmla="*/ 3611 h 77"/>
                  <a:gd name="T40" fmla="+- 0 935 920"/>
                  <a:gd name="T41" fmla="*/ T40 w 68"/>
                  <a:gd name="T42" fmla="+- 0 3621 3598"/>
                  <a:gd name="T43" fmla="*/ 3621 h 77"/>
                  <a:gd name="T44" fmla="+- 0 935 920"/>
                  <a:gd name="T45" fmla="*/ T44 w 68"/>
                  <a:gd name="T46" fmla="+- 0 3650 3598"/>
                  <a:gd name="T47" fmla="*/ 3650 h 77"/>
                  <a:gd name="T48" fmla="+- 0 939 920"/>
                  <a:gd name="T49" fmla="*/ T48 w 68"/>
                  <a:gd name="T50" fmla="+- 0 3662 3598"/>
                  <a:gd name="T51" fmla="*/ 3662 h 77"/>
                  <a:gd name="T52" fmla="+- 0 979 920"/>
                  <a:gd name="T53" fmla="*/ T52 w 68"/>
                  <a:gd name="T54" fmla="+- 0 3662 3598"/>
                  <a:gd name="T55" fmla="*/ 3662 h 77"/>
                  <a:gd name="T56" fmla="+- 0 976 920"/>
                  <a:gd name="T57" fmla="*/ T56 w 68"/>
                  <a:gd name="T58" fmla="+- 0 3667 3598"/>
                  <a:gd name="T59" fmla="*/ 3667 h 77"/>
                  <a:gd name="T60" fmla="+- 0 960 920"/>
                  <a:gd name="T61" fmla="*/ T60 w 68"/>
                  <a:gd name="T62" fmla="+- 0 3674 3598"/>
                  <a:gd name="T63" fmla="*/ 3674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7">
                    <a:moveTo>
                      <a:pt x="40" y="76"/>
                    </a:moveTo>
                    <a:lnTo>
                      <a:pt x="14" y="72"/>
                    </a:lnTo>
                    <a:lnTo>
                      <a:pt x="0" y="59"/>
                    </a:lnTo>
                    <a:lnTo>
                      <a:pt x="0" y="29"/>
                    </a:lnTo>
                    <a:lnTo>
                      <a:pt x="7" y="10"/>
                    </a:lnTo>
                    <a:lnTo>
                      <a:pt x="21" y="1"/>
                    </a:lnTo>
                    <a:lnTo>
                      <a:pt x="33" y="0"/>
                    </a:lnTo>
                    <a:lnTo>
                      <a:pt x="55" y="6"/>
                    </a:lnTo>
                    <a:lnTo>
                      <a:pt x="61" y="13"/>
                    </a:lnTo>
                    <a:lnTo>
                      <a:pt x="20" y="13"/>
                    </a:lnTo>
                    <a:lnTo>
                      <a:pt x="15" y="23"/>
                    </a:lnTo>
                    <a:lnTo>
                      <a:pt x="15" y="52"/>
                    </a:lnTo>
                    <a:lnTo>
                      <a:pt x="19" y="64"/>
                    </a:lnTo>
                    <a:lnTo>
                      <a:pt x="59" y="64"/>
                    </a:lnTo>
                    <a:lnTo>
                      <a:pt x="56" y="69"/>
                    </a:lnTo>
                    <a:lnTo>
                      <a:pt x="4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5" name="Freeform 1083"/>
              <p:cNvSpPr>
                <a:spLocks/>
              </p:cNvSpPr>
              <p:nvPr/>
            </p:nvSpPr>
            <p:spPr bwMode="auto">
              <a:xfrm>
                <a:off x="920" y="3598"/>
                <a:ext cx="68" cy="77"/>
              </a:xfrm>
              <a:custGeom>
                <a:avLst/>
                <a:gdLst>
                  <a:gd name="T0" fmla="+- 0 979 920"/>
                  <a:gd name="T1" fmla="*/ T0 w 68"/>
                  <a:gd name="T2" fmla="+- 0 3662 3598"/>
                  <a:gd name="T3" fmla="*/ 3662 h 77"/>
                  <a:gd name="T4" fmla="+- 0 966 920"/>
                  <a:gd name="T5" fmla="*/ T4 w 68"/>
                  <a:gd name="T6" fmla="+- 0 3662 3598"/>
                  <a:gd name="T7" fmla="*/ 3662 h 77"/>
                  <a:gd name="T8" fmla="+- 0 970 920"/>
                  <a:gd name="T9" fmla="*/ T8 w 68"/>
                  <a:gd name="T10" fmla="+- 0 3651 3598"/>
                  <a:gd name="T11" fmla="*/ 3651 h 77"/>
                  <a:gd name="T12" fmla="+- 0 970 920"/>
                  <a:gd name="T13" fmla="*/ T12 w 68"/>
                  <a:gd name="T14" fmla="+- 0 3621 3598"/>
                  <a:gd name="T15" fmla="*/ 3621 h 77"/>
                  <a:gd name="T16" fmla="+- 0 966 920"/>
                  <a:gd name="T17" fmla="*/ T16 w 68"/>
                  <a:gd name="T18" fmla="+- 0 3611 3598"/>
                  <a:gd name="T19" fmla="*/ 3611 h 77"/>
                  <a:gd name="T20" fmla="+- 0 981 920"/>
                  <a:gd name="T21" fmla="*/ T20 w 68"/>
                  <a:gd name="T22" fmla="+- 0 3611 3598"/>
                  <a:gd name="T23" fmla="*/ 3611 h 77"/>
                  <a:gd name="T24" fmla="+- 0 987 920"/>
                  <a:gd name="T25" fmla="*/ T24 w 68"/>
                  <a:gd name="T26" fmla="+- 0 3620 3598"/>
                  <a:gd name="T27" fmla="*/ 3620 h 77"/>
                  <a:gd name="T28" fmla="+- 0 986 920"/>
                  <a:gd name="T29" fmla="*/ T28 w 68"/>
                  <a:gd name="T30" fmla="+- 0 3650 3598"/>
                  <a:gd name="T31" fmla="*/ 3650 h 77"/>
                  <a:gd name="T32" fmla="+- 0 979 920"/>
                  <a:gd name="T33" fmla="*/ T32 w 68"/>
                  <a:gd name="T34" fmla="+- 0 3662 3598"/>
                  <a:gd name="T35" fmla="*/ 3662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8" h="77">
                    <a:moveTo>
                      <a:pt x="59" y="64"/>
                    </a:moveTo>
                    <a:lnTo>
                      <a:pt x="46" y="64"/>
                    </a:lnTo>
                    <a:lnTo>
                      <a:pt x="50" y="53"/>
                    </a:lnTo>
                    <a:lnTo>
                      <a:pt x="50" y="23"/>
                    </a:lnTo>
                    <a:lnTo>
                      <a:pt x="46" y="13"/>
                    </a:lnTo>
                    <a:lnTo>
                      <a:pt x="61" y="13"/>
                    </a:lnTo>
                    <a:lnTo>
                      <a:pt x="67" y="22"/>
                    </a:lnTo>
                    <a:lnTo>
                      <a:pt x="66" y="52"/>
                    </a:lnTo>
                    <a:lnTo>
                      <a:pt x="59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1" name="Group 1084"/>
            <p:cNvGrpSpPr>
              <a:grpSpLocks/>
            </p:cNvGrpSpPr>
            <p:nvPr/>
          </p:nvGrpSpPr>
          <p:grpSpPr bwMode="auto">
            <a:xfrm>
              <a:off x="1003" y="3599"/>
              <a:ext cx="68" cy="76"/>
              <a:chOff x="1003" y="3599"/>
              <a:chExt cx="68" cy="76"/>
            </a:xfrm>
          </p:grpSpPr>
          <p:sp>
            <p:nvSpPr>
              <p:cNvPr id="3941" name="Freeform 1085"/>
              <p:cNvSpPr>
                <a:spLocks/>
              </p:cNvSpPr>
              <p:nvPr/>
            </p:nvSpPr>
            <p:spPr bwMode="auto">
              <a:xfrm>
                <a:off x="1003" y="3599"/>
                <a:ext cx="68" cy="76"/>
              </a:xfrm>
              <a:custGeom>
                <a:avLst/>
                <a:gdLst>
                  <a:gd name="T0" fmla="+- 0 1041 1003"/>
                  <a:gd name="T1" fmla="*/ T0 w 68"/>
                  <a:gd name="T2" fmla="+- 0 3675 3599"/>
                  <a:gd name="T3" fmla="*/ 3675 h 76"/>
                  <a:gd name="T4" fmla="+- 0 1028 1003"/>
                  <a:gd name="T5" fmla="*/ T4 w 68"/>
                  <a:gd name="T6" fmla="+- 0 3675 3599"/>
                  <a:gd name="T7" fmla="*/ 3675 h 76"/>
                  <a:gd name="T8" fmla="+- 0 1011 1003"/>
                  <a:gd name="T9" fmla="*/ T8 w 68"/>
                  <a:gd name="T10" fmla="+- 0 3669 3599"/>
                  <a:gd name="T11" fmla="*/ 3669 h 76"/>
                  <a:gd name="T12" fmla="+- 0 1004 1003"/>
                  <a:gd name="T13" fmla="*/ T12 w 68"/>
                  <a:gd name="T14" fmla="+- 0 3654 3599"/>
                  <a:gd name="T15" fmla="*/ 3654 h 76"/>
                  <a:gd name="T16" fmla="+- 0 1003 1003"/>
                  <a:gd name="T17" fmla="*/ T16 w 68"/>
                  <a:gd name="T18" fmla="+- 0 3633 3599"/>
                  <a:gd name="T19" fmla="*/ 3633 h 76"/>
                  <a:gd name="T20" fmla="+- 0 1004 1003"/>
                  <a:gd name="T21" fmla="*/ T20 w 68"/>
                  <a:gd name="T22" fmla="+- 0 3610 3599"/>
                  <a:gd name="T23" fmla="*/ 3610 h 76"/>
                  <a:gd name="T24" fmla="+- 0 1023 1003"/>
                  <a:gd name="T25" fmla="*/ T24 w 68"/>
                  <a:gd name="T26" fmla="+- 0 3599 3599"/>
                  <a:gd name="T27" fmla="*/ 3599 h 76"/>
                  <a:gd name="T28" fmla="+- 0 1023 1003"/>
                  <a:gd name="T29" fmla="*/ T28 w 68"/>
                  <a:gd name="T30" fmla="+- 0 3620 3599"/>
                  <a:gd name="T31" fmla="*/ 3620 h 76"/>
                  <a:gd name="T32" fmla="+- 0 1022 1003"/>
                  <a:gd name="T33" fmla="*/ T32 w 68"/>
                  <a:gd name="T34" fmla="+- 0 3642 3599"/>
                  <a:gd name="T35" fmla="*/ 3642 h 76"/>
                  <a:gd name="T36" fmla="+- 0 1028 1003"/>
                  <a:gd name="T37" fmla="*/ T36 w 68"/>
                  <a:gd name="T38" fmla="+- 0 3657 3599"/>
                  <a:gd name="T39" fmla="*/ 3657 h 76"/>
                  <a:gd name="T40" fmla="+- 0 1071 1003"/>
                  <a:gd name="T41" fmla="*/ T40 w 68"/>
                  <a:gd name="T42" fmla="+- 0 3657 3599"/>
                  <a:gd name="T43" fmla="*/ 3657 h 76"/>
                  <a:gd name="T44" fmla="+- 0 1071 1003"/>
                  <a:gd name="T45" fmla="*/ T44 w 68"/>
                  <a:gd name="T46" fmla="+- 0 3659 3599"/>
                  <a:gd name="T47" fmla="*/ 3659 h 76"/>
                  <a:gd name="T48" fmla="+- 0 1052 1003"/>
                  <a:gd name="T49" fmla="*/ T48 w 68"/>
                  <a:gd name="T50" fmla="+- 0 3659 3599"/>
                  <a:gd name="T51" fmla="*/ 3659 h 76"/>
                  <a:gd name="T52" fmla="+- 0 1047 1003"/>
                  <a:gd name="T53" fmla="*/ T52 w 68"/>
                  <a:gd name="T54" fmla="+- 0 3668 3599"/>
                  <a:gd name="T55" fmla="*/ 3668 h 76"/>
                  <a:gd name="T56" fmla="+- 0 1041 1003"/>
                  <a:gd name="T57" fmla="*/ T56 w 68"/>
                  <a:gd name="T58" fmla="+- 0 3675 3599"/>
                  <a:gd name="T59" fmla="*/ 367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8" h="76">
                    <a:moveTo>
                      <a:pt x="38" y="76"/>
                    </a:moveTo>
                    <a:lnTo>
                      <a:pt x="25" y="76"/>
                    </a:lnTo>
                    <a:lnTo>
                      <a:pt x="8" y="70"/>
                    </a:lnTo>
                    <a:lnTo>
                      <a:pt x="1" y="55"/>
                    </a:lnTo>
                    <a:lnTo>
                      <a:pt x="0" y="34"/>
                    </a:lnTo>
                    <a:lnTo>
                      <a:pt x="1" y="11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19" y="43"/>
                    </a:lnTo>
                    <a:lnTo>
                      <a:pt x="25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49" y="60"/>
                    </a:lnTo>
                    <a:lnTo>
                      <a:pt x="44" y="69"/>
                    </a:lnTo>
                    <a:lnTo>
                      <a:pt x="38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2" name="Freeform 1086"/>
              <p:cNvSpPr>
                <a:spLocks/>
              </p:cNvSpPr>
              <p:nvPr/>
            </p:nvSpPr>
            <p:spPr bwMode="auto">
              <a:xfrm>
                <a:off x="1003" y="3599"/>
                <a:ext cx="68" cy="76"/>
              </a:xfrm>
              <a:custGeom>
                <a:avLst/>
                <a:gdLst>
                  <a:gd name="T0" fmla="+- 0 1071 1003"/>
                  <a:gd name="T1" fmla="*/ T0 w 68"/>
                  <a:gd name="T2" fmla="+- 0 3657 3599"/>
                  <a:gd name="T3" fmla="*/ 3657 h 76"/>
                  <a:gd name="T4" fmla="+- 0 1028 1003"/>
                  <a:gd name="T5" fmla="*/ T4 w 68"/>
                  <a:gd name="T6" fmla="+- 0 3657 3599"/>
                  <a:gd name="T7" fmla="*/ 3657 h 76"/>
                  <a:gd name="T8" fmla="+- 0 1045 1003"/>
                  <a:gd name="T9" fmla="*/ T8 w 68"/>
                  <a:gd name="T10" fmla="+- 0 3651 3599"/>
                  <a:gd name="T11" fmla="*/ 3651 h 76"/>
                  <a:gd name="T12" fmla="+- 0 1051 1003"/>
                  <a:gd name="T13" fmla="*/ T12 w 68"/>
                  <a:gd name="T14" fmla="+- 0 3635 3599"/>
                  <a:gd name="T15" fmla="*/ 3635 h 76"/>
                  <a:gd name="T16" fmla="+- 0 1051 1003"/>
                  <a:gd name="T17" fmla="*/ T16 w 68"/>
                  <a:gd name="T18" fmla="+- 0 3614 3599"/>
                  <a:gd name="T19" fmla="*/ 3614 h 76"/>
                  <a:gd name="T20" fmla="+- 0 1071 1003"/>
                  <a:gd name="T21" fmla="*/ T20 w 68"/>
                  <a:gd name="T22" fmla="+- 0 3599 3599"/>
                  <a:gd name="T23" fmla="*/ 3599 h 76"/>
                  <a:gd name="T24" fmla="+- 0 1071 1003"/>
                  <a:gd name="T25" fmla="*/ T24 w 68"/>
                  <a:gd name="T26" fmla="+- 0 3657 3599"/>
                  <a:gd name="T27" fmla="*/ 365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58"/>
                    </a:moveTo>
                    <a:lnTo>
                      <a:pt x="25" y="58"/>
                    </a:lnTo>
                    <a:lnTo>
                      <a:pt x="42" y="52"/>
                    </a:lnTo>
                    <a:lnTo>
                      <a:pt x="48" y="36"/>
                    </a:lnTo>
                    <a:lnTo>
                      <a:pt x="48" y="15"/>
                    </a:lnTo>
                    <a:lnTo>
                      <a:pt x="68" y="0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3" name="Freeform 1087"/>
              <p:cNvSpPr>
                <a:spLocks/>
              </p:cNvSpPr>
              <p:nvPr/>
            </p:nvSpPr>
            <p:spPr bwMode="auto">
              <a:xfrm>
                <a:off x="1003" y="3599"/>
                <a:ext cx="68" cy="76"/>
              </a:xfrm>
              <a:custGeom>
                <a:avLst/>
                <a:gdLst>
                  <a:gd name="T0" fmla="+- 0 1071 1003"/>
                  <a:gd name="T1" fmla="*/ T0 w 68"/>
                  <a:gd name="T2" fmla="+- 0 3673 3599"/>
                  <a:gd name="T3" fmla="*/ 3673 h 76"/>
                  <a:gd name="T4" fmla="+- 0 1053 1003"/>
                  <a:gd name="T5" fmla="*/ T4 w 68"/>
                  <a:gd name="T6" fmla="+- 0 3673 3599"/>
                  <a:gd name="T7" fmla="*/ 3673 h 76"/>
                  <a:gd name="T8" fmla="+- 0 1052 1003"/>
                  <a:gd name="T9" fmla="*/ T8 w 68"/>
                  <a:gd name="T10" fmla="+- 0 3669 3599"/>
                  <a:gd name="T11" fmla="*/ 3669 h 76"/>
                  <a:gd name="T12" fmla="+- 0 1053 1003"/>
                  <a:gd name="T13" fmla="*/ T12 w 68"/>
                  <a:gd name="T14" fmla="+- 0 3662 3599"/>
                  <a:gd name="T15" fmla="*/ 3662 h 76"/>
                  <a:gd name="T16" fmla="+- 0 1052 1003"/>
                  <a:gd name="T17" fmla="*/ T16 w 68"/>
                  <a:gd name="T18" fmla="+- 0 3659 3599"/>
                  <a:gd name="T19" fmla="*/ 3659 h 76"/>
                  <a:gd name="T20" fmla="+- 0 1071 1003"/>
                  <a:gd name="T21" fmla="*/ T20 w 68"/>
                  <a:gd name="T22" fmla="+- 0 3659 3599"/>
                  <a:gd name="T23" fmla="*/ 3659 h 76"/>
                  <a:gd name="T24" fmla="+- 0 1071 1003"/>
                  <a:gd name="T25" fmla="*/ T24 w 68"/>
                  <a:gd name="T26" fmla="+- 0 3673 3599"/>
                  <a:gd name="T27" fmla="*/ 3673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74"/>
                    </a:moveTo>
                    <a:lnTo>
                      <a:pt x="50" y="74"/>
                    </a:lnTo>
                    <a:lnTo>
                      <a:pt x="49" y="70"/>
                    </a:lnTo>
                    <a:lnTo>
                      <a:pt x="50" y="63"/>
                    </a:lnTo>
                    <a:lnTo>
                      <a:pt x="49" y="60"/>
                    </a:lnTo>
                    <a:lnTo>
                      <a:pt x="68" y="60"/>
                    </a:lnTo>
                    <a:lnTo>
                      <a:pt x="68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2" name="Group 1088"/>
            <p:cNvGrpSpPr>
              <a:grpSpLocks/>
            </p:cNvGrpSpPr>
            <p:nvPr/>
          </p:nvGrpSpPr>
          <p:grpSpPr bwMode="auto">
            <a:xfrm>
              <a:off x="1089" y="3594"/>
              <a:ext cx="44" cy="79"/>
              <a:chOff x="1089" y="3594"/>
              <a:chExt cx="44" cy="79"/>
            </a:xfrm>
          </p:grpSpPr>
          <p:sp>
            <p:nvSpPr>
              <p:cNvPr id="3938" name="Freeform 1089"/>
              <p:cNvSpPr>
                <a:spLocks/>
              </p:cNvSpPr>
              <p:nvPr/>
            </p:nvSpPr>
            <p:spPr bwMode="auto">
              <a:xfrm>
                <a:off x="1089" y="3594"/>
                <a:ext cx="44" cy="79"/>
              </a:xfrm>
              <a:custGeom>
                <a:avLst/>
                <a:gdLst>
                  <a:gd name="T0" fmla="+- 0 1113 1089"/>
                  <a:gd name="T1" fmla="*/ T0 w 44"/>
                  <a:gd name="T2" fmla="+- 0 3615 3594"/>
                  <a:gd name="T3" fmla="*/ 3615 h 79"/>
                  <a:gd name="T4" fmla="+- 0 1109 1089"/>
                  <a:gd name="T5" fmla="*/ T4 w 44"/>
                  <a:gd name="T6" fmla="+- 0 3615 3594"/>
                  <a:gd name="T7" fmla="*/ 3615 h 79"/>
                  <a:gd name="T8" fmla="+- 0 1111 1089"/>
                  <a:gd name="T9" fmla="*/ T8 w 44"/>
                  <a:gd name="T10" fmla="+- 0 3604 3594"/>
                  <a:gd name="T11" fmla="*/ 3604 h 79"/>
                  <a:gd name="T12" fmla="+- 0 1119 1089"/>
                  <a:gd name="T13" fmla="*/ T12 w 44"/>
                  <a:gd name="T14" fmla="+- 0 3594 3594"/>
                  <a:gd name="T15" fmla="*/ 3594 h 79"/>
                  <a:gd name="T16" fmla="+- 0 1133 1089"/>
                  <a:gd name="T17" fmla="*/ T16 w 44"/>
                  <a:gd name="T18" fmla="+- 0 3599 3594"/>
                  <a:gd name="T19" fmla="*/ 3599 h 79"/>
                  <a:gd name="T20" fmla="+- 0 1133 1089"/>
                  <a:gd name="T21" fmla="*/ T20 w 44"/>
                  <a:gd name="T22" fmla="+- 0 3610 3594"/>
                  <a:gd name="T23" fmla="*/ 3610 h 79"/>
                  <a:gd name="T24" fmla="+- 0 1117 1089"/>
                  <a:gd name="T25" fmla="*/ T24 w 44"/>
                  <a:gd name="T26" fmla="+- 0 3610 3594"/>
                  <a:gd name="T27" fmla="*/ 3610 h 79"/>
                  <a:gd name="T28" fmla="+- 0 1113 1089"/>
                  <a:gd name="T29" fmla="*/ T28 w 44"/>
                  <a:gd name="T30" fmla="+- 0 3615 3594"/>
                  <a:gd name="T31" fmla="*/ 3615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" h="79">
                    <a:moveTo>
                      <a:pt x="24" y="21"/>
                    </a:moveTo>
                    <a:lnTo>
                      <a:pt x="20" y="21"/>
                    </a:lnTo>
                    <a:lnTo>
                      <a:pt x="22" y="10"/>
                    </a:lnTo>
                    <a:lnTo>
                      <a:pt x="30" y="0"/>
                    </a:lnTo>
                    <a:lnTo>
                      <a:pt x="44" y="5"/>
                    </a:lnTo>
                    <a:lnTo>
                      <a:pt x="44" y="16"/>
                    </a:lnTo>
                    <a:lnTo>
                      <a:pt x="28" y="16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9" name="Freeform 1090"/>
              <p:cNvSpPr>
                <a:spLocks/>
              </p:cNvSpPr>
              <p:nvPr/>
            </p:nvSpPr>
            <p:spPr bwMode="auto">
              <a:xfrm>
                <a:off x="1089" y="3594"/>
                <a:ext cx="44" cy="79"/>
              </a:xfrm>
              <a:custGeom>
                <a:avLst/>
                <a:gdLst>
                  <a:gd name="T0" fmla="+- 0 1109 1089"/>
                  <a:gd name="T1" fmla="*/ T0 w 44"/>
                  <a:gd name="T2" fmla="+- 0 3673 3594"/>
                  <a:gd name="T3" fmla="*/ 3673 h 79"/>
                  <a:gd name="T4" fmla="+- 0 1090 1089"/>
                  <a:gd name="T5" fmla="*/ T4 w 44"/>
                  <a:gd name="T6" fmla="+- 0 3673 3594"/>
                  <a:gd name="T7" fmla="*/ 3673 h 79"/>
                  <a:gd name="T8" fmla="+- 0 1089 1089"/>
                  <a:gd name="T9" fmla="*/ T8 w 44"/>
                  <a:gd name="T10" fmla="+- 0 3599 3594"/>
                  <a:gd name="T11" fmla="*/ 3599 h 79"/>
                  <a:gd name="T12" fmla="+- 0 1108 1089"/>
                  <a:gd name="T13" fmla="*/ T12 w 44"/>
                  <a:gd name="T14" fmla="+- 0 3599 3594"/>
                  <a:gd name="T15" fmla="*/ 3599 h 79"/>
                  <a:gd name="T16" fmla="+- 0 1108 1089"/>
                  <a:gd name="T17" fmla="*/ T16 w 44"/>
                  <a:gd name="T18" fmla="+- 0 3605 3594"/>
                  <a:gd name="T19" fmla="*/ 3605 h 79"/>
                  <a:gd name="T20" fmla="+- 0 1107 1089"/>
                  <a:gd name="T21" fmla="*/ T20 w 44"/>
                  <a:gd name="T22" fmla="+- 0 3611 3594"/>
                  <a:gd name="T23" fmla="*/ 3611 h 79"/>
                  <a:gd name="T24" fmla="+- 0 1109 1089"/>
                  <a:gd name="T25" fmla="*/ T24 w 44"/>
                  <a:gd name="T26" fmla="+- 0 3615 3594"/>
                  <a:gd name="T27" fmla="*/ 3615 h 79"/>
                  <a:gd name="T28" fmla="+- 0 1113 1089"/>
                  <a:gd name="T29" fmla="*/ T28 w 44"/>
                  <a:gd name="T30" fmla="+- 0 3615 3594"/>
                  <a:gd name="T31" fmla="*/ 3615 h 79"/>
                  <a:gd name="T32" fmla="+- 0 1109 1089"/>
                  <a:gd name="T33" fmla="*/ T32 w 44"/>
                  <a:gd name="T34" fmla="+- 0 3620 3594"/>
                  <a:gd name="T35" fmla="*/ 3620 h 79"/>
                  <a:gd name="T36" fmla="+- 0 1109 1089"/>
                  <a:gd name="T37" fmla="*/ T36 w 44"/>
                  <a:gd name="T38" fmla="+- 0 3673 3594"/>
                  <a:gd name="T39" fmla="*/ 3673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79">
                    <a:moveTo>
                      <a:pt x="20" y="79"/>
                    </a:moveTo>
                    <a:lnTo>
                      <a:pt x="1" y="79"/>
                    </a:lnTo>
                    <a:lnTo>
                      <a:pt x="0" y="5"/>
                    </a:lnTo>
                    <a:lnTo>
                      <a:pt x="19" y="5"/>
                    </a:lnTo>
                    <a:lnTo>
                      <a:pt x="19" y="11"/>
                    </a:lnTo>
                    <a:lnTo>
                      <a:pt x="18" y="17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0" y="26"/>
                    </a:lnTo>
                    <a:lnTo>
                      <a:pt x="2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0" name="Freeform 1091"/>
              <p:cNvSpPr>
                <a:spLocks/>
              </p:cNvSpPr>
              <p:nvPr/>
            </p:nvSpPr>
            <p:spPr bwMode="auto">
              <a:xfrm>
                <a:off x="1089" y="3594"/>
                <a:ext cx="44" cy="79"/>
              </a:xfrm>
              <a:custGeom>
                <a:avLst/>
                <a:gdLst>
                  <a:gd name="T0" fmla="+- 0 1133 1089"/>
                  <a:gd name="T1" fmla="*/ T0 w 44"/>
                  <a:gd name="T2" fmla="+- 0 3615 3594"/>
                  <a:gd name="T3" fmla="*/ 3615 h 79"/>
                  <a:gd name="T4" fmla="+- 0 1117 1089"/>
                  <a:gd name="T5" fmla="*/ T4 w 44"/>
                  <a:gd name="T6" fmla="+- 0 3610 3594"/>
                  <a:gd name="T7" fmla="*/ 3610 h 79"/>
                  <a:gd name="T8" fmla="+- 0 1133 1089"/>
                  <a:gd name="T9" fmla="*/ T8 w 44"/>
                  <a:gd name="T10" fmla="+- 0 3610 3594"/>
                  <a:gd name="T11" fmla="*/ 3610 h 79"/>
                  <a:gd name="T12" fmla="+- 0 1133 1089"/>
                  <a:gd name="T13" fmla="*/ T12 w 44"/>
                  <a:gd name="T14" fmla="+- 0 3615 3594"/>
                  <a:gd name="T15" fmla="*/ 3615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79">
                    <a:moveTo>
                      <a:pt x="44" y="21"/>
                    </a:moveTo>
                    <a:lnTo>
                      <a:pt x="28" y="16"/>
                    </a:lnTo>
                    <a:lnTo>
                      <a:pt x="44" y="16"/>
                    </a:lnTo>
                    <a:lnTo>
                      <a:pt x="4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3" name="Group 1092"/>
            <p:cNvGrpSpPr>
              <a:grpSpLocks/>
            </p:cNvGrpSpPr>
            <p:nvPr/>
          </p:nvGrpSpPr>
          <p:grpSpPr bwMode="auto">
            <a:xfrm>
              <a:off x="1141" y="3599"/>
              <a:ext cx="60" cy="75"/>
              <a:chOff x="1141" y="3599"/>
              <a:chExt cx="60" cy="75"/>
            </a:xfrm>
          </p:grpSpPr>
          <p:sp>
            <p:nvSpPr>
              <p:cNvPr id="3935" name="Freeform 1093"/>
              <p:cNvSpPr>
                <a:spLocks/>
              </p:cNvSpPr>
              <p:nvPr/>
            </p:nvSpPr>
            <p:spPr bwMode="auto">
              <a:xfrm>
                <a:off x="1141" y="3599"/>
                <a:ext cx="60" cy="75"/>
              </a:xfrm>
              <a:custGeom>
                <a:avLst/>
                <a:gdLst>
                  <a:gd name="T0" fmla="+- 0 1193 1141"/>
                  <a:gd name="T1" fmla="*/ T0 w 60"/>
                  <a:gd name="T2" fmla="+- 0 3662 3599"/>
                  <a:gd name="T3" fmla="*/ 3662 h 75"/>
                  <a:gd name="T4" fmla="+- 0 1173 1141"/>
                  <a:gd name="T5" fmla="*/ T4 w 60"/>
                  <a:gd name="T6" fmla="+- 0 3662 3599"/>
                  <a:gd name="T7" fmla="*/ 3662 h 75"/>
                  <a:gd name="T8" fmla="+- 0 1187 1141"/>
                  <a:gd name="T9" fmla="*/ T8 w 60"/>
                  <a:gd name="T10" fmla="+- 0 3657 3599"/>
                  <a:gd name="T11" fmla="*/ 3657 h 75"/>
                  <a:gd name="T12" fmla="+- 0 1184 1141"/>
                  <a:gd name="T13" fmla="*/ T12 w 60"/>
                  <a:gd name="T14" fmla="+- 0 3647 3599"/>
                  <a:gd name="T15" fmla="*/ 3647 h 75"/>
                  <a:gd name="T16" fmla="+- 0 1162 1141"/>
                  <a:gd name="T17" fmla="*/ T16 w 60"/>
                  <a:gd name="T18" fmla="+- 0 3641 3599"/>
                  <a:gd name="T19" fmla="*/ 3641 h 75"/>
                  <a:gd name="T20" fmla="+- 0 1145 1141"/>
                  <a:gd name="T21" fmla="*/ T20 w 60"/>
                  <a:gd name="T22" fmla="+- 0 3631 3599"/>
                  <a:gd name="T23" fmla="*/ 3631 h 75"/>
                  <a:gd name="T24" fmla="+- 0 1150 1141"/>
                  <a:gd name="T25" fmla="*/ T24 w 60"/>
                  <a:gd name="T26" fmla="+- 0 3611 3599"/>
                  <a:gd name="T27" fmla="*/ 3611 h 75"/>
                  <a:gd name="T28" fmla="+- 0 1165 1141"/>
                  <a:gd name="T29" fmla="*/ T28 w 60"/>
                  <a:gd name="T30" fmla="+- 0 3601 3599"/>
                  <a:gd name="T31" fmla="*/ 3601 h 75"/>
                  <a:gd name="T32" fmla="+- 0 1183 1141"/>
                  <a:gd name="T33" fmla="*/ T32 w 60"/>
                  <a:gd name="T34" fmla="+- 0 3599 3599"/>
                  <a:gd name="T35" fmla="*/ 3599 h 75"/>
                  <a:gd name="T36" fmla="+- 0 1199 1141"/>
                  <a:gd name="T37" fmla="*/ T36 w 60"/>
                  <a:gd name="T38" fmla="+- 0 3606 3599"/>
                  <a:gd name="T39" fmla="*/ 3606 h 75"/>
                  <a:gd name="T40" fmla="+- 0 1199 1141"/>
                  <a:gd name="T41" fmla="*/ T40 w 60"/>
                  <a:gd name="T42" fmla="+- 0 3606 3599"/>
                  <a:gd name="T43" fmla="*/ 3606 h 75"/>
                  <a:gd name="T44" fmla="+- 0 1161 1141"/>
                  <a:gd name="T45" fmla="*/ T44 w 60"/>
                  <a:gd name="T46" fmla="+- 0 3606 3599"/>
                  <a:gd name="T47" fmla="*/ 3606 h 75"/>
                  <a:gd name="T48" fmla="+- 0 1160 1141"/>
                  <a:gd name="T49" fmla="*/ T48 w 60"/>
                  <a:gd name="T50" fmla="+- 0 3618 3599"/>
                  <a:gd name="T51" fmla="*/ 3618 h 75"/>
                  <a:gd name="T52" fmla="+- 0 1170 1141"/>
                  <a:gd name="T53" fmla="*/ T52 w 60"/>
                  <a:gd name="T54" fmla="+- 0 3627 3599"/>
                  <a:gd name="T55" fmla="*/ 3627 h 75"/>
                  <a:gd name="T56" fmla="+- 0 1186 1141"/>
                  <a:gd name="T57" fmla="*/ T56 w 60"/>
                  <a:gd name="T58" fmla="+- 0 3630 3599"/>
                  <a:gd name="T59" fmla="*/ 3630 h 75"/>
                  <a:gd name="T60" fmla="+- 0 1200 1141"/>
                  <a:gd name="T61" fmla="*/ T60 w 60"/>
                  <a:gd name="T62" fmla="+- 0 3636 3599"/>
                  <a:gd name="T63" fmla="*/ 3636 h 75"/>
                  <a:gd name="T64" fmla="+- 0 1197 1141"/>
                  <a:gd name="T65" fmla="*/ T64 w 60"/>
                  <a:gd name="T66" fmla="+- 0 3658 3599"/>
                  <a:gd name="T67" fmla="*/ 3658 h 75"/>
                  <a:gd name="T68" fmla="+- 0 1193 1141"/>
                  <a:gd name="T69" fmla="*/ T68 w 60"/>
                  <a:gd name="T70" fmla="+- 0 3662 3599"/>
                  <a:gd name="T71" fmla="*/ 366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2" y="63"/>
                    </a:moveTo>
                    <a:lnTo>
                      <a:pt x="32" y="63"/>
                    </a:lnTo>
                    <a:lnTo>
                      <a:pt x="46" y="58"/>
                    </a:lnTo>
                    <a:lnTo>
                      <a:pt x="43" y="48"/>
                    </a:lnTo>
                    <a:lnTo>
                      <a:pt x="21" y="42"/>
                    </a:lnTo>
                    <a:lnTo>
                      <a:pt x="4" y="32"/>
                    </a:lnTo>
                    <a:lnTo>
                      <a:pt x="9" y="12"/>
                    </a:lnTo>
                    <a:lnTo>
                      <a:pt x="24" y="2"/>
                    </a:lnTo>
                    <a:lnTo>
                      <a:pt x="42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19" y="19"/>
                    </a:lnTo>
                    <a:lnTo>
                      <a:pt x="29" y="28"/>
                    </a:lnTo>
                    <a:lnTo>
                      <a:pt x="45" y="31"/>
                    </a:lnTo>
                    <a:lnTo>
                      <a:pt x="59" y="37"/>
                    </a:lnTo>
                    <a:lnTo>
                      <a:pt x="56" y="59"/>
                    </a:lnTo>
                    <a:lnTo>
                      <a:pt x="5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6" name="Freeform 1094"/>
              <p:cNvSpPr>
                <a:spLocks/>
              </p:cNvSpPr>
              <p:nvPr/>
            </p:nvSpPr>
            <p:spPr bwMode="auto">
              <a:xfrm>
                <a:off x="1141" y="3599"/>
                <a:ext cx="60" cy="75"/>
              </a:xfrm>
              <a:custGeom>
                <a:avLst/>
                <a:gdLst>
                  <a:gd name="T0" fmla="+- 0 1188 1141"/>
                  <a:gd name="T1" fmla="*/ T0 w 60"/>
                  <a:gd name="T2" fmla="+- 0 3620 3599"/>
                  <a:gd name="T3" fmla="*/ 3620 h 75"/>
                  <a:gd name="T4" fmla="+- 0 1188 1141"/>
                  <a:gd name="T5" fmla="*/ T4 w 60"/>
                  <a:gd name="T6" fmla="+- 0 3608 3599"/>
                  <a:gd name="T7" fmla="*/ 3608 h 75"/>
                  <a:gd name="T8" fmla="+- 0 1161 1141"/>
                  <a:gd name="T9" fmla="*/ T8 w 60"/>
                  <a:gd name="T10" fmla="+- 0 3606 3599"/>
                  <a:gd name="T11" fmla="*/ 3606 h 75"/>
                  <a:gd name="T12" fmla="+- 0 1199 1141"/>
                  <a:gd name="T13" fmla="*/ T12 w 60"/>
                  <a:gd name="T14" fmla="+- 0 3606 3599"/>
                  <a:gd name="T15" fmla="*/ 3606 h 75"/>
                  <a:gd name="T16" fmla="+- 0 1188 1141"/>
                  <a:gd name="T17" fmla="*/ T16 w 60"/>
                  <a:gd name="T18" fmla="+- 0 3620 3599"/>
                  <a:gd name="T19" fmla="*/ 362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1"/>
                    </a:moveTo>
                    <a:lnTo>
                      <a:pt x="47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7" name="Freeform 1095"/>
              <p:cNvSpPr>
                <a:spLocks/>
              </p:cNvSpPr>
              <p:nvPr/>
            </p:nvSpPr>
            <p:spPr bwMode="auto">
              <a:xfrm>
                <a:off x="1141" y="3599"/>
                <a:ext cx="60" cy="75"/>
              </a:xfrm>
              <a:custGeom>
                <a:avLst/>
                <a:gdLst>
                  <a:gd name="T0" fmla="+- 0 1167 1141"/>
                  <a:gd name="T1" fmla="*/ T0 w 60"/>
                  <a:gd name="T2" fmla="+- 0 3674 3599"/>
                  <a:gd name="T3" fmla="*/ 3674 h 75"/>
                  <a:gd name="T4" fmla="+- 0 1151 1141"/>
                  <a:gd name="T5" fmla="*/ T4 w 60"/>
                  <a:gd name="T6" fmla="+- 0 3670 3599"/>
                  <a:gd name="T7" fmla="*/ 3670 h 75"/>
                  <a:gd name="T8" fmla="+- 0 1141 1141"/>
                  <a:gd name="T9" fmla="*/ T8 w 60"/>
                  <a:gd name="T10" fmla="+- 0 3659 3599"/>
                  <a:gd name="T11" fmla="*/ 3659 h 75"/>
                  <a:gd name="T12" fmla="+- 0 1156 1141"/>
                  <a:gd name="T13" fmla="*/ T12 w 60"/>
                  <a:gd name="T14" fmla="+- 0 3652 3599"/>
                  <a:gd name="T15" fmla="*/ 3652 h 75"/>
                  <a:gd name="T16" fmla="+- 0 1158 1141"/>
                  <a:gd name="T17" fmla="*/ T16 w 60"/>
                  <a:gd name="T18" fmla="+- 0 3660 3599"/>
                  <a:gd name="T19" fmla="*/ 3660 h 75"/>
                  <a:gd name="T20" fmla="+- 0 1164 1141"/>
                  <a:gd name="T21" fmla="*/ T20 w 60"/>
                  <a:gd name="T22" fmla="+- 0 3662 3599"/>
                  <a:gd name="T23" fmla="*/ 3662 h 75"/>
                  <a:gd name="T24" fmla="+- 0 1193 1141"/>
                  <a:gd name="T25" fmla="*/ T24 w 60"/>
                  <a:gd name="T26" fmla="+- 0 3662 3599"/>
                  <a:gd name="T27" fmla="*/ 3662 h 75"/>
                  <a:gd name="T28" fmla="+- 0 1185 1141"/>
                  <a:gd name="T29" fmla="*/ T28 w 60"/>
                  <a:gd name="T30" fmla="+- 0 3670 3599"/>
                  <a:gd name="T31" fmla="*/ 3670 h 75"/>
                  <a:gd name="T32" fmla="+- 0 1167 1141"/>
                  <a:gd name="T33" fmla="*/ T32 w 60"/>
                  <a:gd name="T34" fmla="+- 0 3674 3599"/>
                  <a:gd name="T35" fmla="*/ 367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6" y="75"/>
                    </a:moveTo>
                    <a:lnTo>
                      <a:pt x="10" y="71"/>
                    </a:lnTo>
                    <a:lnTo>
                      <a:pt x="0" y="60"/>
                    </a:lnTo>
                    <a:lnTo>
                      <a:pt x="15" y="53"/>
                    </a:lnTo>
                    <a:lnTo>
                      <a:pt x="17" y="61"/>
                    </a:lnTo>
                    <a:lnTo>
                      <a:pt x="23" y="63"/>
                    </a:lnTo>
                    <a:lnTo>
                      <a:pt x="52" y="63"/>
                    </a:lnTo>
                    <a:lnTo>
                      <a:pt x="44" y="71"/>
                    </a:lnTo>
                    <a:lnTo>
                      <a:pt x="26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4" name="Group 1096"/>
            <p:cNvGrpSpPr>
              <a:grpSpLocks/>
            </p:cNvGrpSpPr>
            <p:nvPr/>
          </p:nvGrpSpPr>
          <p:grpSpPr bwMode="auto">
            <a:xfrm>
              <a:off x="1220" y="3598"/>
              <a:ext cx="65" cy="78"/>
              <a:chOff x="1220" y="3598"/>
              <a:chExt cx="65" cy="78"/>
            </a:xfrm>
          </p:grpSpPr>
          <p:sp>
            <p:nvSpPr>
              <p:cNvPr id="3931" name="Freeform 1097"/>
              <p:cNvSpPr>
                <a:spLocks/>
              </p:cNvSpPr>
              <p:nvPr/>
            </p:nvSpPr>
            <p:spPr bwMode="auto">
              <a:xfrm>
                <a:off x="1220" y="3598"/>
                <a:ext cx="65" cy="78"/>
              </a:xfrm>
              <a:custGeom>
                <a:avLst/>
                <a:gdLst>
                  <a:gd name="T0" fmla="+- 0 1270 1220"/>
                  <a:gd name="T1" fmla="*/ T0 w 65"/>
                  <a:gd name="T2" fmla="+- 0 3675 3598"/>
                  <a:gd name="T3" fmla="*/ 3675 h 78"/>
                  <a:gd name="T4" fmla="+- 0 1252 1220"/>
                  <a:gd name="T5" fmla="*/ T4 w 65"/>
                  <a:gd name="T6" fmla="+- 0 3675 3598"/>
                  <a:gd name="T7" fmla="*/ 3675 h 78"/>
                  <a:gd name="T8" fmla="+- 0 1231 1220"/>
                  <a:gd name="T9" fmla="*/ T8 w 65"/>
                  <a:gd name="T10" fmla="+- 0 3668 3598"/>
                  <a:gd name="T11" fmla="*/ 3668 h 78"/>
                  <a:gd name="T12" fmla="+- 0 1220 1220"/>
                  <a:gd name="T13" fmla="*/ T12 w 65"/>
                  <a:gd name="T14" fmla="+- 0 3651 3598"/>
                  <a:gd name="T15" fmla="*/ 3651 h 78"/>
                  <a:gd name="T16" fmla="+- 0 1222 1220"/>
                  <a:gd name="T17" fmla="*/ T16 w 65"/>
                  <a:gd name="T18" fmla="+- 0 3622 3598"/>
                  <a:gd name="T19" fmla="*/ 3622 h 78"/>
                  <a:gd name="T20" fmla="+- 0 1231 1220"/>
                  <a:gd name="T21" fmla="*/ T20 w 65"/>
                  <a:gd name="T22" fmla="+- 0 3605 3598"/>
                  <a:gd name="T23" fmla="*/ 3605 h 78"/>
                  <a:gd name="T24" fmla="+- 0 1248 1220"/>
                  <a:gd name="T25" fmla="*/ T24 w 65"/>
                  <a:gd name="T26" fmla="+- 0 3598 3598"/>
                  <a:gd name="T27" fmla="*/ 3598 h 78"/>
                  <a:gd name="T28" fmla="+- 0 1271 1220"/>
                  <a:gd name="T29" fmla="*/ T28 w 65"/>
                  <a:gd name="T30" fmla="+- 0 3604 3598"/>
                  <a:gd name="T31" fmla="*/ 3604 h 78"/>
                  <a:gd name="T32" fmla="+- 0 1277 1220"/>
                  <a:gd name="T33" fmla="*/ T32 w 65"/>
                  <a:gd name="T34" fmla="+- 0 3612 3598"/>
                  <a:gd name="T35" fmla="*/ 3612 h 78"/>
                  <a:gd name="T36" fmla="+- 0 1245 1220"/>
                  <a:gd name="T37" fmla="*/ T36 w 65"/>
                  <a:gd name="T38" fmla="+- 0 3612 3598"/>
                  <a:gd name="T39" fmla="*/ 3612 h 78"/>
                  <a:gd name="T40" fmla="+- 0 1239 1220"/>
                  <a:gd name="T41" fmla="*/ T40 w 65"/>
                  <a:gd name="T42" fmla="+- 0 3622 3598"/>
                  <a:gd name="T43" fmla="*/ 3622 h 78"/>
                  <a:gd name="T44" fmla="+- 0 1238 1220"/>
                  <a:gd name="T45" fmla="*/ T44 w 65"/>
                  <a:gd name="T46" fmla="+- 0 3625 3598"/>
                  <a:gd name="T47" fmla="*/ 3625 h 78"/>
                  <a:gd name="T48" fmla="+- 0 1238 1220"/>
                  <a:gd name="T49" fmla="*/ T48 w 65"/>
                  <a:gd name="T50" fmla="+- 0 3628 3598"/>
                  <a:gd name="T51" fmla="*/ 3628 h 78"/>
                  <a:gd name="T52" fmla="+- 0 1266 1220"/>
                  <a:gd name="T53" fmla="*/ T52 w 65"/>
                  <a:gd name="T54" fmla="+- 0 3628 3598"/>
                  <a:gd name="T55" fmla="*/ 3628 h 78"/>
                  <a:gd name="T56" fmla="+- 0 1238 1220"/>
                  <a:gd name="T57" fmla="*/ T56 w 65"/>
                  <a:gd name="T58" fmla="+- 0 3640 3598"/>
                  <a:gd name="T59" fmla="*/ 3640 h 78"/>
                  <a:gd name="T60" fmla="+- 0 1238 1220"/>
                  <a:gd name="T61" fmla="*/ T60 w 65"/>
                  <a:gd name="T62" fmla="+- 0 3652 3598"/>
                  <a:gd name="T63" fmla="*/ 3652 h 78"/>
                  <a:gd name="T64" fmla="+- 0 1241 1220"/>
                  <a:gd name="T65" fmla="*/ T64 w 65"/>
                  <a:gd name="T66" fmla="+- 0 3661 3598"/>
                  <a:gd name="T67" fmla="*/ 3661 h 78"/>
                  <a:gd name="T68" fmla="+- 0 1253 1220"/>
                  <a:gd name="T69" fmla="*/ T68 w 65"/>
                  <a:gd name="T70" fmla="+- 0 3662 3598"/>
                  <a:gd name="T71" fmla="*/ 3662 h 78"/>
                  <a:gd name="T72" fmla="+- 0 1281 1220"/>
                  <a:gd name="T73" fmla="*/ T72 w 65"/>
                  <a:gd name="T74" fmla="+- 0 3662 3598"/>
                  <a:gd name="T75" fmla="*/ 3662 h 78"/>
                  <a:gd name="T76" fmla="+- 0 1279 1220"/>
                  <a:gd name="T77" fmla="*/ T76 w 65"/>
                  <a:gd name="T78" fmla="+- 0 3666 3598"/>
                  <a:gd name="T79" fmla="*/ 3666 h 78"/>
                  <a:gd name="T80" fmla="+- 0 1270 1220"/>
                  <a:gd name="T81" fmla="*/ T80 w 65"/>
                  <a:gd name="T82" fmla="+- 0 3675 3598"/>
                  <a:gd name="T83" fmla="*/ 3675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2" y="77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4"/>
                    </a:lnTo>
                    <a:lnTo>
                      <a:pt x="11" y="7"/>
                    </a:lnTo>
                    <a:lnTo>
                      <a:pt x="28" y="0"/>
                    </a:lnTo>
                    <a:lnTo>
                      <a:pt x="51" y="6"/>
                    </a:lnTo>
                    <a:lnTo>
                      <a:pt x="57" y="14"/>
                    </a:lnTo>
                    <a:lnTo>
                      <a:pt x="25" y="14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46" y="30"/>
                    </a:lnTo>
                    <a:lnTo>
                      <a:pt x="18" y="42"/>
                    </a:lnTo>
                    <a:lnTo>
                      <a:pt x="18" y="54"/>
                    </a:lnTo>
                    <a:lnTo>
                      <a:pt x="21" y="63"/>
                    </a:lnTo>
                    <a:lnTo>
                      <a:pt x="33" y="64"/>
                    </a:lnTo>
                    <a:lnTo>
                      <a:pt x="61" y="64"/>
                    </a:lnTo>
                    <a:lnTo>
                      <a:pt x="59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2" name="Freeform 1098"/>
              <p:cNvSpPr>
                <a:spLocks/>
              </p:cNvSpPr>
              <p:nvPr/>
            </p:nvSpPr>
            <p:spPr bwMode="auto">
              <a:xfrm>
                <a:off x="1220" y="3598"/>
                <a:ext cx="65" cy="78"/>
              </a:xfrm>
              <a:custGeom>
                <a:avLst/>
                <a:gdLst>
                  <a:gd name="T0" fmla="+- 0 1267 1220"/>
                  <a:gd name="T1" fmla="*/ T0 w 65"/>
                  <a:gd name="T2" fmla="+- 0 3627 3598"/>
                  <a:gd name="T3" fmla="*/ 3627 h 78"/>
                  <a:gd name="T4" fmla="+- 0 1260 1220"/>
                  <a:gd name="T5" fmla="*/ T4 w 65"/>
                  <a:gd name="T6" fmla="+- 0 3613 3598"/>
                  <a:gd name="T7" fmla="*/ 3613 h 78"/>
                  <a:gd name="T8" fmla="+- 0 1245 1220"/>
                  <a:gd name="T9" fmla="*/ T8 w 65"/>
                  <a:gd name="T10" fmla="+- 0 3612 3598"/>
                  <a:gd name="T11" fmla="*/ 3612 h 78"/>
                  <a:gd name="T12" fmla="+- 0 1277 1220"/>
                  <a:gd name="T13" fmla="*/ T12 w 65"/>
                  <a:gd name="T14" fmla="+- 0 3612 3598"/>
                  <a:gd name="T15" fmla="*/ 3612 h 78"/>
                  <a:gd name="T16" fmla="+- 0 1283 1220"/>
                  <a:gd name="T17" fmla="*/ T16 w 65"/>
                  <a:gd name="T18" fmla="+- 0 3620 3598"/>
                  <a:gd name="T19" fmla="*/ 3620 h 78"/>
                  <a:gd name="T20" fmla="+- 0 1267 1220"/>
                  <a:gd name="T21" fmla="*/ T20 w 65"/>
                  <a:gd name="T22" fmla="+- 0 3627 3598"/>
                  <a:gd name="T23" fmla="*/ 3627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5"/>
                    </a:lnTo>
                    <a:lnTo>
                      <a:pt x="25" y="14"/>
                    </a:lnTo>
                    <a:lnTo>
                      <a:pt x="57" y="14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3" name="Freeform 1099"/>
              <p:cNvSpPr>
                <a:spLocks/>
              </p:cNvSpPr>
              <p:nvPr/>
            </p:nvSpPr>
            <p:spPr bwMode="auto">
              <a:xfrm>
                <a:off x="1220" y="3598"/>
                <a:ext cx="65" cy="78"/>
              </a:xfrm>
              <a:custGeom>
                <a:avLst/>
                <a:gdLst>
                  <a:gd name="T0" fmla="+- 0 1267 1220"/>
                  <a:gd name="T1" fmla="*/ T0 w 65"/>
                  <a:gd name="T2" fmla="+- 0 3628 3598"/>
                  <a:gd name="T3" fmla="*/ 3628 h 78"/>
                  <a:gd name="T4" fmla="+- 0 1266 1220"/>
                  <a:gd name="T5" fmla="*/ T4 w 65"/>
                  <a:gd name="T6" fmla="+- 0 3628 3598"/>
                  <a:gd name="T7" fmla="*/ 3628 h 78"/>
                  <a:gd name="T8" fmla="+- 0 1267 1220"/>
                  <a:gd name="T9" fmla="*/ T8 w 65"/>
                  <a:gd name="T10" fmla="+- 0 3627 3598"/>
                  <a:gd name="T11" fmla="*/ 3627 h 78"/>
                  <a:gd name="T12" fmla="+- 0 1267 1220"/>
                  <a:gd name="T13" fmla="*/ T12 w 65"/>
                  <a:gd name="T14" fmla="+- 0 3628 3598"/>
                  <a:gd name="T15" fmla="*/ 3628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4" name="Freeform 1100"/>
              <p:cNvSpPr>
                <a:spLocks/>
              </p:cNvSpPr>
              <p:nvPr/>
            </p:nvSpPr>
            <p:spPr bwMode="auto">
              <a:xfrm>
                <a:off x="1220" y="3598"/>
                <a:ext cx="65" cy="78"/>
              </a:xfrm>
              <a:custGeom>
                <a:avLst/>
                <a:gdLst>
                  <a:gd name="T0" fmla="+- 0 1281 1220"/>
                  <a:gd name="T1" fmla="*/ T0 w 65"/>
                  <a:gd name="T2" fmla="+- 0 3662 3598"/>
                  <a:gd name="T3" fmla="*/ 3662 h 78"/>
                  <a:gd name="T4" fmla="+- 0 1260 1220"/>
                  <a:gd name="T5" fmla="*/ T4 w 65"/>
                  <a:gd name="T6" fmla="+- 0 3662 3598"/>
                  <a:gd name="T7" fmla="*/ 3662 h 78"/>
                  <a:gd name="T8" fmla="+- 0 1265 1220"/>
                  <a:gd name="T9" fmla="*/ T8 w 65"/>
                  <a:gd name="T10" fmla="+- 0 3659 3598"/>
                  <a:gd name="T11" fmla="*/ 3659 h 78"/>
                  <a:gd name="T12" fmla="+- 0 1266 1220"/>
                  <a:gd name="T13" fmla="*/ T12 w 65"/>
                  <a:gd name="T14" fmla="+- 0 3653 3598"/>
                  <a:gd name="T15" fmla="*/ 3653 h 78"/>
                  <a:gd name="T16" fmla="+- 0 1284 1220"/>
                  <a:gd name="T17" fmla="*/ T16 w 65"/>
                  <a:gd name="T18" fmla="+- 0 3655 3598"/>
                  <a:gd name="T19" fmla="*/ 3655 h 78"/>
                  <a:gd name="T20" fmla="+- 0 1281 1220"/>
                  <a:gd name="T21" fmla="*/ T20 w 65"/>
                  <a:gd name="T22" fmla="+- 0 3662 3598"/>
                  <a:gd name="T23" fmla="*/ 3662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1" y="64"/>
                    </a:moveTo>
                    <a:lnTo>
                      <a:pt x="40" y="64"/>
                    </a:lnTo>
                    <a:lnTo>
                      <a:pt x="45" y="61"/>
                    </a:lnTo>
                    <a:lnTo>
                      <a:pt x="46" y="55"/>
                    </a:lnTo>
                    <a:lnTo>
                      <a:pt x="64" y="57"/>
                    </a:lnTo>
                    <a:lnTo>
                      <a:pt x="61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5" name="Group 1101"/>
            <p:cNvGrpSpPr>
              <a:grpSpLocks/>
            </p:cNvGrpSpPr>
            <p:nvPr/>
          </p:nvGrpSpPr>
          <p:grpSpPr bwMode="auto">
            <a:xfrm>
              <a:off x="1296" y="3599"/>
              <a:ext cx="60" cy="75"/>
              <a:chOff x="1296" y="3599"/>
              <a:chExt cx="60" cy="75"/>
            </a:xfrm>
          </p:grpSpPr>
          <p:sp>
            <p:nvSpPr>
              <p:cNvPr id="3928" name="Freeform 1102"/>
              <p:cNvSpPr>
                <a:spLocks/>
              </p:cNvSpPr>
              <p:nvPr/>
            </p:nvSpPr>
            <p:spPr bwMode="auto">
              <a:xfrm>
                <a:off x="1296" y="3599"/>
                <a:ext cx="60" cy="75"/>
              </a:xfrm>
              <a:custGeom>
                <a:avLst/>
                <a:gdLst>
                  <a:gd name="T0" fmla="+- 0 1349 1296"/>
                  <a:gd name="T1" fmla="*/ T0 w 60"/>
                  <a:gd name="T2" fmla="+- 0 3662 3599"/>
                  <a:gd name="T3" fmla="*/ 3662 h 75"/>
                  <a:gd name="T4" fmla="+- 0 1329 1296"/>
                  <a:gd name="T5" fmla="*/ T4 w 60"/>
                  <a:gd name="T6" fmla="+- 0 3662 3599"/>
                  <a:gd name="T7" fmla="*/ 3662 h 75"/>
                  <a:gd name="T8" fmla="+- 0 1343 1296"/>
                  <a:gd name="T9" fmla="*/ T8 w 60"/>
                  <a:gd name="T10" fmla="+- 0 3657 3599"/>
                  <a:gd name="T11" fmla="*/ 3657 h 75"/>
                  <a:gd name="T12" fmla="+- 0 1339 1296"/>
                  <a:gd name="T13" fmla="*/ T12 w 60"/>
                  <a:gd name="T14" fmla="+- 0 3647 3599"/>
                  <a:gd name="T15" fmla="*/ 3647 h 75"/>
                  <a:gd name="T16" fmla="+- 0 1317 1296"/>
                  <a:gd name="T17" fmla="*/ T16 w 60"/>
                  <a:gd name="T18" fmla="+- 0 3641 3599"/>
                  <a:gd name="T19" fmla="*/ 3641 h 75"/>
                  <a:gd name="T20" fmla="+- 0 1301 1296"/>
                  <a:gd name="T21" fmla="*/ T20 w 60"/>
                  <a:gd name="T22" fmla="+- 0 3631 3599"/>
                  <a:gd name="T23" fmla="*/ 3631 h 75"/>
                  <a:gd name="T24" fmla="+- 0 1306 1296"/>
                  <a:gd name="T25" fmla="*/ T24 w 60"/>
                  <a:gd name="T26" fmla="+- 0 3611 3599"/>
                  <a:gd name="T27" fmla="*/ 3611 h 75"/>
                  <a:gd name="T28" fmla="+- 0 1320 1296"/>
                  <a:gd name="T29" fmla="*/ T28 w 60"/>
                  <a:gd name="T30" fmla="+- 0 3601 3599"/>
                  <a:gd name="T31" fmla="*/ 3601 h 75"/>
                  <a:gd name="T32" fmla="+- 0 1339 1296"/>
                  <a:gd name="T33" fmla="*/ T32 w 60"/>
                  <a:gd name="T34" fmla="+- 0 3599 3599"/>
                  <a:gd name="T35" fmla="*/ 3599 h 75"/>
                  <a:gd name="T36" fmla="+- 0 1354 1296"/>
                  <a:gd name="T37" fmla="*/ T36 w 60"/>
                  <a:gd name="T38" fmla="+- 0 3606 3599"/>
                  <a:gd name="T39" fmla="*/ 3606 h 75"/>
                  <a:gd name="T40" fmla="+- 0 1354 1296"/>
                  <a:gd name="T41" fmla="*/ T40 w 60"/>
                  <a:gd name="T42" fmla="+- 0 3606 3599"/>
                  <a:gd name="T43" fmla="*/ 3606 h 75"/>
                  <a:gd name="T44" fmla="+- 0 1316 1296"/>
                  <a:gd name="T45" fmla="*/ T44 w 60"/>
                  <a:gd name="T46" fmla="+- 0 3606 3599"/>
                  <a:gd name="T47" fmla="*/ 3606 h 75"/>
                  <a:gd name="T48" fmla="+- 0 1316 1296"/>
                  <a:gd name="T49" fmla="*/ T48 w 60"/>
                  <a:gd name="T50" fmla="+- 0 3618 3599"/>
                  <a:gd name="T51" fmla="*/ 3618 h 75"/>
                  <a:gd name="T52" fmla="+- 0 1326 1296"/>
                  <a:gd name="T53" fmla="*/ T52 w 60"/>
                  <a:gd name="T54" fmla="+- 0 3627 3599"/>
                  <a:gd name="T55" fmla="*/ 3627 h 75"/>
                  <a:gd name="T56" fmla="+- 0 1341 1296"/>
                  <a:gd name="T57" fmla="*/ T56 w 60"/>
                  <a:gd name="T58" fmla="+- 0 3630 3599"/>
                  <a:gd name="T59" fmla="*/ 3630 h 75"/>
                  <a:gd name="T60" fmla="+- 0 1356 1296"/>
                  <a:gd name="T61" fmla="*/ T60 w 60"/>
                  <a:gd name="T62" fmla="+- 0 3636 3599"/>
                  <a:gd name="T63" fmla="*/ 3636 h 75"/>
                  <a:gd name="T64" fmla="+- 0 1353 1296"/>
                  <a:gd name="T65" fmla="*/ T64 w 60"/>
                  <a:gd name="T66" fmla="+- 0 3658 3599"/>
                  <a:gd name="T67" fmla="*/ 3658 h 75"/>
                  <a:gd name="T68" fmla="+- 0 1349 1296"/>
                  <a:gd name="T69" fmla="*/ T68 w 60"/>
                  <a:gd name="T70" fmla="+- 0 3662 3599"/>
                  <a:gd name="T71" fmla="*/ 366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3" y="63"/>
                    </a:moveTo>
                    <a:lnTo>
                      <a:pt x="33" y="63"/>
                    </a:lnTo>
                    <a:lnTo>
                      <a:pt x="47" y="58"/>
                    </a:lnTo>
                    <a:lnTo>
                      <a:pt x="43" y="48"/>
                    </a:lnTo>
                    <a:lnTo>
                      <a:pt x="21" y="42"/>
                    </a:lnTo>
                    <a:lnTo>
                      <a:pt x="5" y="32"/>
                    </a:lnTo>
                    <a:lnTo>
                      <a:pt x="10" y="12"/>
                    </a:lnTo>
                    <a:lnTo>
                      <a:pt x="24" y="2"/>
                    </a:lnTo>
                    <a:lnTo>
                      <a:pt x="43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20" y="19"/>
                    </a:lnTo>
                    <a:lnTo>
                      <a:pt x="30" y="28"/>
                    </a:lnTo>
                    <a:lnTo>
                      <a:pt x="45" y="31"/>
                    </a:lnTo>
                    <a:lnTo>
                      <a:pt x="60" y="37"/>
                    </a:lnTo>
                    <a:lnTo>
                      <a:pt x="57" y="59"/>
                    </a:lnTo>
                    <a:lnTo>
                      <a:pt x="5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9" name="Freeform 1103"/>
              <p:cNvSpPr>
                <a:spLocks/>
              </p:cNvSpPr>
              <p:nvPr/>
            </p:nvSpPr>
            <p:spPr bwMode="auto">
              <a:xfrm>
                <a:off x="1296" y="3599"/>
                <a:ext cx="60" cy="75"/>
              </a:xfrm>
              <a:custGeom>
                <a:avLst/>
                <a:gdLst>
                  <a:gd name="T0" fmla="+- 0 1343 1296"/>
                  <a:gd name="T1" fmla="*/ T0 w 60"/>
                  <a:gd name="T2" fmla="+- 0 3620 3599"/>
                  <a:gd name="T3" fmla="*/ 3620 h 75"/>
                  <a:gd name="T4" fmla="+- 0 1344 1296"/>
                  <a:gd name="T5" fmla="*/ T4 w 60"/>
                  <a:gd name="T6" fmla="+- 0 3608 3599"/>
                  <a:gd name="T7" fmla="*/ 3608 h 75"/>
                  <a:gd name="T8" fmla="+- 0 1316 1296"/>
                  <a:gd name="T9" fmla="*/ T8 w 60"/>
                  <a:gd name="T10" fmla="+- 0 3606 3599"/>
                  <a:gd name="T11" fmla="*/ 3606 h 75"/>
                  <a:gd name="T12" fmla="+- 0 1354 1296"/>
                  <a:gd name="T13" fmla="*/ T12 w 60"/>
                  <a:gd name="T14" fmla="+- 0 3606 3599"/>
                  <a:gd name="T15" fmla="*/ 3606 h 75"/>
                  <a:gd name="T16" fmla="+- 0 1343 1296"/>
                  <a:gd name="T17" fmla="*/ T16 w 60"/>
                  <a:gd name="T18" fmla="+- 0 3620 3599"/>
                  <a:gd name="T19" fmla="*/ 362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1"/>
                    </a:moveTo>
                    <a:lnTo>
                      <a:pt x="48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0" name="Freeform 1104"/>
              <p:cNvSpPr>
                <a:spLocks/>
              </p:cNvSpPr>
              <p:nvPr/>
            </p:nvSpPr>
            <p:spPr bwMode="auto">
              <a:xfrm>
                <a:off x="1296" y="3599"/>
                <a:ext cx="60" cy="75"/>
              </a:xfrm>
              <a:custGeom>
                <a:avLst/>
                <a:gdLst>
                  <a:gd name="T0" fmla="+- 0 1323 1296"/>
                  <a:gd name="T1" fmla="*/ T0 w 60"/>
                  <a:gd name="T2" fmla="+- 0 3674 3599"/>
                  <a:gd name="T3" fmla="*/ 3674 h 75"/>
                  <a:gd name="T4" fmla="+- 0 1306 1296"/>
                  <a:gd name="T5" fmla="*/ T4 w 60"/>
                  <a:gd name="T6" fmla="+- 0 3670 3599"/>
                  <a:gd name="T7" fmla="*/ 3670 h 75"/>
                  <a:gd name="T8" fmla="+- 0 1296 1296"/>
                  <a:gd name="T9" fmla="*/ T8 w 60"/>
                  <a:gd name="T10" fmla="+- 0 3659 3599"/>
                  <a:gd name="T11" fmla="*/ 3659 h 75"/>
                  <a:gd name="T12" fmla="+- 0 1312 1296"/>
                  <a:gd name="T13" fmla="*/ T12 w 60"/>
                  <a:gd name="T14" fmla="+- 0 3652 3599"/>
                  <a:gd name="T15" fmla="*/ 3652 h 75"/>
                  <a:gd name="T16" fmla="+- 0 1313 1296"/>
                  <a:gd name="T17" fmla="*/ T16 w 60"/>
                  <a:gd name="T18" fmla="+- 0 3660 3599"/>
                  <a:gd name="T19" fmla="*/ 3660 h 75"/>
                  <a:gd name="T20" fmla="+- 0 1320 1296"/>
                  <a:gd name="T21" fmla="*/ T20 w 60"/>
                  <a:gd name="T22" fmla="+- 0 3662 3599"/>
                  <a:gd name="T23" fmla="*/ 3662 h 75"/>
                  <a:gd name="T24" fmla="+- 0 1349 1296"/>
                  <a:gd name="T25" fmla="*/ T24 w 60"/>
                  <a:gd name="T26" fmla="+- 0 3662 3599"/>
                  <a:gd name="T27" fmla="*/ 3662 h 75"/>
                  <a:gd name="T28" fmla="+- 0 1340 1296"/>
                  <a:gd name="T29" fmla="*/ T28 w 60"/>
                  <a:gd name="T30" fmla="+- 0 3670 3599"/>
                  <a:gd name="T31" fmla="*/ 3670 h 75"/>
                  <a:gd name="T32" fmla="+- 0 1323 1296"/>
                  <a:gd name="T33" fmla="*/ T32 w 60"/>
                  <a:gd name="T34" fmla="+- 0 3674 3599"/>
                  <a:gd name="T35" fmla="*/ 367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5"/>
                    </a:moveTo>
                    <a:lnTo>
                      <a:pt x="10" y="71"/>
                    </a:lnTo>
                    <a:lnTo>
                      <a:pt x="0" y="60"/>
                    </a:lnTo>
                    <a:lnTo>
                      <a:pt x="16" y="53"/>
                    </a:lnTo>
                    <a:lnTo>
                      <a:pt x="17" y="61"/>
                    </a:lnTo>
                    <a:lnTo>
                      <a:pt x="24" y="63"/>
                    </a:lnTo>
                    <a:lnTo>
                      <a:pt x="53" y="63"/>
                    </a:lnTo>
                    <a:lnTo>
                      <a:pt x="44" y="71"/>
                    </a:lnTo>
                    <a:lnTo>
                      <a:pt x="27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6" name="Group 1105"/>
            <p:cNvGrpSpPr>
              <a:grpSpLocks/>
            </p:cNvGrpSpPr>
            <p:nvPr/>
          </p:nvGrpSpPr>
          <p:grpSpPr bwMode="auto">
            <a:xfrm>
              <a:off x="1369" y="3572"/>
              <a:ext cx="37" cy="105"/>
              <a:chOff x="1369" y="3572"/>
              <a:chExt cx="37" cy="105"/>
            </a:xfrm>
          </p:grpSpPr>
          <p:sp>
            <p:nvSpPr>
              <p:cNvPr id="3927" name="Freeform 1106"/>
              <p:cNvSpPr>
                <a:spLocks/>
              </p:cNvSpPr>
              <p:nvPr/>
            </p:nvSpPr>
            <p:spPr bwMode="auto">
              <a:xfrm>
                <a:off x="1369" y="3572"/>
                <a:ext cx="37" cy="105"/>
              </a:xfrm>
              <a:custGeom>
                <a:avLst/>
                <a:gdLst>
                  <a:gd name="T0" fmla="+- 0 1386 1369"/>
                  <a:gd name="T1" fmla="*/ T0 w 37"/>
                  <a:gd name="T2" fmla="+- 0 3676 3572"/>
                  <a:gd name="T3" fmla="*/ 3676 h 105"/>
                  <a:gd name="T4" fmla="+- 0 1369 1369"/>
                  <a:gd name="T5" fmla="*/ T4 w 37"/>
                  <a:gd name="T6" fmla="+- 0 3676 3572"/>
                  <a:gd name="T7" fmla="*/ 3676 h 105"/>
                  <a:gd name="T8" fmla="+- 0 1389 1369"/>
                  <a:gd name="T9" fmla="*/ T8 w 37"/>
                  <a:gd name="T10" fmla="+- 0 3572 3572"/>
                  <a:gd name="T11" fmla="*/ 3572 h 105"/>
                  <a:gd name="T12" fmla="+- 0 1406 1369"/>
                  <a:gd name="T13" fmla="*/ T12 w 37"/>
                  <a:gd name="T14" fmla="+- 0 3572 3572"/>
                  <a:gd name="T15" fmla="*/ 3572 h 105"/>
                  <a:gd name="T16" fmla="+- 0 1386 1369"/>
                  <a:gd name="T17" fmla="*/ T16 w 37"/>
                  <a:gd name="T18" fmla="+- 0 3676 3572"/>
                  <a:gd name="T19" fmla="*/ 3676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" h="105">
                    <a:moveTo>
                      <a:pt x="17" y="104"/>
                    </a:moveTo>
                    <a:lnTo>
                      <a:pt x="0" y="104"/>
                    </a:lnTo>
                    <a:lnTo>
                      <a:pt x="20" y="0"/>
                    </a:lnTo>
                    <a:lnTo>
                      <a:pt x="37" y="0"/>
                    </a:lnTo>
                    <a:lnTo>
                      <a:pt x="17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7" name="Group 1107"/>
            <p:cNvGrpSpPr>
              <a:grpSpLocks/>
            </p:cNvGrpSpPr>
            <p:nvPr/>
          </p:nvGrpSpPr>
          <p:grpSpPr bwMode="auto">
            <a:xfrm>
              <a:off x="655" y="3745"/>
              <a:ext cx="79" cy="97"/>
              <a:chOff x="655" y="3745"/>
              <a:chExt cx="79" cy="97"/>
            </a:xfrm>
          </p:grpSpPr>
          <p:sp>
            <p:nvSpPr>
              <p:cNvPr id="3926" name="Freeform 1108"/>
              <p:cNvSpPr>
                <a:spLocks/>
              </p:cNvSpPr>
              <p:nvPr/>
            </p:nvSpPr>
            <p:spPr bwMode="auto">
              <a:xfrm>
                <a:off x="655" y="3745"/>
                <a:ext cx="79" cy="97"/>
              </a:xfrm>
              <a:custGeom>
                <a:avLst/>
                <a:gdLst>
                  <a:gd name="T0" fmla="+- 0 734 655"/>
                  <a:gd name="T1" fmla="*/ T0 w 79"/>
                  <a:gd name="T2" fmla="+- 0 3841 3745"/>
                  <a:gd name="T3" fmla="*/ 3841 h 97"/>
                  <a:gd name="T4" fmla="+- 0 655 655"/>
                  <a:gd name="T5" fmla="*/ T4 w 79"/>
                  <a:gd name="T6" fmla="+- 0 3841 3745"/>
                  <a:gd name="T7" fmla="*/ 3841 h 97"/>
                  <a:gd name="T8" fmla="+- 0 655 655"/>
                  <a:gd name="T9" fmla="*/ T8 w 79"/>
                  <a:gd name="T10" fmla="+- 0 3745 3745"/>
                  <a:gd name="T11" fmla="*/ 3745 h 97"/>
                  <a:gd name="T12" fmla="+- 0 731 655"/>
                  <a:gd name="T13" fmla="*/ T12 w 79"/>
                  <a:gd name="T14" fmla="+- 0 3745 3745"/>
                  <a:gd name="T15" fmla="*/ 3745 h 97"/>
                  <a:gd name="T16" fmla="+- 0 731 655"/>
                  <a:gd name="T17" fmla="*/ T16 w 79"/>
                  <a:gd name="T18" fmla="+- 0 3760 3745"/>
                  <a:gd name="T19" fmla="*/ 3760 h 97"/>
                  <a:gd name="T20" fmla="+- 0 675 655"/>
                  <a:gd name="T21" fmla="*/ T20 w 79"/>
                  <a:gd name="T22" fmla="+- 0 3760 3745"/>
                  <a:gd name="T23" fmla="*/ 3760 h 97"/>
                  <a:gd name="T24" fmla="+- 0 675 655"/>
                  <a:gd name="T25" fmla="*/ T24 w 79"/>
                  <a:gd name="T26" fmla="+- 0 3785 3745"/>
                  <a:gd name="T27" fmla="*/ 3785 h 97"/>
                  <a:gd name="T28" fmla="+- 0 727 655"/>
                  <a:gd name="T29" fmla="*/ T28 w 79"/>
                  <a:gd name="T30" fmla="+- 0 3785 3745"/>
                  <a:gd name="T31" fmla="*/ 3785 h 97"/>
                  <a:gd name="T32" fmla="+- 0 727 655"/>
                  <a:gd name="T33" fmla="*/ T32 w 79"/>
                  <a:gd name="T34" fmla="+- 0 3800 3745"/>
                  <a:gd name="T35" fmla="*/ 3800 h 97"/>
                  <a:gd name="T36" fmla="+- 0 675 655"/>
                  <a:gd name="T37" fmla="*/ T36 w 79"/>
                  <a:gd name="T38" fmla="+- 0 3800 3745"/>
                  <a:gd name="T39" fmla="*/ 3800 h 97"/>
                  <a:gd name="T40" fmla="+- 0 675 655"/>
                  <a:gd name="T41" fmla="*/ T40 w 79"/>
                  <a:gd name="T42" fmla="+- 0 3826 3745"/>
                  <a:gd name="T43" fmla="*/ 3826 h 97"/>
                  <a:gd name="T44" fmla="+- 0 734 655"/>
                  <a:gd name="T45" fmla="*/ T44 w 79"/>
                  <a:gd name="T46" fmla="+- 0 3826 3745"/>
                  <a:gd name="T47" fmla="*/ 3826 h 97"/>
                  <a:gd name="T48" fmla="+- 0 734 655"/>
                  <a:gd name="T49" fmla="*/ T48 w 79"/>
                  <a:gd name="T50" fmla="+- 0 3841 3745"/>
                  <a:gd name="T51" fmla="*/ 384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9" y="9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15"/>
                    </a:lnTo>
                    <a:lnTo>
                      <a:pt x="20" y="15"/>
                    </a:lnTo>
                    <a:lnTo>
                      <a:pt x="20" y="40"/>
                    </a:lnTo>
                    <a:lnTo>
                      <a:pt x="72" y="40"/>
                    </a:lnTo>
                    <a:lnTo>
                      <a:pt x="72" y="55"/>
                    </a:lnTo>
                    <a:lnTo>
                      <a:pt x="20" y="55"/>
                    </a:lnTo>
                    <a:lnTo>
                      <a:pt x="20" y="81"/>
                    </a:lnTo>
                    <a:lnTo>
                      <a:pt x="79" y="81"/>
                    </a:lnTo>
                    <a:lnTo>
                      <a:pt x="79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8" name="Group 1109"/>
            <p:cNvGrpSpPr>
              <a:grpSpLocks/>
            </p:cNvGrpSpPr>
            <p:nvPr/>
          </p:nvGrpSpPr>
          <p:grpSpPr bwMode="auto">
            <a:xfrm>
              <a:off x="759" y="3740"/>
              <a:ext cx="2" cy="102"/>
              <a:chOff x="759" y="3740"/>
              <a:chExt cx="2" cy="102"/>
            </a:xfrm>
          </p:grpSpPr>
          <p:sp>
            <p:nvSpPr>
              <p:cNvPr id="3925" name="Freeform 1110"/>
              <p:cNvSpPr>
                <a:spLocks/>
              </p:cNvSpPr>
              <p:nvPr/>
            </p:nvSpPr>
            <p:spPr bwMode="auto">
              <a:xfrm>
                <a:off x="759" y="3740"/>
                <a:ext cx="2" cy="102"/>
              </a:xfrm>
              <a:custGeom>
                <a:avLst/>
                <a:gdLst>
                  <a:gd name="T0" fmla="+- 0 3740 3740"/>
                  <a:gd name="T1" fmla="*/ 3740 h 102"/>
                  <a:gd name="T2" fmla="+- 0 3841 3740"/>
                  <a:gd name="T3" fmla="*/ 3841 h 10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02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noFill/>
              <a:ln w="136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9" name="Group 1111"/>
            <p:cNvGrpSpPr>
              <a:grpSpLocks/>
            </p:cNvGrpSpPr>
            <p:nvPr/>
          </p:nvGrpSpPr>
          <p:grpSpPr bwMode="auto">
            <a:xfrm>
              <a:off x="785" y="3766"/>
              <a:ext cx="65" cy="78"/>
              <a:chOff x="785" y="3766"/>
              <a:chExt cx="65" cy="78"/>
            </a:xfrm>
          </p:grpSpPr>
          <p:sp>
            <p:nvSpPr>
              <p:cNvPr id="3921" name="Freeform 1112"/>
              <p:cNvSpPr>
                <a:spLocks/>
              </p:cNvSpPr>
              <p:nvPr/>
            </p:nvSpPr>
            <p:spPr bwMode="auto">
              <a:xfrm>
                <a:off x="785" y="3766"/>
                <a:ext cx="65" cy="78"/>
              </a:xfrm>
              <a:custGeom>
                <a:avLst/>
                <a:gdLst>
                  <a:gd name="T0" fmla="+- 0 835 785"/>
                  <a:gd name="T1" fmla="*/ T0 w 65"/>
                  <a:gd name="T2" fmla="+- 0 3843 3766"/>
                  <a:gd name="T3" fmla="*/ 3843 h 78"/>
                  <a:gd name="T4" fmla="+- 0 818 785"/>
                  <a:gd name="T5" fmla="*/ T4 w 65"/>
                  <a:gd name="T6" fmla="+- 0 3843 3766"/>
                  <a:gd name="T7" fmla="*/ 3843 h 78"/>
                  <a:gd name="T8" fmla="+- 0 796 785"/>
                  <a:gd name="T9" fmla="*/ T8 w 65"/>
                  <a:gd name="T10" fmla="+- 0 3836 3766"/>
                  <a:gd name="T11" fmla="*/ 3836 h 78"/>
                  <a:gd name="T12" fmla="+- 0 785 785"/>
                  <a:gd name="T13" fmla="*/ T12 w 65"/>
                  <a:gd name="T14" fmla="+- 0 3819 3766"/>
                  <a:gd name="T15" fmla="*/ 3819 h 78"/>
                  <a:gd name="T16" fmla="+- 0 787 785"/>
                  <a:gd name="T17" fmla="*/ T16 w 65"/>
                  <a:gd name="T18" fmla="+- 0 3789 3766"/>
                  <a:gd name="T19" fmla="*/ 3789 h 78"/>
                  <a:gd name="T20" fmla="+- 0 797 785"/>
                  <a:gd name="T21" fmla="*/ T20 w 65"/>
                  <a:gd name="T22" fmla="+- 0 3772 3766"/>
                  <a:gd name="T23" fmla="*/ 3772 h 78"/>
                  <a:gd name="T24" fmla="+- 0 813 785"/>
                  <a:gd name="T25" fmla="*/ T24 w 65"/>
                  <a:gd name="T26" fmla="+- 0 3766 3766"/>
                  <a:gd name="T27" fmla="*/ 3766 h 78"/>
                  <a:gd name="T28" fmla="+- 0 837 785"/>
                  <a:gd name="T29" fmla="*/ T28 w 65"/>
                  <a:gd name="T30" fmla="+- 0 3772 3766"/>
                  <a:gd name="T31" fmla="*/ 3772 h 78"/>
                  <a:gd name="T32" fmla="+- 0 843 785"/>
                  <a:gd name="T33" fmla="*/ T32 w 65"/>
                  <a:gd name="T34" fmla="+- 0 3780 3766"/>
                  <a:gd name="T35" fmla="*/ 3780 h 78"/>
                  <a:gd name="T36" fmla="+- 0 811 785"/>
                  <a:gd name="T37" fmla="*/ T36 w 65"/>
                  <a:gd name="T38" fmla="+- 0 3780 3766"/>
                  <a:gd name="T39" fmla="*/ 3780 h 78"/>
                  <a:gd name="T40" fmla="+- 0 804 785"/>
                  <a:gd name="T41" fmla="*/ T40 w 65"/>
                  <a:gd name="T42" fmla="+- 0 3790 3766"/>
                  <a:gd name="T43" fmla="*/ 3790 h 78"/>
                  <a:gd name="T44" fmla="+- 0 804 785"/>
                  <a:gd name="T45" fmla="*/ T44 w 65"/>
                  <a:gd name="T46" fmla="+- 0 3793 3766"/>
                  <a:gd name="T47" fmla="*/ 3793 h 78"/>
                  <a:gd name="T48" fmla="+- 0 804 785"/>
                  <a:gd name="T49" fmla="*/ T48 w 65"/>
                  <a:gd name="T50" fmla="+- 0 3796 3766"/>
                  <a:gd name="T51" fmla="*/ 3796 h 78"/>
                  <a:gd name="T52" fmla="+- 0 831 785"/>
                  <a:gd name="T53" fmla="*/ T52 w 65"/>
                  <a:gd name="T54" fmla="+- 0 3796 3766"/>
                  <a:gd name="T55" fmla="*/ 3796 h 78"/>
                  <a:gd name="T56" fmla="+- 0 804 785"/>
                  <a:gd name="T57" fmla="*/ T56 w 65"/>
                  <a:gd name="T58" fmla="+- 0 3808 3766"/>
                  <a:gd name="T59" fmla="*/ 3808 h 78"/>
                  <a:gd name="T60" fmla="+- 0 804 785"/>
                  <a:gd name="T61" fmla="*/ T60 w 65"/>
                  <a:gd name="T62" fmla="+- 0 3820 3766"/>
                  <a:gd name="T63" fmla="*/ 3820 h 78"/>
                  <a:gd name="T64" fmla="+- 0 807 785"/>
                  <a:gd name="T65" fmla="*/ T64 w 65"/>
                  <a:gd name="T66" fmla="+- 0 3829 3766"/>
                  <a:gd name="T67" fmla="*/ 3829 h 78"/>
                  <a:gd name="T68" fmla="+- 0 819 785"/>
                  <a:gd name="T69" fmla="*/ T68 w 65"/>
                  <a:gd name="T70" fmla="+- 0 3830 3766"/>
                  <a:gd name="T71" fmla="*/ 3830 h 78"/>
                  <a:gd name="T72" fmla="+- 0 847 785"/>
                  <a:gd name="T73" fmla="*/ T72 w 65"/>
                  <a:gd name="T74" fmla="+- 0 3830 3766"/>
                  <a:gd name="T75" fmla="*/ 3830 h 78"/>
                  <a:gd name="T76" fmla="+- 0 845 785"/>
                  <a:gd name="T77" fmla="*/ T76 w 65"/>
                  <a:gd name="T78" fmla="+- 0 3834 3766"/>
                  <a:gd name="T79" fmla="*/ 3834 h 78"/>
                  <a:gd name="T80" fmla="+- 0 835 785"/>
                  <a:gd name="T81" fmla="*/ T80 w 65"/>
                  <a:gd name="T82" fmla="+- 0 3843 3766"/>
                  <a:gd name="T83" fmla="*/ 384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3" y="77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3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52" y="6"/>
                    </a:lnTo>
                    <a:lnTo>
                      <a:pt x="58" y="14"/>
                    </a:lnTo>
                    <a:lnTo>
                      <a:pt x="26" y="14"/>
                    </a:lnTo>
                    <a:lnTo>
                      <a:pt x="19" y="24"/>
                    </a:lnTo>
                    <a:lnTo>
                      <a:pt x="19" y="27"/>
                    </a:lnTo>
                    <a:lnTo>
                      <a:pt x="19" y="30"/>
                    </a:lnTo>
                    <a:lnTo>
                      <a:pt x="46" y="30"/>
                    </a:lnTo>
                    <a:lnTo>
                      <a:pt x="19" y="42"/>
                    </a:lnTo>
                    <a:lnTo>
                      <a:pt x="19" y="54"/>
                    </a:lnTo>
                    <a:lnTo>
                      <a:pt x="22" y="63"/>
                    </a:lnTo>
                    <a:lnTo>
                      <a:pt x="34" y="64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2" name="Freeform 1113"/>
              <p:cNvSpPr>
                <a:spLocks/>
              </p:cNvSpPr>
              <p:nvPr/>
            </p:nvSpPr>
            <p:spPr bwMode="auto">
              <a:xfrm>
                <a:off x="785" y="3766"/>
                <a:ext cx="65" cy="78"/>
              </a:xfrm>
              <a:custGeom>
                <a:avLst/>
                <a:gdLst>
                  <a:gd name="T0" fmla="+- 0 832 785"/>
                  <a:gd name="T1" fmla="*/ T0 w 65"/>
                  <a:gd name="T2" fmla="+- 0 3795 3766"/>
                  <a:gd name="T3" fmla="*/ 3795 h 78"/>
                  <a:gd name="T4" fmla="+- 0 825 785"/>
                  <a:gd name="T5" fmla="*/ T4 w 65"/>
                  <a:gd name="T6" fmla="+- 0 3781 3766"/>
                  <a:gd name="T7" fmla="*/ 3781 h 78"/>
                  <a:gd name="T8" fmla="+- 0 811 785"/>
                  <a:gd name="T9" fmla="*/ T8 w 65"/>
                  <a:gd name="T10" fmla="+- 0 3780 3766"/>
                  <a:gd name="T11" fmla="*/ 3780 h 78"/>
                  <a:gd name="T12" fmla="+- 0 843 785"/>
                  <a:gd name="T13" fmla="*/ T12 w 65"/>
                  <a:gd name="T14" fmla="+- 0 3780 3766"/>
                  <a:gd name="T15" fmla="*/ 3780 h 78"/>
                  <a:gd name="T16" fmla="+- 0 848 785"/>
                  <a:gd name="T17" fmla="*/ T16 w 65"/>
                  <a:gd name="T18" fmla="+- 0 3788 3766"/>
                  <a:gd name="T19" fmla="*/ 3788 h 78"/>
                  <a:gd name="T20" fmla="+- 0 832 785"/>
                  <a:gd name="T21" fmla="*/ T20 w 65"/>
                  <a:gd name="T22" fmla="+- 0 3795 3766"/>
                  <a:gd name="T23" fmla="*/ 3795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5"/>
                    </a:lnTo>
                    <a:lnTo>
                      <a:pt x="26" y="14"/>
                    </a:lnTo>
                    <a:lnTo>
                      <a:pt x="58" y="14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3" name="Freeform 1114"/>
              <p:cNvSpPr>
                <a:spLocks/>
              </p:cNvSpPr>
              <p:nvPr/>
            </p:nvSpPr>
            <p:spPr bwMode="auto">
              <a:xfrm>
                <a:off x="785" y="3766"/>
                <a:ext cx="65" cy="78"/>
              </a:xfrm>
              <a:custGeom>
                <a:avLst/>
                <a:gdLst>
                  <a:gd name="T0" fmla="+- 0 832 785"/>
                  <a:gd name="T1" fmla="*/ T0 w 65"/>
                  <a:gd name="T2" fmla="+- 0 3796 3766"/>
                  <a:gd name="T3" fmla="*/ 3796 h 78"/>
                  <a:gd name="T4" fmla="+- 0 831 785"/>
                  <a:gd name="T5" fmla="*/ T4 w 65"/>
                  <a:gd name="T6" fmla="+- 0 3796 3766"/>
                  <a:gd name="T7" fmla="*/ 3796 h 78"/>
                  <a:gd name="T8" fmla="+- 0 832 785"/>
                  <a:gd name="T9" fmla="*/ T8 w 65"/>
                  <a:gd name="T10" fmla="+- 0 3795 3766"/>
                  <a:gd name="T11" fmla="*/ 3795 h 78"/>
                  <a:gd name="T12" fmla="+- 0 832 785"/>
                  <a:gd name="T13" fmla="*/ T12 w 65"/>
                  <a:gd name="T14" fmla="+- 0 3796 3766"/>
                  <a:gd name="T15" fmla="*/ 3796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4" name="Freeform 1115"/>
              <p:cNvSpPr>
                <a:spLocks/>
              </p:cNvSpPr>
              <p:nvPr/>
            </p:nvSpPr>
            <p:spPr bwMode="auto">
              <a:xfrm>
                <a:off x="785" y="3766"/>
                <a:ext cx="65" cy="78"/>
              </a:xfrm>
              <a:custGeom>
                <a:avLst/>
                <a:gdLst>
                  <a:gd name="T0" fmla="+- 0 847 785"/>
                  <a:gd name="T1" fmla="*/ T0 w 65"/>
                  <a:gd name="T2" fmla="+- 0 3830 3766"/>
                  <a:gd name="T3" fmla="*/ 3830 h 78"/>
                  <a:gd name="T4" fmla="+- 0 826 785"/>
                  <a:gd name="T5" fmla="*/ T4 w 65"/>
                  <a:gd name="T6" fmla="+- 0 3830 3766"/>
                  <a:gd name="T7" fmla="*/ 3830 h 78"/>
                  <a:gd name="T8" fmla="+- 0 830 785"/>
                  <a:gd name="T9" fmla="*/ T8 w 65"/>
                  <a:gd name="T10" fmla="+- 0 3827 3766"/>
                  <a:gd name="T11" fmla="*/ 3827 h 78"/>
                  <a:gd name="T12" fmla="+- 0 832 785"/>
                  <a:gd name="T13" fmla="*/ T12 w 65"/>
                  <a:gd name="T14" fmla="+- 0 3821 3766"/>
                  <a:gd name="T15" fmla="*/ 3821 h 78"/>
                  <a:gd name="T16" fmla="+- 0 850 785"/>
                  <a:gd name="T17" fmla="*/ T16 w 65"/>
                  <a:gd name="T18" fmla="+- 0 3823 3766"/>
                  <a:gd name="T19" fmla="*/ 3823 h 78"/>
                  <a:gd name="T20" fmla="+- 0 847 785"/>
                  <a:gd name="T21" fmla="*/ T20 w 65"/>
                  <a:gd name="T22" fmla="+- 0 3830 3766"/>
                  <a:gd name="T23" fmla="*/ 383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2" y="64"/>
                    </a:moveTo>
                    <a:lnTo>
                      <a:pt x="41" y="64"/>
                    </a:lnTo>
                    <a:lnTo>
                      <a:pt x="45" y="61"/>
                    </a:lnTo>
                    <a:lnTo>
                      <a:pt x="47" y="55"/>
                    </a:lnTo>
                    <a:lnTo>
                      <a:pt x="65" y="57"/>
                    </a:lnTo>
                    <a:lnTo>
                      <a:pt x="6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0" name="Group 1116"/>
            <p:cNvGrpSpPr>
              <a:grpSpLocks/>
            </p:cNvGrpSpPr>
            <p:nvPr/>
          </p:nvGrpSpPr>
          <p:grpSpPr bwMode="auto">
            <a:xfrm>
              <a:off x="865" y="3767"/>
              <a:ext cx="65" cy="76"/>
              <a:chOff x="865" y="3767"/>
              <a:chExt cx="65" cy="76"/>
            </a:xfrm>
          </p:grpSpPr>
          <p:sp>
            <p:nvSpPr>
              <p:cNvPr id="3918" name="Freeform 1117"/>
              <p:cNvSpPr>
                <a:spLocks/>
              </p:cNvSpPr>
              <p:nvPr/>
            </p:nvSpPr>
            <p:spPr bwMode="auto">
              <a:xfrm>
                <a:off x="865" y="3767"/>
                <a:ext cx="65" cy="76"/>
              </a:xfrm>
              <a:custGeom>
                <a:avLst/>
                <a:gdLst>
                  <a:gd name="T0" fmla="+- 0 899 865"/>
                  <a:gd name="T1" fmla="*/ T0 w 65"/>
                  <a:gd name="T2" fmla="+- 0 3843 3767"/>
                  <a:gd name="T3" fmla="*/ 3843 h 76"/>
                  <a:gd name="T4" fmla="+- 0 877 865"/>
                  <a:gd name="T5" fmla="*/ T4 w 65"/>
                  <a:gd name="T6" fmla="+- 0 3837 3767"/>
                  <a:gd name="T7" fmla="*/ 3837 h 76"/>
                  <a:gd name="T8" fmla="+- 0 865 865"/>
                  <a:gd name="T9" fmla="*/ T8 w 65"/>
                  <a:gd name="T10" fmla="+- 0 3821 3767"/>
                  <a:gd name="T11" fmla="*/ 3821 h 76"/>
                  <a:gd name="T12" fmla="+- 0 865 865"/>
                  <a:gd name="T13" fmla="*/ T12 w 65"/>
                  <a:gd name="T14" fmla="+- 0 3798 3767"/>
                  <a:gd name="T15" fmla="*/ 3798 h 76"/>
                  <a:gd name="T16" fmla="+- 0 873 865"/>
                  <a:gd name="T17" fmla="*/ T16 w 65"/>
                  <a:gd name="T18" fmla="+- 0 3781 3767"/>
                  <a:gd name="T19" fmla="*/ 3781 h 76"/>
                  <a:gd name="T20" fmla="+- 0 885 865"/>
                  <a:gd name="T21" fmla="*/ T20 w 65"/>
                  <a:gd name="T22" fmla="+- 0 3771 3767"/>
                  <a:gd name="T23" fmla="*/ 3771 h 76"/>
                  <a:gd name="T24" fmla="+- 0 900 865"/>
                  <a:gd name="T25" fmla="*/ T24 w 65"/>
                  <a:gd name="T26" fmla="+- 0 3767 3767"/>
                  <a:gd name="T27" fmla="*/ 3767 h 76"/>
                  <a:gd name="T28" fmla="+- 0 913 865"/>
                  <a:gd name="T29" fmla="*/ T28 w 65"/>
                  <a:gd name="T30" fmla="+- 0 3770 3767"/>
                  <a:gd name="T31" fmla="*/ 3770 h 76"/>
                  <a:gd name="T32" fmla="+- 0 924 865"/>
                  <a:gd name="T33" fmla="*/ T32 w 65"/>
                  <a:gd name="T34" fmla="+- 0 3779 3767"/>
                  <a:gd name="T35" fmla="*/ 3779 h 76"/>
                  <a:gd name="T36" fmla="+- 0 884 865"/>
                  <a:gd name="T37" fmla="*/ T36 w 65"/>
                  <a:gd name="T38" fmla="+- 0 3779 3767"/>
                  <a:gd name="T39" fmla="*/ 3779 h 76"/>
                  <a:gd name="T40" fmla="+- 0 883 865"/>
                  <a:gd name="T41" fmla="*/ T40 w 65"/>
                  <a:gd name="T42" fmla="+- 0 3790 3767"/>
                  <a:gd name="T43" fmla="*/ 3790 h 76"/>
                  <a:gd name="T44" fmla="+- 0 881 865"/>
                  <a:gd name="T45" fmla="*/ T44 w 65"/>
                  <a:gd name="T46" fmla="+- 0 3804 3767"/>
                  <a:gd name="T47" fmla="*/ 3804 h 76"/>
                  <a:gd name="T48" fmla="+- 0 886 865"/>
                  <a:gd name="T49" fmla="*/ T48 w 65"/>
                  <a:gd name="T50" fmla="+- 0 3824 3767"/>
                  <a:gd name="T51" fmla="*/ 3824 h 76"/>
                  <a:gd name="T52" fmla="+- 0 898 865"/>
                  <a:gd name="T53" fmla="*/ T52 w 65"/>
                  <a:gd name="T54" fmla="+- 0 3829 3767"/>
                  <a:gd name="T55" fmla="*/ 3829 h 76"/>
                  <a:gd name="T56" fmla="+- 0 923 865"/>
                  <a:gd name="T57" fmla="*/ T56 w 65"/>
                  <a:gd name="T58" fmla="+- 0 3829 3767"/>
                  <a:gd name="T59" fmla="*/ 3829 h 76"/>
                  <a:gd name="T60" fmla="+- 0 920 865"/>
                  <a:gd name="T61" fmla="*/ T60 w 65"/>
                  <a:gd name="T62" fmla="+- 0 3835 3767"/>
                  <a:gd name="T63" fmla="*/ 3835 h 76"/>
                  <a:gd name="T64" fmla="+- 0 899 865"/>
                  <a:gd name="T65" fmla="*/ T64 w 65"/>
                  <a:gd name="T66" fmla="+- 0 3843 3767"/>
                  <a:gd name="T67" fmla="*/ 3843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5" h="76">
                    <a:moveTo>
                      <a:pt x="34" y="76"/>
                    </a:moveTo>
                    <a:lnTo>
                      <a:pt x="12" y="70"/>
                    </a:lnTo>
                    <a:lnTo>
                      <a:pt x="0" y="54"/>
                    </a:lnTo>
                    <a:lnTo>
                      <a:pt x="0" y="31"/>
                    </a:lnTo>
                    <a:lnTo>
                      <a:pt x="8" y="14"/>
                    </a:lnTo>
                    <a:lnTo>
                      <a:pt x="20" y="4"/>
                    </a:lnTo>
                    <a:lnTo>
                      <a:pt x="35" y="0"/>
                    </a:lnTo>
                    <a:lnTo>
                      <a:pt x="48" y="3"/>
                    </a:lnTo>
                    <a:lnTo>
                      <a:pt x="59" y="12"/>
                    </a:lnTo>
                    <a:lnTo>
                      <a:pt x="19" y="12"/>
                    </a:lnTo>
                    <a:lnTo>
                      <a:pt x="18" y="23"/>
                    </a:lnTo>
                    <a:lnTo>
                      <a:pt x="16" y="37"/>
                    </a:lnTo>
                    <a:lnTo>
                      <a:pt x="21" y="57"/>
                    </a:lnTo>
                    <a:lnTo>
                      <a:pt x="33" y="62"/>
                    </a:lnTo>
                    <a:lnTo>
                      <a:pt x="58" y="62"/>
                    </a:lnTo>
                    <a:lnTo>
                      <a:pt x="55" y="68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9" name="Freeform 1118"/>
              <p:cNvSpPr>
                <a:spLocks/>
              </p:cNvSpPr>
              <p:nvPr/>
            </p:nvSpPr>
            <p:spPr bwMode="auto">
              <a:xfrm>
                <a:off x="865" y="3767"/>
                <a:ext cx="65" cy="76"/>
              </a:xfrm>
              <a:custGeom>
                <a:avLst/>
                <a:gdLst>
                  <a:gd name="T0" fmla="+- 0 910 865"/>
                  <a:gd name="T1" fmla="*/ T0 w 65"/>
                  <a:gd name="T2" fmla="+- 0 3791 3767"/>
                  <a:gd name="T3" fmla="*/ 3791 h 76"/>
                  <a:gd name="T4" fmla="+- 0 909 865"/>
                  <a:gd name="T5" fmla="*/ T4 w 65"/>
                  <a:gd name="T6" fmla="+- 0 3784 3767"/>
                  <a:gd name="T7" fmla="*/ 3784 h 76"/>
                  <a:gd name="T8" fmla="+- 0 904 865"/>
                  <a:gd name="T9" fmla="*/ T8 w 65"/>
                  <a:gd name="T10" fmla="+- 0 3779 3767"/>
                  <a:gd name="T11" fmla="*/ 3779 h 76"/>
                  <a:gd name="T12" fmla="+- 0 924 865"/>
                  <a:gd name="T13" fmla="*/ T12 w 65"/>
                  <a:gd name="T14" fmla="+- 0 3779 3767"/>
                  <a:gd name="T15" fmla="*/ 3779 h 76"/>
                  <a:gd name="T16" fmla="+- 0 924 865"/>
                  <a:gd name="T17" fmla="*/ T16 w 65"/>
                  <a:gd name="T18" fmla="+- 0 3779 3767"/>
                  <a:gd name="T19" fmla="*/ 3779 h 76"/>
                  <a:gd name="T20" fmla="+- 0 910 865"/>
                  <a:gd name="T21" fmla="*/ T20 w 65"/>
                  <a:gd name="T22" fmla="+- 0 3791 3767"/>
                  <a:gd name="T23" fmla="*/ 379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6">
                    <a:moveTo>
                      <a:pt x="45" y="24"/>
                    </a:moveTo>
                    <a:lnTo>
                      <a:pt x="44" y="17"/>
                    </a:lnTo>
                    <a:lnTo>
                      <a:pt x="39" y="12"/>
                    </a:lnTo>
                    <a:lnTo>
                      <a:pt x="59" y="12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0" name="Freeform 1119"/>
              <p:cNvSpPr>
                <a:spLocks/>
              </p:cNvSpPr>
              <p:nvPr/>
            </p:nvSpPr>
            <p:spPr bwMode="auto">
              <a:xfrm>
                <a:off x="865" y="3767"/>
                <a:ext cx="65" cy="76"/>
              </a:xfrm>
              <a:custGeom>
                <a:avLst/>
                <a:gdLst>
                  <a:gd name="T0" fmla="+- 0 923 865"/>
                  <a:gd name="T1" fmla="*/ T0 w 65"/>
                  <a:gd name="T2" fmla="+- 0 3829 3767"/>
                  <a:gd name="T3" fmla="*/ 3829 h 76"/>
                  <a:gd name="T4" fmla="+- 0 898 865"/>
                  <a:gd name="T5" fmla="*/ T4 w 65"/>
                  <a:gd name="T6" fmla="+- 0 3829 3767"/>
                  <a:gd name="T7" fmla="*/ 3829 h 76"/>
                  <a:gd name="T8" fmla="+- 0 909 865"/>
                  <a:gd name="T9" fmla="*/ T8 w 65"/>
                  <a:gd name="T10" fmla="+- 0 3820 3767"/>
                  <a:gd name="T11" fmla="*/ 3820 h 76"/>
                  <a:gd name="T12" fmla="+- 0 930 865"/>
                  <a:gd name="T13" fmla="*/ T12 w 65"/>
                  <a:gd name="T14" fmla="+- 0 3817 3767"/>
                  <a:gd name="T15" fmla="*/ 3817 h 76"/>
                  <a:gd name="T16" fmla="+- 0 923 865"/>
                  <a:gd name="T17" fmla="*/ T16 w 65"/>
                  <a:gd name="T18" fmla="+- 0 3829 3767"/>
                  <a:gd name="T19" fmla="*/ 382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" h="76">
                    <a:moveTo>
                      <a:pt x="58" y="62"/>
                    </a:moveTo>
                    <a:lnTo>
                      <a:pt x="33" y="62"/>
                    </a:lnTo>
                    <a:lnTo>
                      <a:pt x="44" y="53"/>
                    </a:lnTo>
                    <a:lnTo>
                      <a:pt x="65" y="50"/>
                    </a:lnTo>
                    <a:lnTo>
                      <a:pt x="58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1" name="Group 1120"/>
            <p:cNvGrpSpPr>
              <a:grpSpLocks/>
            </p:cNvGrpSpPr>
            <p:nvPr/>
          </p:nvGrpSpPr>
          <p:grpSpPr bwMode="auto">
            <a:xfrm>
              <a:off x="935" y="3750"/>
              <a:ext cx="44" cy="92"/>
              <a:chOff x="935" y="3750"/>
              <a:chExt cx="44" cy="92"/>
            </a:xfrm>
          </p:grpSpPr>
          <p:sp>
            <p:nvSpPr>
              <p:cNvPr id="3914" name="Freeform 1121"/>
              <p:cNvSpPr>
                <a:spLocks/>
              </p:cNvSpPr>
              <p:nvPr/>
            </p:nvSpPr>
            <p:spPr bwMode="auto">
              <a:xfrm>
                <a:off x="935" y="3750"/>
                <a:ext cx="44" cy="92"/>
              </a:xfrm>
              <a:custGeom>
                <a:avLst/>
                <a:gdLst>
                  <a:gd name="T0" fmla="+- 0 963 935"/>
                  <a:gd name="T1" fmla="*/ T0 w 44"/>
                  <a:gd name="T2" fmla="+- 0 3767 3750"/>
                  <a:gd name="T3" fmla="*/ 3767 h 92"/>
                  <a:gd name="T4" fmla="+- 0 946 935"/>
                  <a:gd name="T5" fmla="*/ T4 w 44"/>
                  <a:gd name="T6" fmla="+- 0 3767 3750"/>
                  <a:gd name="T7" fmla="*/ 3767 h 92"/>
                  <a:gd name="T8" fmla="+- 0 951 935"/>
                  <a:gd name="T9" fmla="*/ T8 w 44"/>
                  <a:gd name="T10" fmla="+- 0 3750 3750"/>
                  <a:gd name="T11" fmla="*/ 3750 h 92"/>
                  <a:gd name="T12" fmla="+- 0 963 935"/>
                  <a:gd name="T13" fmla="*/ T12 w 44"/>
                  <a:gd name="T14" fmla="+- 0 3750 3750"/>
                  <a:gd name="T15" fmla="*/ 3750 h 92"/>
                  <a:gd name="T16" fmla="+- 0 963 935"/>
                  <a:gd name="T17" fmla="*/ T16 w 44"/>
                  <a:gd name="T18" fmla="+- 0 3767 3750"/>
                  <a:gd name="T19" fmla="*/ 3767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28" y="17"/>
                    </a:moveTo>
                    <a:lnTo>
                      <a:pt x="11" y="1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5" name="Freeform 1122"/>
              <p:cNvSpPr>
                <a:spLocks/>
              </p:cNvSpPr>
              <p:nvPr/>
            </p:nvSpPr>
            <p:spPr bwMode="auto">
              <a:xfrm>
                <a:off x="935" y="3750"/>
                <a:ext cx="44" cy="92"/>
              </a:xfrm>
              <a:custGeom>
                <a:avLst/>
                <a:gdLst>
                  <a:gd name="T0" fmla="+- 0 977 935"/>
                  <a:gd name="T1" fmla="*/ T0 w 44"/>
                  <a:gd name="T2" fmla="+- 0 3780 3750"/>
                  <a:gd name="T3" fmla="*/ 3780 h 92"/>
                  <a:gd name="T4" fmla="+- 0 935 935"/>
                  <a:gd name="T5" fmla="*/ T4 w 44"/>
                  <a:gd name="T6" fmla="+- 0 3780 3750"/>
                  <a:gd name="T7" fmla="*/ 3780 h 92"/>
                  <a:gd name="T8" fmla="+- 0 935 935"/>
                  <a:gd name="T9" fmla="*/ T8 w 44"/>
                  <a:gd name="T10" fmla="+- 0 3767 3750"/>
                  <a:gd name="T11" fmla="*/ 3767 h 92"/>
                  <a:gd name="T12" fmla="+- 0 977 935"/>
                  <a:gd name="T13" fmla="*/ T12 w 44"/>
                  <a:gd name="T14" fmla="+- 0 3767 3750"/>
                  <a:gd name="T15" fmla="*/ 3767 h 92"/>
                  <a:gd name="T16" fmla="+- 0 977 935"/>
                  <a:gd name="T17" fmla="*/ T16 w 44"/>
                  <a:gd name="T18" fmla="+- 0 3780 3750"/>
                  <a:gd name="T19" fmla="*/ 378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42" y="30"/>
                    </a:moveTo>
                    <a:lnTo>
                      <a:pt x="0" y="30"/>
                    </a:lnTo>
                    <a:lnTo>
                      <a:pt x="0" y="17"/>
                    </a:lnTo>
                    <a:lnTo>
                      <a:pt x="42" y="17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6" name="Freeform 1123"/>
              <p:cNvSpPr>
                <a:spLocks/>
              </p:cNvSpPr>
              <p:nvPr/>
            </p:nvSpPr>
            <p:spPr bwMode="auto">
              <a:xfrm>
                <a:off x="935" y="3750"/>
                <a:ext cx="44" cy="92"/>
              </a:xfrm>
              <a:custGeom>
                <a:avLst/>
                <a:gdLst>
                  <a:gd name="T0" fmla="+- 0 958 935"/>
                  <a:gd name="T1" fmla="*/ T0 w 44"/>
                  <a:gd name="T2" fmla="+- 0 3842 3750"/>
                  <a:gd name="T3" fmla="*/ 3842 h 92"/>
                  <a:gd name="T4" fmla="+- 0 945 935"/>
                  <a:gd name="T5" fmla="*/ T4 w 44"/>
                  <a:gd name="T6" fmla="+- 0 3828 3750"/>
                  <a:gd name="T7" fmla="*/ 3828 h 92"/>
                  <a:gd name="T8" fmla="+- 0 944 935"/>
                  <a:gd name="T9" fmla="*/ T8 w 44"/>
                  <a:gd name="T10" fmla="+- 0 3780 3750"/>
                  <a:gd name="T11" fmla="*/ 3780 h 92"/>
                  <a:gd name="T12" fmla="+- 0 963 935"/>
                  <a:gd name="T13" fmla="*/ T12 w 44"/>
                  <a:gd name="T14" fmla="+- 0 3780 3750"/>
                  <a:gd name="T15" fmla="*/ 3780 h 92"/>
                  <a:gd name="T16" fmla="+- 0 963 935"/>
                  <a:gd name="T17" fmla="*/ T16 w 44"/>
                  <a:gd name="T18" fmla="+- 0 3819 3750"/>
                  <a:gd name="T19" fmla="*/ 3819 h 92"/>
                  <a:gd name="T20" fmla="+- 0 963 935"/>
                  <a:gd name="T21" fmla="*/ T20 w 44"/>
                  <a:gd name="T22" fmla="+- 0 3828 3750"/>
                  <a:gd name="T23" fmla="*/ 3828 h 92"/>
                  <a:gd name="T24" fmla="+- 0 970 935"/>
                  <a:gd name="T25" fmla="*/ T24 w 44"/>
                  <a:gd name="T26" fmla="+- 0 3831 3750"/>
                  <a:gd name="T27" fmla="*/ 3831 h 92"/>
                  <a:gd name="T28" fmla="+- 0 978 935"/>
                  <a:gd name="T29" fmla="*/ T28 w 44"/>
                  <a:gd name="T30" fmla="+- 0 3831 3750"/>
                  <a:gd name="T31" fmla="*/ 3831 h 92"/>
                  <a:gd name="T32" fmla="+- 0 978 935"/>
                  <a:gd name="T33" fmla="*/ T32 w 44"/>
                  <a:gd name="T34" fmla="+- 0 3840 3750"/>
                  <a:gd name="T35" fmla="*/ 3840 h 92"/>
                  <a:gd name="T36" fmla="+- 0 958 935"/>
                  <a:gd name="T37" fmla="*/ T36 w 44"/>
                  <a:gd name="T38" fmla="+- 0 3842 3750"/>
                  <a:gd name="T39" fmla="*/ 3842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92">
                    <a:moveTo>
                      <a:pt x="23" y="92"/>
                    </a:moveTo>
                    <a:lnTo>
                      <a:pt x="10" y="78"/>
                    </a:lnTo>
                    <a:lnTo>
                      <a:pt x="9" y="30"/>
                    </a:lnTo>
                    <a:lnTo>
                      <a:pt x="28" y="30"/>
                    </a:lnTo>
                    <a:lnTo>
                      <a:pt x="28" y="69"/>
                    </a:lnTo>
                    <a:lnTo>
                      <a:pt x="28" y="78"/>
                    </a:lnTo>
                    <a:lnTo>
                      <a:pt x="35" y="81"/>
                    </a:lnTo>
                    <a:lnTo>
                      <a:pt x="43" y="81"/>
                    </a:lnTo>
                    <a:lnTo>
                      <a:pt x="43" y="90"/>
                    </a:lnTo>
                    <a:lnTo>
                      <a:pt x="2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7" name="Freeform 1124"/>
              <p:cNvSpPr>
                <a:spLocks/>
              </p:cNvSpPr>
              <p:nvPr/>
            </p:nvSpPr>
            <p:spPr bwMode="auto">
              <a:xfrm>
                <a:off x="935" y="3750"/>
                <a:ext cx="44" cy="92"/>
              </a:xfrm>
              <a:custGeom>
                <a:avLst/>
                <a:gdLst>
                  <a:gd name="T0" fmla="+- 0 978 935"/>
                  <a:gd name="T1" fmla="*/ T0 w 44"/>
                  <a:gd name="T2" fmla="+- 0 3831 3750"/>
                  <a:gd name="T3" fmla="*/ 3831 h 92"/>
                  <a:gd name="T4" fmla="+- 0 970 935"/>
                  <a:gd name="T5" fmla="*/ T4 w 44"/>
                  <a:gd name="T6" fmla="+- 0 3831 3750"/>
                  <a:gd name="T7" fmla="*/ 3831 h 92"/>
                  <a:gd name="T8" fmla="+- 0 978 935"/>
                  <a:gd name="T9" fmla="*/ T8 w 44"/>
                  <a:gd name="T10" fmla="+- 0 3828 3750"/>
                  <a:gd name="T11" fmla="*/ 3828 h 92"/>
                  <a:gd name="T12" fmla="+- 0 978 935"/>
                  <a:gd name="T13" fmla="*/ T12 w 44"/>
                  <a:gd name="T14" fmla="+- 0 3831 3750"/>
                  <a:gd name="T15" fmla="*/ 3831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92">
                    <a:moveTo>
                      <a:pt x="43" y="81"/>
                    </a:moveTo>
                    <a:lnTo>
                      <a:pt x="35" y="81"/>
                    </a:lnTo>
                    <a:lnTo>
                      <a:pt x="43" y="78"/>
                    </a:lnTo>
                    <a:lnTo>
                      <a:pt x="43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2" name="Group 1125"/>
            <p:cNvGrpSpPr>
              <a:grpSpLocks/>
            </p:cNvGrpSpPr>
            <p:nvPr/>
          </p:nvGrpSpPr>
          <p:grpSpPr bwMode="auto">
            <a:xfrm>
              <a:off x="989" y="3740"/>
              <a:ext cx="20" cy="102"/>
              <a:chOff x="989" y="3740"/>
              <a:chExt cx="20" cy="102"/>
            </a:xfrm>
          </p:grpSpPr>
          <p:sp>
            <p:nvSpPr>
              <p:cNvPr id="3912" name="Freeform 1126"/>
              <p:cNvSpPr>
                <a:spLocks/>
              </p:cNvSpPr>
              <p:nvPr/>
            </p:nvSpPr>
            <p:spPr bwMode="auto">
              <a:xfrm>
                <a:off x="989" y="3740"/>
                <a:ext cx="20" cy="102"/>
              </a:xfrm>
              <a:custGeom>
                <a:avLst/>
                <a:gdLst>
                  <a:gd name="T0" fmla="+- 0 1009 989"/>
                  <a:gd name="T1" fmla="*/ T0 w 20"/>
                  <a:gd name="T2" fmla="+- 0 3754 3740"/>
                  <a:gd name="T3" fmla="*/ 3754 h 102"/>
                  <a:gd name="T4" fmla="+- 0 989 989"/>
                  <a:gd name="T5" fmla="*/ T4 w 20"/>
                  <a:gd name="T6" fmla="+- 0 3754 3740"/>
                  <a:gd name="T7" fmla="*/ 3754 h 102"/>
                  <a:gd name="T8" fmla="+- 0 989 989"/>
                  <a:gd name="T9" fmla="*/ T8 w 20"/>
                  <a:gd name="T10" fmla="+- 0 3740 3740"/>
                  <a:gd name="T11" fmla="*/ 3740 h 102"/>
                  <a:gd name="T12" fmla="+- 0 1009 989"/>
                  <a:gd name="T13" fmla="*/ T12 w 20"/>
                  <a:gd name="T14" fmla="+- 0 3740 3740"/>
                  <a:gd name="T15" fmla="*/ 3740 h 102"/>
                  <a:gd name="T16" fmla="+- 0 1009 989"/>
                  <a:gd name="T17" fmla="*/ T16 w 20"/>
                  <a:gd name="T18" fmla="+- 0 3754 3740"/>
                  <a:gd name="T19" fmla="*/ 3754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20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3" name="Freeform 1127"/>
              <p:cNvSpPr>
                <a:spLocks/>
              </p:cNvSpPr>
              <p:nvPr/>
            </p:nvSpPr>
            <p:spPr bwMode="auto">
              <a:xfrm>
                <a:off x="989" y="3740"/>
                <a:ext cx="20" cy="102"/>
              </a:xfrm>
              <a:custGeom>
                <a:avLst/>
                <a:gdLst>
                  <a:gd name="T0" fmla="+- 0 1009 989"/>
                  <a:gd name="T1" fmla="*/ T0 w 20"/>
                  <a:gd name="T2" fmla="+- 0 3841 3740"/>
                  <a:gd name="T3" fmla="*/ 3841 h 102"/>
                  <a:gd name="T4" fmla="+- 0 989 989"/>
                  <a:gd name="T5" fmla="*/ T4 w 20"/>
                  <a:gd name="T6" fmla="+- 0 3841 3740"/>
                  <a:gd name="T7" fmla="*/ 3841 h 102"/>
                  <a:gd name="T8" fmla="+- 0 989 989"/>
                  <a:gd name="T9" fmla="*/ T8 w 20"/>
                  <a:gd name="T10" fmla="+- 0 3767 3740"/>
                  <a:gd name="T11" fmla="*/ 3767 h 102"/>
                  <a:gd name="T12" fmla="+- 0 1009 989"/>
                  <a:gd name="T13" fmla="*/ T12 w 20"/>
                  <a:gd name="T14" fmla="+- 0 3767 3740"/>
                  <a:gd name="T15" fmla="*/ 3767 h 102"/>
                  <a:gd name="T16" fmla="+- 0 1009 989"/>
                  <a:gd name="T17" fmla="*/ T16 w 20"/>
                  <a:gd name="T18" fmla="+- 0 3841 3740"/>
                  <a:gd name="T19" fmla="*/ 3841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20" y="101"/>
                    </a:moveTo>
                    <a:lnTo>
                      <a:pt x="0" y="101"/>
                    </a:lnTo>
                    <a:lnTo>
                      <a:pt x="0" y="27"/>
                    </a:lnTo>
                    <a:lnTo>
                      <a:pt x="20" y="27"/>
                    </a:lnTo>
                    <a:lnTo>
                      <a:pt x="2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3" name="Group 1128"/>
            <p:cNvGrpSpPr>
              <a:grpSpLocks/>
            </p:cNvGrpSpPr>
            <p:nvPr/>
          </p:nvGrpSpPr>
          <p:grpSpPr bwMode="auto">
            <a:xfrm>
              <a:off x="1019" y="3767"/>
              <a:ext cx="77" cy="74"/>
              <a:chOff x="1019" y="3767"/>
              <a:chExt cx="77" cy="74"/>
            </a:xfrm>
          </p:grpSpPr>
          <p:sp>
            <p:nvSpPr>
              <p:cNvPr id="3910" name="Freeform 1129"/>
              <p:cNvSpPr>
                <a:spLocks/>
              </p:cNvSpPr>
              <p:nvPr/>
            </p:nvSpPr>
            <p:spPr bwMode="auto">
              <a:xfrm>
                <a:off x="1019" y="3767"/>
                <a:ext cx="77" cy="74"/>
              </a:xfrm>
              <a:custGeom>
                <a:avLst/>
                <a:gdLst>
                  <a:gd name="T0" fmla="+- 0 1068 1019"/>
                  <a:gd name="T1" fmla="*/ T0 w 77"/>
                  <a:gd name="T2" fmla="+- 0 3841 3767"/>
                  <a:gd name="T3" fmla="*/ 3841 h 74"/>
                  <a:gd name="T4" fmla="+- 0 1045 1019"/>
                  <a:gd name="T5" fmla="*/ T4 w 77"/>
                  <a:gd name="T6" fmla="+- 0 3841 3767"/>
                  <a:gd name="T7" fmla="*/ 3841 h 74"/>
                  <a:gd name="T8" fmla="+- 0 1019 1019"/>
                  <a:gd name="T9" fmla="*/ T8 w 77"/>
                  <a:gd name="T10" fmla="+- 0 3767 3767"/>
                  <a:gd name="T11" fmla="*/ 3767 h 74"/>
                  <a:gd name="T12" fmla="+- 0 1040 1019"/>
                  <a:gd name="T13" fmla="*/ T12 w 77"/>
                  <a:gd name="T14" fmla="+- 0 3767 3767"/>
                  <a:gd name="T15" fmla="*/ 3767 h 74"/>
                  <a:gd name="T16" fmla="+- 0 1057 1019"/>
                  <a:gd name="T17" fmla="*/ T16 w 77"/>
                  <a:gd name="T18" fmla="+- 0 3826 3767"/>
                  <a:gd name="T19" fmla="*/ 3826 h 74"/>
                  <a:gd name="T20" fmla="+- 0 1074 1019"/>
                  <a:gd name="T21" fmla="*/ T20 w 77"/>
                  <a:gd name="T22" fmla="+- 0 3826 3767"/>
                  <a:gd name="T23" fmla="*/ 3826 h 74"/>
                  <a:gd name="T24" fmla="+- 0 1068 1019"/>
                  <a:gd name="T25" fmla="*/ T24 w 77"/>
                  <a:gd name="T26" fmla="+- 0 3841 3767"/>
                  <a:gd name="T27" fmla="*/ 3841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7" h="74">
                    <a:moveTo>
                      <a:pt x="49" y="74"/>
                    </a:moveTo>
                    <a:lnTo>
                      <a:pt x="26" y="7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8" y="59"/>
                    </a:lnTo>
                    <a:lnTo>
                      <a:pt x="55" y="59"/>
                    </a:lnTo>
                    <a:lnTo>
                      <a:pt x="49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1" name="Freeform 1130"/>
              <p:cNvSpPr>
                <a:spLocks/>
              </p:cNvSpPr>
              <p:nvPr/>
            </p:nvSpPr>
            <p:spPr bwMode="auto">
              <a:xfrm>
                <a:off x="1019" y="3767"/>
                <a:ext cx="77" cy="74"/>
              </a:xfrm>
              <a:custGeom>
                <a:avLst/>
                <a:gdLst>
                  <a:gd name="T0" fmla="+- 0 1074 1019"/>
                  <a:gd name="T1" fmla="*/ T0 w 77"/>
                  <a:gd name="T2" fmla="+- 0 3826 3767"/>
                  <a:gd name="T3" fmla="*/ 3826 h 74"/>
                  <a:gd name="T4" fmla="+- 0 1057 1019"/>
                  <a:gd name="T5" fmla="*/ T4 w 77"/>
                  <a:gd name="T6" fmla="+- 0 3826 3767"/>
                  <a:gd name="T7" fmla="*/ 3826 h 74"/>
                  <a:gd name="T8" fmla="+- 0 1076 1019"/>
                  <a:gd name="T9" fmla="*/ T8 w 77"/>
                  <a:gd name="T10" fmla="+- 0 3767 3767"/>
                  <a:gd name="T11" fmla="*/ 3767 h 74"/>
                  <a:gd name="T12" fmla="+- 0 1096 1019"/>
                  <a:gd name="T13" fmla="*/ T12 w 77"/>
                  <a:gd name="T14" fmla="+- 0 3767 3767"/>
                  <a:gd name="T15" fmla="*/ 3767 h 74"/>
                  <a:gd name="T16" fmla="+- 0 1074 1019"/>
                  <a:gd name="T17" fmla="*/ T16 w 77"/>
                  <a:gd name="T18" fmla="+- 0 3826 3767"/>
                  <a:gd name="T19" fmla="*/ 3826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7" h="74">
                    <a:moveTo>
                      <a:pt x="55" y="59"/>
                    </a:moveTo>
                    <a:lnTo>
                      <a:pt x="38" y="59"/>
                    </a:lnTo>
                    <a:lnTo>
                      <a:pt x="57" y="0"/>
                    </a:lnTo>
                    <a:lnTo>
                      <a:pt x="77" y="0"/>
                    </a:lnTo>
                    <a:lnTo>
                      <a:pt x="55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4" name="Group 1131"/>
            <p:cNvGrpSpPr>
              <a:grpSpLocks/>
            </p:cNvGrpSpPr>
            <p:nvPr/>
          </p:nvGrpSpPr>
          <p:grpSpPr bwMode="auto">
            <a:xfrm>
              <a:off x="1104" y="3766"/>
              <a:ext cx="65" cy="78"/>
              <a:chOff x="1104" y="3766"/>
              <a:chExt cx="65" cy="78"/>
            </a:xfrm>
          </p:grpSpPr>
          <p:sp>
            <p:nvSpPr>
              <p:cNvPr id="3906" name="Freeform 1132"/>
              <p:cNvSpPr>
                <a:spLocks/>
              </p:cNvSpPr>
              <p:nvPr/>
            </p:nvSpPr>
            <p:spPr bwMode="auto">
              <a:xfrm>
                <a:off x="1104" y="3766"/>
                <a:ext cx="65" cy="78"/>
              </a:xfrm>
              <a:custGeom>
                <a:avLst/>
                <a:gdLst>
                  <a:gd name="T0" fmla="+- 0 1154 1104"/>
                  <a:gd name="T1" fmla="*/ T0 w 65"/>
                  <a:gd name="T2" fmla="+- 0 3843 3766"/>
                  <a:gd name="T3" fmla="*/ 3843 h 78"/>
                  <a:gd name="T4" fmla="+- 0 1136 1104"/>
                  <a:gd name="T5" fmla="*/ T4 w 65"/>
                  <a:gd name="T6" fmla="+- 0 3843 3766"/>
                  <a:gd name="T7" fmla="*/ 3843 h 78"/>
                  <a:gd name="T8" fmla="+- 0 1115 1104"/>
                  <a:gd name="T9" fmla="*/ T8 w 65"/>
                  <a:gd name="T10" fmla="+- 0 3836 3766"/>
                  <a:gd name="T11" fmla="*/ 3836 h 78"/>
                  <a:gd name="T12" fmla="+- 0 1104 1104"/>
                  <a:gd name="T13" fmla="*/ T12 w 65"/>
                  <a:gd name="T14" fmla="+- 0 3819 3766"/>
                  <a:gd name="T15" fmla="*/ 3819 h 78"/>
                  <a:gd name="T16" fmla="+- 0 1106 1104"/>
                  <a:gd name="T17" fmla="*/ T16 w 65"/>
                  <a:gd name="T18" fmla="+- 0 3789 3766"/>
                  <a:gd name="T19" fmla="*/ 3789 h 78"/>
                  <a:gd name="T20" fmla="+- 0 1115 1104"/>
                  <a:gd name="T21" fmla="*/ T20 w 65"/>
                  <a:gd name="T22" fmla="+- 0 3772 3766"/>
                  <a:gd name="T23" fmla="*/ 3772 h 78"/>
                  <a:gd name="T24" fmla="+- 0 1132 1104"/>
                  <a:gd name="T25" fmla="*/ T24 w 65"/>
                  <a:gd name="T26" fmla="+- 0 3766 3766"/>
                  <a:gd name="T27" fmla="*/ 3766 h 78"/>
                  <a:gd name="T28" fmla="+- 0 1155 1104"/>
                  <a:gd name="T29" fmla="*/ T28 w 65"/>
                  <a:gd name="T30" fmla="+- 0 3772 3766"/>
                  <a:gd name="T31" fmla="*/ 3772 h 78"/>
                  <a:gd name="T32" fmla="+- 0 1161 1104"/>
                  <a:gd name="T33" fmla="*/ T32 w 65"/>
                  <a:gd name="T34" fmla="+- 0 3780 3766"/>
                  <a:gd name="T35" fmla="*/ 3780 h 78"/>
                  <a:gd name="T36" fmla="+- 0 1129 1104"/>
                  <a:gd name="T37" fmla="*/ T36 w 65"/>
                  <a:gd name="T38" fmla="+- 0 3780 3766"/>
                  <a:gd name="T39" fmla="*/ 3780 h 78"/>
                  <a:gd name="T40" fmla="+- 0 1123 1104"/>
                  <a:gd name="T41" fmla="*/ T40 w 65"/>
                  <a:gd name="T42" fmla="+- 0 3790 3766"/>
                  <a:gd name="T43" fmla="*/ 3790 h 78"/>
                  <a:gd name="T44" fmla="+- 0 1122 1104"/>
                  <a:gd name="T45" fmla="*/ T44 w 65"/>
                  <a:gd name="T46" fmla="+- 0 3793 3766"/>
                  <a:gd name="T47" fmla="*/ 3793 h 78"/>
                  <a:gd name="T48" fmla="+- 0 1122 1104"/>
                  <a:gd name="T49" fmla="*/ T48 w 65"/>
                  <a:gd name="T50" fmla="+- 0 3796 3766"/>
                  <a:gd name="T51" fmla="*/ 3796 h 78"/>
                  <a:gd name="T52" fmla="+- 0 1150 1104"/>
                  <a:gd name="T53" fmla="*/ T52 w 65"/>
                  <a:gd name="T54" fmla="+- 0 3796 3766"/>
                  <a:gd name="T55" fmla="*/ 3796 h 78"/>
                  <a:gd name="T56" fmla="+- 0 1122 1104"/>
                  <a:gd name="T57" fmla="*/ T56 w 65"/>
                  <a:gd name="T58" fmla="+- 0 3808 3766"/>
                  <a:gd name="T59" fmla="*/ 3808 h 78"/>
                  <a:gd name="T60" fmla="+- 0 1122 1104"/>
                  <a:gd name="T61" fmla="*/ T60 w 65"/>
                  <a:gd name="T62" fmla="+- 0 3820 3766"/>
                  <a:gd name="T63" fmla="*/ 3820 h 78"/>
                  <a:gd name="T64" fmla="+- 0 1125 1104"/>
                  <a:gd name="T65" fmla="*/ T64 w 65"/>
                  <a:gd name="T66" fmla="+- 0 3829 3766"/>
                  <a:gd name="T67" fmla="*/ 3829 h 78"/>
                  <a:gd name="T68" fmla="+- 0 1137 1104"/>
                  <a:gd name="T69" fmla="*/ T68 w 65"/>
                  <a:gd name="T70" fmla="+- 0 3830 3766"/>
                  <a:gd name="T71" fmla="*/ 3830 h 78"/>
                  <a:gd name="T72" fmla="+- 0 1165 1104"/>
                  <a:gd name="T73" fmla="*/ T72 w 65"/>
                  <a:gd name="T74" fmla="+- 0 3830 3766"/>
                  <a:gd name="T75" fmla="*/ 3830 h 78"/>
                  <a:gd name="T76" fmla="+- 0 1163 1104"/>
                  <a:gd name="T77" fmla="*/ T76 w 65"/>
                  <a:gd name="T78" fmla="+- 0 3834 3766"/>
                  <a:gd name="T79" fmla="*/ 3834 h 78"/>
                  <a:gd name="T80" fmla="+- 0 1154 1104"/>
                  <a:gd name="T81" fmla="*/ T80 w 65"/>
                  <a:gd name="T82" fmla="+- 0 3843 3766"/>
                  <a:gd name="T83" fmla="*/ 384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2" y="77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3"/>
                    </a:lnTo>
                    <a:lnTo>
                      <a:pt x="11" y="6"/>
                    </a:lnTo>
                    <a:lnTo>
                      <a:pt x="28" y="0"/>
                    </a:lnTo>
                    <a:lnTo>
                      <a:pt x="51" y="6"/>
                    </a:lnTo>
                    <a:lnTo>
                      <a:pt x="57" y="14"/>
                    </a:lnTo>
                    <a:lnTo>
                      <a:pt x="25" y="14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46" y="30"/>
                    </a:lnTo>
                    <a:lnTo>
                      <a:pt x="18" y="42"/>
                    </a:lnTo>
                    <a:lnTo>
                      <a:pt x="18" y="54"/>
                    </a:lnTo>
                    <a:lnTo>
                      <a:pt x="21" y="63"/>
                    </a:lnTo>
                    <a:lnTo>
                      <a:pt x="33" y="64"/>
                    </a:lnTo>
                    <a:lnTo>
                      <a:pt x="61" y="64"/>
                    </a:lnTo>
                    <a:lnTo>
                      <a:pt x="59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7" name="Freeform 1133"/>
              <p:cNvSpPr>
                <a:spLocks/>
              </p:cNvSpPr>
              <p:nvPr/>
            </p:nvSpPr>
            <p:spPr bwMode="auto">
              <a:xfrm>
                <a:off x="1104" y="3766"/>
                <a:ext cx="65" cy="78"/>
              </a:xfrm>
              <a:custGeom>
                <a:avLst/>
                <a:gdLst>
                  <a:gd name="T0" fmla="+- 0 1151 1104"/>
                  <a:gd name="T1" fmla="*/ T0 w 65"/>
                  <a:gd name="T2" fmla="+- 0 3795 3766"/>
                  <a:gd name="T3" fmla="*/ 3795 h 78"/>
                  <a:gd name="T4" fmla="+- 0 1144 1104"/>
                  <a:gd name="T5" fmla="*/ T4 w 65"/>
                  <a:gd name="T6" fmla="+- 0 3781 3766"/>
                  <a:gd name="T7" fmla="*/ 3781 h 78"/>
                  <a:gd name="T8" fmla="+- 0 1129 1104"/>
                  <a:gd name="T9" fmla="*/ T8 w 65"/>
                  <a:gd name="T10" fmla="+- 0 3780 3766"/>
                  <a:gd name="T11" fmla="*/ 3780 h 78"/>
                  <a:gd name="T12" fmla="+- 0 1161 1104"/>
                  <a:gd name="T13" fmla="*/ T12 w 65"/>
                  <a:gd name="T14" fmla="+- 0 3780 3766"/>
                  <a:gd name="T15" fmla="*/ 3780 h 78"/>
                  <a:gd name="T16" fmla="+- 0 1167 1104"/>
                  <a:gd name="T17" fmla="*/ T16 w 65"/>
                  <a:gd name="T18" fmla="+- 0 3788 3766"/>
                  <a:gd name="T19" fmla="*/ 3788 h 78"/>
                  <a:gd name="T20" fmla="+- 0 1151 1104"/>
                  <a:gd name="T21" fmla="*/ T20 w 65"/>
                  <a:gd name="T22" fmla="+- 0 3795 3766"/>
                  <a:gd name="T23" fmla="*/ 3795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5"/>
                    </a:lnTo>
                    <a:lnTo>
                      <a:pt x="25" y="14"/>
                    </a:lnTo>
                    <a:lnTo>
                      <a:pt x="57" y="14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8" name="Freeform 1134"/>
              <p:cNvSpPr>
                <a:spLocks/>
              </p:cNvSpPr>
              <p:nvPr/>
            </p:nvSpPr>
            <p:spPr bwMode="auto">
              <a:xfrm>
                <a:off x="1104" y="3766"/>
                <a:ext cx="65" cy="78"/>
              </a:xfrm>
              <a:custGeom>
                <a:avLst/>
                <a:gdLst>
                  <a:gd name="T0" fmla="+- 0 1151 1104"/>
                  <a:gd name="T1" fmla="*/ T0 w 65"/>
                  <a:gd name="T2" fmla="+- 0 3796 3766"/>
                  <a:gd name="T3" fmla="*/ 3796 h 78"/>
                  <a:gd name="T4" fmla="+- 0 1150 1104"/>
                  <a:gd name="T5" fmla="*/ T4 w 65"/>
                  <a:gd name="T6" fmla="+- 0 3796 3766"/>
                  <a:gd name="T7" fmla="*/ 3796 h 78"/>
                  <a:gd name="T8" fmla="+- 0 1151 1104"/>
                  <a:gd name="T9" fmla="*/ T8 w 65"/>
                  <a:gd name="T10" fmla="+- 0 3795 3766"/>
                  <a:gd name="T11" fmla="*/ 3795 h 78"/>
                  <a:gd name="T12" fmla="+- 0 1151 1104"/>
                  <a:gd name="T13" fmla="*/ T12 w 65"/>
                  <a:gd name="T14" fmla="+- 0 3796 3766"/>
                  <a:gd name="T15" fmla="*/ 3796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9" name="Freeform 1135"/>
              <p:cNvSpPr>
                <a:spLocks/>
              </p:cNvSpPr>
              <p:nvPr/>
            </p:nvSpPr>
            <p:spPr bwMode="auto">
              <a:xfrm>
                <a:off x="1104" y="3766"/>
                <a:ext cx="65" cy="78"/>
              </a:xfrm>
              <a:custGeom>
                <a:avLst/>
                <a:gdLst>
                  <a:gd name="T0" fmla="+- 0 1165 1104"/>
                  <a:gd name="T1" fmla="*/ T0 w 65"/>
                  <a:gd name="T2" fmla="+- 0 3830 3766"/>
                  <a:gd name="T3" fmla="*/ 3830 h 78"/>
                  <a:gd name="T4" fmla="+- 0 1144 1104"/>
                  <a:gd name="T5" fmla="*/ T4 w 65"/>
                  <a:gd name="T6" fmla="+- 0 3830 3766"/>
                  <a:gd name="T7" fmla="*/ 3830 h 78"/>
                  <a:gd name="T8" fmla="+- 0 1149 1104"/>
                  <a:gd name="T9" fmla="*/ T8 w 65"/>
                  <a:gd name="T10" fmla="+- 0 3827 3766"/>
                  <a:gd name="T11" fmla="*/ 3827 h 78"/>
                  <a:gd name="T12" fmla="+- 0 1150 1104"/>
                  <a:gd name="T13" fmla="*/ T12 w 65"/>
                  <a:gd name="T14" fmla="+- 0 3821 3766"/>
                  <a:gd name="T15" fmla="*/ 3821 h 78"/>
                  <a:gd name="T16" fmla="+- 0 1168 1104"/>
                  <a:gd name="T17" fmla="*/ T16 w 65"/>
                  <a:gd name="T18" fmla="+- 0 3823 3766"/>
                  <a:gd name="T19" fmla="*/ 3823 h 78"/>
                  <a:gd name="T20" fmla="+- 0 1165 1104"/>
                  <a:gd name="T21" fmla="*/ T20 w 65"/>
                  <a:gd name="T22" fmla="+- 0 3830 3766"/>
                  <a:gd name="T23" fmla="*/ 383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1" y="64"/>
                    </a:moveTo>
                    <a:lnTo>
                      <a:pt x="40" y="64"/>
                    </a:lnTo>
                    <a:lnTo>
                      <a:pt x="45" y="61"/>
                    </a:lnTo>
                    <a:lnTo>
                      <a:pt x="46" y="55"/>
                    </a:lnTo>
                    <a:lnTo>
                      <a:pt x="64" y="57"/>
                    </a:lnTo>
                    <a:lnTo>
                      <a:pt x="61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5" name="Group 1136"/>
            <p:cNvGrpSpPr>
              <a:grpSpLocks/>
            </p:cNvGrpSpPr>
            <p:nvPr/>
          </p:nvGrpSpPr>
          <p:grpSpPr bwMode="auto">
            <a:xfrm>
              <a:off x="1180" y="3767"/>
              <a:ext cx="60" cy="75"/>
              <a:chOff x="1180" y="3767"/>
              <a:chExt cx="60" cy="75"/>
            </a:xfrm>
          </p:grpSpPr>
          <p:sp>
            <p:nvSpPr>
              <p:cNvPr id="3903" name="Freeform 1137"/>
              <p:cNvSpPr>
                <a:spLocks/>
              </p:cNvSpPr>
              <p:nvPr/>
            </p:nvSpPr>
            <p:spPr bwMode="auto">
              <a:xfrm>
                <a:off x="1180" y="3767"/>
                <a:ext cx="60" cy="75"/>
              </a:xfrm>
              <a:custGeom>
                <a:avLst/>
                <a:gdLst>
                  <a:gd name="T0" fmla="+- 0 1233 1180"/>
                  <a:gd name="T1" fmla="*/ T0 w 60"/>
                  <a:gd name="T2" fmla="+- 0 3830 3767"/>
                  <a:gd name="T3" fmla="*/ 3830 h 75"/>
                  <a:gd name="T4" fmla="+- 0 1213 1180"/>
                  <a:gd name="T5" fmla="*/ T4 w 60"/>
                  <a:gd name="T6" fmla="+- 0 3830 3767"/>
                  <a:gd name="T7" fmla="*/ 3830 h 75"/>
                  <a:gd name="T8" fmla="+- 0 1227 1180"/>
                  <a:gd name="T9" fmla="*/ T8 w 60"/>
                  <a:gd name="T10" fmla="+- 0 3825 3767"/>
                  <a:gd name="T11" fmla="*/ 3825 h 75"/>
                  <a:gd name="T12" fmla="+- 0 1224 1180"/>
                  <a:gd name="T13" fmla="*/ T12 w 60"/>
                  <a:gd name="T14" fmla="+- 0 3814 3767"/>
                  <a:gd name="T15" fmla="*/ 3814 h 75"/>
                  <a:gd name="T16" fmla="+- 0 1202 1180"/>
                  <a:gd name="T17" fmla="*/ T16 w 60"/>
                  <a:gd name="T18" fmla="+- 0 3809 3767"/>
                  <a:gd name="T19" fmla="*/ 3809 h 75"/>
                  <a:gd name="T20" fmla="+- 0 1185 1180"/>
                  <a:gd name="T21" fmla="*/ T20 w 60"/>
                  <a:gd name="T22" fmla="+- 0 3799 3767"/>
                  <a:gd name="T23" fmla="*/ 3799 h 75"/>
                  <a:gd name="T24" fmla="+- 0 1190 1180"/>
                  <a:gd name="T25" fmla="*/ T24 w 60"/>
                  <a:gd name="T26" fmla="+- 0 3779 3767"/>
                  <a:gd name="T27" fmla="*/ 3779 h 75"/>
                  <a:gd name="T28" fmla="+- 0 1204 1180"/>
                  <a:gd name="T29" fmla="*/ T28 w 60"/>
                  <a:gd name="T30" fmla="+- 0 3768 3767"/>
                  <a:gd name="T31" fmla="*/ 3768 h 75"/>
                  <a:gd name="T32" fmla="+- 0 1223 1180"/>
                  <a:gd name="T33" fmla="*/ T32 w 60"/>
                  <a:gd name="T34" fmla="+- 0 3767 3767"/>
                  <a:gd name="T35" fmla="*/ 3767 h 75"/>
                  <a:gd name="T36" fmla="+- 0 1238 1180"/>
                  <a:gd name="T37" fmla="*/ T36 w 60"/>
                  <a:gd name="T38" fmla="+- 0 3774 3767"/>
                  <a:gd name="T39" fmla="*/ 3774 h 75"/>
                  <a:gd name="T40" fmla="+- 0 1238 1180"/>
                  <a:gd name="T41" fmla="*/ T40 w 60"/>
                  <a:gd name="T42" fmla="+- 0 3774 3767"/>
                  <a:gd name="T43" fmla="*/ 3774 h 75"/>
                  <a:gd name="T44" fmla="+- 0 1200 1180"/>
                  <a:gd name="T45" fmla="*/ T44 w 60"/>
                  <a:gd name="T46" fmla="+- 0 3774 3767"/>
                  <a:gd name="T47" fmla="*/ 3774 h 75"/>
                  <a:gd name="T48" fmla="+- 0 1200 1180"/>
                  <a:gd name="T49" fmla="*/ T48 w 60"/>
                  <a:gd name="T50" fmla="+- 0 3786 3767"/>
                  <a:gd name="T51" fmla="*/ 3786 h 75"/>
                  <a:gd name="T52" fmla="+- 0 1210 1180"/>
                  <a:gd name="T53" fmla="*/ T52 w 60"/>
                  <a:gd name="T54" fmla="+- 0 3795 3767"/>
                  <a:gd name="T55" fmla="*/ 3795 h 75"/>
                  <a:gd name="T56" fmla="+- 0 1225 1180"/>
                  <a:gd name="T57" fmla="*/ T56 w 60"/>
                  <a:gd name="T58" fmla="+- 0 3798 3767"/>
                  <a:gd name="T59" fmla="*/ 3798 h 75"/>
                  <a:gd name="T60" fmla="+- 0 1240 1180"/>
                  <a:gd name="T61" fmla="*/ T60 w 60"/>
                  <a:gd name="T62" fmla="+- 0 3804 3767"/>
                  <a:gd name="T63" fmla="*/ 3804 h 75"/>
                  <a:gd name="T64" fmla="+- 0 1237 1180"/>
                  <a:gd name="T65" fmla="*/ T64 w 60"/>
                  <a:gd name="T66" fmla="+- 0 3826 3767"/>
                  <a:gd name="T67" fmla="*/ 3826 h 75"/>
                  <a:gd name="T68" fmla="+- 0 1233 1180"/>
                  <a:gd name="T69" fmla="*/ T68 w 60"/>
                  <a:gd name="T70" fmla="+- 0 3830 3767"/>
                  <a:gd name="T71" fmla="*/ 383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3" y="63"/>
                    </a:moveTo>
                    <a:lnTo>
                      <a:pt x="33" y="63"/>
                    </a:lnTo>
                    <a:lnTo>
                      <a:pt x="47" y="58"/>
                    </a:lnTo>
                    <a:lnTo>
                      <a:pt x="44" y="47"/>
                    </a:lnTo>
                    <a:lnTo>
                      <a:pt x="22" y="42"/>
                    </a:lnTo>
                    <a:lnTo>
                      <a:pt x="5" y="32"/>
                    </a:lnTo>
                    <a:lnTo>
                      <a:pt x="10" y="12"/>
                    </a:lnTo>
                    <a:lnTo>
                      <a:pt x="24" y="1"/>
                    </a:lnTo>
                    <a:lnTo>
                      <a:pt x="43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20" y="19"/>
                    </a:lnTo>
                    <a:lnTo>
                      <a:pt x="30" y="28"/>
                    </a:lnTo>
                    <a:lnTo>
                      <a:pt x="45" y="31"/>
                    </a:lnTo>
                    <a:lnTo>
                      <a:pt x="60" y="37"/>
                    </a:lnTo>
                    <a:lnTo>
                      <a:pt x="57" y="59"/>
                    </a:lnTo>
                    <a:lnTo>
                      <a:pt x="5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" name="Freeform 1138"/>
              <p:cNvSpPr>
                <a:spLocks/>
              </p:cNvSpPr>
              <p:nvPr/>
            </p:nvSpPr>
            <p:spPr bwMode="auto">
              <a:xfrm>
                <a:off x="1180" y="3767"/>
                <a:ext cx="60" cy="75"/>
              </a:xfrm>
              <a:custGeom>
                <a:avLst/>
                <a:gdLst>
                  <a:gd name="T0" fmla="+- 0 1227 1180"/>
                  <a:gd name="T1" fmla="*/ T0 w 60"/>
                  <a:gd name="T2" fmla="+- 0 3788 3767"/>
                  <a:gd name="T3" fmla="*/ 3788 h 75"/>
                  <a:gd name="T4" fmla="+- 0 1228 1180"/>
                  <a:gd name="T5" fmla="*/ T4 w 60"/>
                  <a:gd name="T6" fmla="+- 0 3776 3767"/>
                  <a:gd name="T7" fmla="*/ 3776 h 75"/>
                  <a:gd name="T8" fmla="+- 0 1200 1180"/>
                  <a:gd name="T9" fmla="*/ T8 w 60"/>
                  <a:gd name="T10" fmla="+- 0 3774 3767"/>
                  <a:gd name="T11" fmla="*/ 3774 h 75"/>
                  <a:gd name="T12" fmla="+- 0 1238 1180"/>
                  <a:gd name="T13" fmla="*/ T12 w 60"/>
                  <a:gd name="T14" fmla="+- 0 3774 3767"/>
                  <a:gd name="T15" fmla="*/ 3774 h 75"/>
                  <a:gd name="T16" fmla="+- 0 1227 1180"/>
                  <a:gd name="T17" fmla="*/ T16 w 60"/>
                  <a:gd name="T18" fmla="+- 0 3788 3767"/>
                  <a:gd name="T19" fmla="*/ 378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1"/>
                    </a:moveTo>
                    <a:lnTo>
                      <a:pt x="48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5" name="Freeform 1139"/>
              <p:cNvSpPr>
                <a:spLocks/>
              </p:cNvSpPr>
              <p:nvPr/>
            </p:nvSpPr>
            <p:spPr bwMode="auto">
              <a:xfrm>
                <a:off x="1180" y="3767"/>
                <a:ext cx="60" cy="75"/>
              </a:xfrm>
              <a:custGeom>
                <a:avLst/>
                <a:gdLst>
                  <a:gd name="T0" fmla="+- 0 1207 1180"/>
                  <a:gd name="T1" fmla="*/ T0 w 60"/>
                  <a:gd name="T2" fmla="+- 0 3841 3767"/>
                  <a:gd name="T3" fmla="*/ 3841 h 75"/>
                  <a:gd name="T4" fmla="+- 0 1191 1180"/>
                  <a:gd name="T5" fmla="*/ T4 w 60"/>
                  <a:gd name="T6" fmla="+- 0 3837 3767"/>
                  <a:gd name="T7" fmla="*/ 3837 h 75"/>
                  <a:gd name="T8" fmla="+- 0 1180 1180"/>
                  <a:gd name="T9" fmla="*/ T8 w 60"/>
                  <a:gd name="T10" fmla="+- 0 3827 3767"/>
                  <a:gd name="T11" fmla="*/ 3827 h 75"/>
                  <a:gd name="T12" fmla="+- 0 1196 1180"/>
                  <a:gd name="T13" fmla="*/ T12 w 60"/>
                  <a:gd name="T14" fmla="+- 0 3820 3767"/>
                  <a:gd name="T15" fmla="*/ 3820 h 75"/>
                  <a:gd name="T16" fmla="+- 0 1197 1180"/>
                  <a:gd name="T17" fmla="*/ T16 w 60"/>
                  <a:gd name="T18" fmla="+- 0 3828 3767"/>
                  <a:gd name="T19" fmla="*/ 3828 h 75"/>
                  <a:gd name="T20" fmla="+- 0 1204 1180"/>
                  <a:gd name="T21" fmla="*/ T20 w 60"/>
                  <a:gd name="T22" fmla="+- 0 3830 3767"/>
                  <a:gd name="T23" fmla="*/ 3830 h 75"/>
                  <a:gd name="T24" fmla="+- 0 1233 1180"/>
                  <a:gd name="T25" fmla="*/ T24 w 60"/>
                  <a:gd name="T26" fmla="+- 0 3830 3767"/>
                  <a:gd name="T27" fmla="*/ 3830 h 75"/>
                  <a:gd name="T28" fmla="+- 0 1224 1180"/>
                  <a:gd name="T29" fmla="*/ T28 w 60"/>
                  <a:gd name="T30" fmla="+- 0 3838 3767"/>
                  <a:gd name="T31" fmla="*/ 3838 h 75"/>
                  <a:gd name="T32" fmla="+- 0 1207 1180"/>
                  <a:gd name="T33" fmla="*/ T32 w 60"/>
                  <a:gd name="T34" fmla="+- 0 3841 3767"/>
                  <a:gd name="T35" fmla="*/ 3841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4"/>
                    </a:moveTo>
                    <a:lnTo>
                      <a:pt x="11" y="70"/>
                    </a:lnTo>
                    <a:lnTo>
                      <a:pt x="0" y="60"/>
                    </a:lnTo>
                    <a:lnTo>
                      <a:pt x="16" y="53"/>
                    </a:lnTo>
                    <a:lnTo>
                      <a:pt x="17" y="61"/>
                    </a:lnTo>
                    <a:lnTo>
                      <a:pt x="24" y="63"/>
                    </a:lnTo>
                    <a:lnTo>
                      <a:pt x="53" y="63"/>
                    </a:lnTo>
                    <a:lnTo>
                      <a:pt x="44" y="71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6" name="Group 1140"/>
            <p:cNvGrpSpPr>
              <a:grpSpLocks/>
            </p:cNvGrpSpPr>
            <p:nvPr/>
          </p:nvGrpSpPr>
          <p:grpSpPr bwMode="auto">
            <a:xfrm>
              <a:off x="1484" y="3794"/>
              <a:ext cx="1134" cy="9276"/>
              <a:chOff x="1484" y="3794"/>
              <a:chExt cx="1134" cy="9276"/>
            </a:xfrm>
          </p:grpSpPr>
          <p:sp>
            <p:nvSpPr>
              <p:cNvPr id="3902" name="Freeform 1141"/>
              <p:cNvSpPr>
                <a:spLocks/>
              </p:cNvSpPr>
              <p:nvPr/>
            </p:nvSpPr>
            <p:spPr bwMode="auto">
              <a:xfrm>
                <a:off x="1484" y="3794"/>
                <a:ext cx="1134" cy="9276"/>
              </a:xfrm>
              <a:custGeom>
                <a:avLst/>
                <a:gdLst>
                  <a:gd name="T0" fmla="+- 0 2608 1484"/>
                  <a:gd name="T1" fmla="*/ T0 w 1134"/>
                  <a:gd name="T2" fmla="+- 0 13069 3794"/>
                  <a:gd name="T3" fmla="*/ 13069 h 9276"/>
                  <a:gd name="T4" fmla="+- 0 1494 1484"/>
                  <a:gd name="T5" fmla="*/ T4 w 1134"/>
                  <a:gd name="T6" fmla="+- 0 13069 3794"/>
                  <a:gd name="T7" fmla="*/ 13069 h 9276"/>
                  <a:gd name="T8" fmla="+- 0 1484 1484"/>
                  <a:gd name="T9" fmla="*/ T8 w 1134"/>
                  <a:gd name="T10" fmla="+- 0 13059 3794"/>
                  <a:gd name="T11" fmla="*/ 13059 h 9276"/>
                  <a:gd name="T12" fmla="+- 0 1484 1484"/>
                  <a:gd name="T13" fmla="*/ T12 w 1134"/>
                  <a:gd name="T14" fmla="+- 0 3803 3794"/>
                  <a:gd name="T15" fmla="*/ 3803 h 9276"/>
                  <a:gd name="T16" fmla="+- 0 1494 1484"/>
                  <a:gd name="T17" fmla="*/ T16 w 1134"/>
                  <a:gd name="T18" fmla="+- 0 3794 3794"/>
                  <a:gd name="T19" fmla="*/ 3794 h 9276"/>
                  <a:gd name="T20" fmla="+- 0 2608 1484"/>
                  <a:gd name="T21" fmla="*/ T20 w 1134"/>
                  <a:gd name="T22" fmla="+- 0 3794 3794"/>
                  <a:gd name="T23" fmla="*/ 3794 h 9276"/>
                  <a:gd name="T24" fmla="+- 0 2618 1484"/>
                  <a:gd name="T25" fmla="*/ T24 w 1134"/>
                  <a:gd name="T26" fmla="+- 0 3803 3794"/>
                  <a:gd name="T27" fmla="*/ 3803 h 9276"/>
                  <a:gd name="T28" fmla="+- 0 2618 1484"/>
                  <a:gd name="T29" fmla="*/ T28 w 1134"/>
                  <a:gd name="T30" fmla="+- 0 13059 3794"/>
                  <a:gd name="T31" fmla="*/ 13059 h 9276"/>
                  <a:gd name="T32" fmla="+- 0 2608 1484"/>
                  <a:gd name="T33" fmla="*/ T32 w 1134"/>
                  <a:gd name="T34" fmla="+- 0 13069 3794"/>
                  <a:gd name="T35" fmla="*/ 13069 h 9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4" h="9276">
                    <a:moveTo>
                      <a:pt x="1124" y="9275"/>
                    </a:moveTo>
                    <a:lnTo>
                      <a:pt x="10" y="9275"/>
                    </a:lnTo>
                    <a:lnTo>
                      <a:pt x="0" y="926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124" y="0"/>
                    </a:lnTo>
                    <a:lnTo>
                      <a:pt x="1134" y="9"/>
                    </a:lnTo>
                    <a:lnTo>
                      <a:pt x="1134" y="9265"/>
                    </a:lnTo>
                    <a:lnTo>
                      <a:pt x="1124" y="92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7" name="Group 1142"/>
            <p:cNvGrpSpPr>
              <a:grpSpLocks/>
            </p:cNvGrpSpPr>
            <p:nvPr/>
          </p:nvGrpSpPr>
          <p:grpSpPr bwMode="auto">
            <a:xfrm>
              <a:off x="1484" y="3794"/>
              <a:ext cx="1134" cy="9276"/>
              <a:chOff x="1484" y="3794"/>
              <a:chExt cx="1134" cy="9276"/>
            </a:xfrm>
          </p:grpSpPr>
          <p:sp>
            <p:nvSpPr>
              <p:cNvPr id="3901" name="Freeform 1143"/>
              <p:cNvSpPr>
                <a:spLocks/>
              </p:cNvSpPr>
              <p:nvPr/>
            </p:nvSpPr>
            <p:spPr bwMode="auto">
              <a:xfrm>
                <a:off x="1484" y="3794"/>
                <a:ext cx="1134" cy="9276"/>
              </a:xfrm>
              <a:custGeom>
                <a:avLst/>
                <a:gdLst>
                  <a:gd name="T0" fmla="+- 0 1484 1484"/>
                  <a:gd name="T1" fmla="*/ T0 w 1134"/>
                  <a:gd name="T2" fmla="+- 0 3816 3794"/>
                  <a:gd name="T3" fmla="*/ 3816 h 9276"/>
                  <a:gd name="T4" fmla="+- 0 1484 1484"/>
                  <a:gd name="T5" fmla="*/ T4 w 1134"/>
                  <a:gd name="T6" fmla="+- 0 3803 3794"/>
                  <a:gd name="T7" fmla="*/ 3803 h 9276"/>
                  <a:gd name="T8" fmla="+- 0 1494 1484"/>
                  <a:gd name="T9" fmla="*/ T8 w 1134"/>
                  <a:gd name="T10" fmla="+- 0 3794 3794"/>
                  <a:gd name="T11" fmla="*/ 3794 h 9276"/>
                  <a:gd name="T12" fmla="+- 0 1507 1484"/>
                  <a:gd name="T13" fmla="*/ T12 w 1134"/>
                  <a:gd name="T14" fmla="+- 0 3794 3794"/>
                  <a:gd name="T15" fmla="*/ 3794 h 9276"/>
                  <a:gd name="T16" fmla="+- 0 2595 1484"/>
                  <a:gd name="T17" fmla="*/ T16 w 1134"/>
                  <a:gd name="T18" fmla="+- 0 3794 3794"/>
                  <a:gd name="T19" fmla="*/ 3794 h 9276"/>
                  <a:gd name="T20" fmla="+- 0 2608 1484"/>
                  <a:gd name="T21" fmla="*/ T20 w 1134"/>
                  <a:gd name="T22" fmla="+- 0 3794 3794"/>
                  <a:gd name="T23" fmla="*/ 3794 h 9276"/>
                  <a:gd name="T24" fmla="+- 0 2618 1484"/>
                  <a:gd name="T25" fmla="*/ T24 w 1134"/>
                  <a:gd name="T26" fmla="+- 0 3803 3794"/>
                  <a:gd name="T27" fmla="*/ 3803 h 9276"/>
                  <a:gd name="T28" fmla="+- 0 2618 1484"/>
                  <a:gd name="T29" fmla="*/ T28 w 1134"/>
                  <a:gd name="T30" fmla="+- 0 3816 3794"/>
                  <a:gd name="T31" fmla="*/ 3816 h 9276"/>
                  <a:gd name="T32" fmla="+- 0 2618 1484"/>
                  <a:gd name="T33" fmla="*/ T32 w 1134"/>
                  <a:gd name="T34" fmla="+- 0 13047 3794"/>
                  <a:gd name="T35" fmla="*/ 13047 h 9276"/>
                  <a:gd name="T36" fmla="+- 0 2618 1484"/>
                  <a:gd name="T37" fmla="*/ T36 w 1134"/>
                  <a:gd name="T38" fmla="+- 0 13059 3794"/>
                  <a:gd name="T39" fmla="*/ 13059 h 9276"/>
                  <a:gd name="T40" fmla="+- 0 2608 1484"/>
                  <a:gd name="T41" fmla="*/ T40 w 1134"/>
                  <a:gd name="T42" fmla="+- 0 13069 3794"/>
                  <a:gd name="T43" fmla="*/ 13069 h 9276"/>
                  <a:gd name="T44" fmla="+- 0 2595 1484"/>
                  <a:gd name="T45" fmla="*/ T44 w 1134"/>
                  <a:gd name="T46" fmla="+- 0 13069 3794"/>
                  <a:gd name="T47" fmla="*/ 13069 h 9276"/>
                  <a:gd name="T48" fmla="+- 0 1507 1484"/>
                  <a:gd name="T49" fmla="*/ T48 w 1134"/>
                  <a:gd name="T50" fmla="+- 0 13069 3794"/>
                  <a:gd name="T51" fmla="*/ 13069 h 9276"/>
                  <a:gd name="T52" fmla="+- 0 1494 1484"/>
                  <a:gd name="T53" fmla="*/ T52 w 1134"/>
                  <a:gd name="T54" fmla="+- 0 13069 3794"/>
                  <a:gd name="T55" fmla="*/ 13069 h 9276"/>
                  <a:gd name="T56" fmla="+- 0 1484 1484"/>
                  <a:gd name="T57" fmla="*/ T56 w 1134"/>
                  <a:gd name="T58" fmla="+- 0 13059 3794"/>
                  <a:gd name="T59" fmla="*/ 13059 h 9276"/>
                  <a:gd name="T60" fmla="+- 0 1484 1484"/>
                  <a:gd name="T61" fmla="*/ T60 w 1134"/>
                  <a:gd name="T62" fmla="+- 0 13047 3794"/>
                  <a:gd name="T63" fmla="*/ 13047 h 9276"/>
                  <a:gd name="T64" fmla="+- 0 1484 1484"/>
                  <a:gd name="T65" fmla="*/ T64 w 1134"/>
                  <a:gd name="T66" fmla="+- 0 3816 3794"/>
                  <a:gd name="T67" fmla="*/ 3816 h 92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4" h="9276">
                    <a:moveTo>
                      <a:pt x="0" y="22"/>
                    </a:moveTo>
                    <a:lnTo>
                      <a:pt x="0" y="9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11" y="0"/>
                    </a:lnTo>
                    <a:lnTo>
                      <a:pt x="1124" y="0"/>
                    </a:lnTo>
                    <a:lnTo>
                      <a:pt x="1134" y="9"/>
                    </a:lnTo>
                    <a:lnTo>
                      <a:pt x="1134" y="22"/>
                    </a:lnTo>
                    <a:lnTo>
                      <a:pt x="1134" y="9253"/>
                    </a:lnTo>
                    <a:lnTo>
                      <a:pt x="1134" y="9265"/>
                    </a:lnTo>
                    <a:lnTo>
                      <a:pt x="1124" y="9275"/>
                    </a:lnTo>
                    <a:lnTo>
                      <a:pt x="1111" y="9275"/>
                    </a:lnTo>
                    <a:lnTo>
                      <a:pt x="23" y="9275"/>
                    </a:lnTo>
                    <a:lnTo>
                      <a:pt x="10" y="9275"/>
                    </a:lnTo>
                    <a:lnTo>
                      <a:pt x="0" y="9265"/>
                    </a:lnTo>
                    <a:lnTo>
                      <a:pt x="0" y="9253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8" name="Group 1144"/>
            <p:cNvGrpSpPr>
              <a:grpSpLocks/>
            </p:cNvGrpSpPr>
            <p:nvPr/>
          </p:nvGrpSpPr>
          <p:grpSpPr bwMode="auto">
            <a:xfrm>
              <a:off x="1484" y="3825"/>
              <a:ext cx="1136" cy="6949"/>
              <a:chOff x="1484" y="3825"/>
              <a:chExt cx="1136" cy="6949"/>
            </a:xfrm>
          </p:grpSpPr>
          <p:sp>
            <p:nvSpPr>
              <p:cNvPr id="3900" name="Freeform 1145"/>
              <p:cNvSpPr>
                <a:spLocks/>
              </p:cNvSpPr>
              <p:nvPr/>
            </p:nvSpPr>
            <p:spPr bwMode="auto">
              <a:xfrm>
                <a:off x="1484" y="3825"/>
                <a:ext cx="1136" cy="6949"/>
              </a:xfrm>
              <a:custGeom>
                <a:avLst/>
                <a:gdLst>
                  <a:gd name="T0" fmla="+- 0 2610 1484"/>
                  <a:gd name="T1" fmla="*/ T0 w 1136"/>
                  <a:gd name="T2" fmla="+- 0 10774 3825"/>
                  <a:gd name="T3" fmla="*/ 10774 h 6949"/>
                  <a:gd name="T4" fmla="+- 0 1494 1484"/>
                  <a:gd name="T5" fmla="*/ T4 w 1136"/>
                  <a:gd name="T6" fmla="+- 0 10774 3825"/>
                  <a:gd name="T7" fmla="*/ 10774 h 6949"/>
                  <a:gd name="T8" fmla="+- 0 1484 1484"/>
                  <a:gd name="T9" fmla="*/ T8 w 1136"/>
                  <a:gd name="T10" fmla="+- 0 10764 3825"/>
                  <a:gd name="T11" fmla="*/ 10764 h 6949"/>
                  <a:gd name="T12" fmla="+- 0 1484 1484"/>
                  <a:gd name="T13" fmla="*/ T12 w 1136"/>
                  <a:gd name="T14" fmla="+- 0 3835 3825"/>
                  <a:gd name="T15" fmla="*/ 3835 h 6949"/>
                  <a:gd name="T16" fmla="+- 0 1494 1484"/>
                  <a:gd name="T17" fmla="*/ T16 w 1136"/>
                  <a:gd name="T18" fmla="+- 0 3825 3825"/>
                  <a:gd name="T19" fmla="*/ 3825 h 6949"/>
                  <a:gd name="T20" fmla="+- 0 2610 1484"/>
                  <a:gd name="T21" fmla="*/ T20 w 1136"/>
                  <a:gd name="T22" fmla="+- 0 3825 3825"/>
                  <a:gd name="T23" fmla="*/ 3825 h 6949"/>
                  <a:gd name="T24" fmla="+- 0 2619 1484"/>
                  <a:gd name="T25" fmla="*/ T24 w 1136"/>
                  <a:gd name="T26" fmla="+- 0 3835 3825"/>
                  <a:gd name="T27" fmla="*/ 3835 h 6949"/>
                  <a:gd name="T28" fmla="+- 0 2619 1484"/>
                  <a:gd name="T29" fmla="*/ T28 w 1136"/>
                  <a:gd name="T30" fmla="+- 0 10764 3825"/>
                  <a:gd name="T31" fmla="*/ 10764 h 6949"/>
                  <a:gd name="T32" fmla="+- 0 2610 1484"/>
                  <a:gd name="T33" fmla="*/ T32 w 1136"/>
                  <a:gd name="T34" fmla="+- 0 10774 3825"/>
                  <a:gd name="T35" fmla="*/ 10774 h 69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6" h="6949">
                    <a:moveTo>
                      <a:pt x="1126" y="6949"/>
                    </a:moveTo>
                    <a:lnTo>
                      <a:pt x="10" y="6949"/>
                    </a:lnTo>
                    <a:lnTo>
                      <a:pt x="0" y="693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26" y="0"/>
                    </a:lnTo>
                    <a:lnTo>
                      <a:pt x="1135" y="10"/>
                    </a:lnTo>
                    <a:lnTo>
                      <a:pt x="1135" y="6939"/>
                    </a:lnTo>
                    <a:lnTo>
                      <a:pt x="1126" y="694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59" name="Group 1146"/>
            <p:cNvGrpSpPr>
              <a:grpSpLocks/>
            </p:cNvGrpSpPr>
            <p:nvPr/>
          </p:nvGrpSpPr>
          <p:grpSpPr bwMode="auto">
            <a:xfrm>
              <a:off x="1484" y="3825"/>
              <a:ext cx="1136" cy="6949"/>
              <a:chOff x="1484" y="3825"/>
              <a:chExt cx="1136" cy="6949"/>
            </a:xfrm>
          </p:grpSpPr>
          <p:sp>
            <p:nvSpPr>
              <p:cNvPr id="3899" name="Freeform 1147"/>
              <p:cNvSpPr>
                <a:spLocks/>
              </p:cNvSpPr>
              <p:nvPr/>
            </p:nvSpPr>
            <p:spPr bwMode="auto">
              <a:xfrm>
                <a:off x="1484" y="3825"/>
                <a:ext cx="1136" cy="6949"/>
              </a:xfrm>
              <a:custGeom>
                <a:avLst/>
                <a:gdLst>
                  <a:gd name="T0" fmla="+- 0 1484 1484"/>
                  <a:gd name="T1" fmla="*/ T0 w 1136"/>
                  <a:gd name="T2" fmla="+- 0 3848 3825"/>
                  <a:gd name="T3" fmla="*/ 3848 h 6949"/>
                  <a:gd name="T4" fmla="+- 0 1484 1484"/>
                  <a:gd name="T5" fmla="*/ T4 w 1136"/>
                  <a:gd name="T6" fmla="+- 0 3835 3825"/>
                  <a:gd name="T7" fmla="*/ 3835 h 6949"/>
                  <a:gd name="T8" fmla="+- 0 1494 1484"/>
                  <a:gd name="T9" fmla="*/ T8 w 1136"/>
                  <a:gd name="T10" fmla="+- 0 3825 3825"/>
                  <a:gd name="T11" fmla="*/ 3825 h 6949"/>
                  <a:gd name="T12" fmla="+- 0 1507 1484"/>
                  <a:gd name="T13" fmla="*/ T12 w 1136"/>
                  <a:gd name="T14" fmla="+- 0 3825 3825"/>
                  <a:gd name="T15" fmla="*/ 3825 h 6949"/>
                  <a:gd name="T16" fmla="+- 0 2597 1484"/>
                  <a:gd name="T17" fmla="*/ T16 w 1136"/>
                  <a:gd name="T18" fmla="+- 0 3825 3825"/>
                  <a:gd name="T19" fmla="*/ 3825 h 6949"/>
                  <a:gd name="T20" fmla="+- 0 2610 1484"/>
                  <a:gd name="T21" fmla="*/ T20 w 1136"/>
                  <a:gd name="T22" fmla="+- 0 3825 3825"/>
                  <a:gd name="T23" fmla="*/ 3825 h 6949"/>
                  <a:gd name="T24" fmla="+- 0 2619 1484"/>
                  <a:gd name="T25" fmla="*/ T24 w 1136"/>
                  <a:gd name="T26" fmla="+- 0 3835 3825"/>
                  <a:gd name="T27" fmla="*/ 3835 h 6949"/>
                  <a:gd name="T28" fmla="+- 0 2619 1484"/>
                  <a:gd name="T29" fmla="*/ T28 w 1136"/>
                  <a:gd name="T30" fmla="+- 0 3848 3825"/>
                  <a:gd name="T31" fmla="*/ 3848 h 6949"/>
                  <a:gd name="T32" fmla="+- 0 2619 1484"/>
                  <a:gd name="T33" fmla="*/ T32 w 1136"/>
                  <a:gd name="T34" fmla="+- 0 10751 3825"/>
                  <a:gd name="T35" fmla="*/ 10751 h 6949"/>
                  <a:gd name="T36" fmla="+- 0 2619 1484"/>
                  <a:gd name="T37" fmla="*/ T36 w 1136"/>
                  <a:gd name="T38" fmla="+- 0 10764 3825"/>
                  <a:gd name="T39" fmla="*/ 10764 h 6949"/>
                  <a:gd name="T40" fmla="+- 0 2610 1484"/>
                  <a:gd name="T41" fmla="*/ T40 w 1136"/>
                  <a:gd name="T42" fmla="+- 0 10774 3825"/>
                  <a:gd name="T43" fmla="*/ 10774 h 6949"/>
                  <a:gd name="T44" fmla="+- 0 2597 1484"/>
                  <a:gd name="T45" fmla="*/ T44 w 1136"/>
                  <a:gd name="T46" fmla="+- 0 10774 3825"/>
                  <a:gd name="T47" fmla="*/ 10774 h 6949"/>
                  <a:gd name="T48" fmla="+- 0 1507 1484"/>
                  <a:gd name="T49" fmla="*/ T48 w 1136"/>
                  <a:gd name="T50" fmla="+- 0 10774 3825"/>
                  <a:gd name="T51" fmla="*/ 10774 h 6949"/>
                  <a:gd name="T52" fmla="+- 0 1494 1484"/>
                  <a:gd name="T53" fmla="*/ T52 w 1136"/>
                  <a:gd name="T54" fmla="+- 0 10774 3825"/>
                  <a:gd name="T55" fmla="*/ 10774 h 6949"/>
                  <a:gd name="T56" fmla="+- 0 1484 1484"/>
                  <a:gd name="T57" fmla="*/ T56 w 1136"/>
                  <a:gd name="T58" fmla="+- 0 10764 3825"/>
                  <a:gd name="T59" fmla="*/ 10764 h 6949"/>
                  <a:gd name="T60" fmla="+- 0 1484 1484"/>
                  <a:gd name="T61" fmla="*/ T60 w 1136"/>
                  <a:gd name="T62" fmla="+- 0 10751 3825"/>
                  <a:gd name="T63" fmla="*/ 10751 h 6949"/>
                  <a:gd name="T64" fmla="+- 0 1484 1484"/>
                  <a:gd name="T65" fmla="*/ T64 w 1136"/>
                  <a:gd name="T66" fmla="+- 0 3848 3825"/>
                  <a:gd name="T67" fmla="*/ 3848 h 69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6" h="6949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13" y="0"/>
                    </a:lnTo>
                    <a:lnTo>
                      <a:pt x="1126" y="0"/>
                    </a:lnTo>
                    <a:lnTo>
                      <a:pt x="1135" y="10"/>
                    </a:lnTo>
                    <a:lnTo>
                      <a:pt x="1135" y="23"/>
                    </a:lnTo>
                    <a:lnTo>
                      <a:pt x="1135" y="6926"/>
                    </a:lnTo>
                    <a:lnTo>
                      <a:pt x="1135" y="6939"/>
                    </a:lnTo>
                    <a:lnTo>
                      <a:pt x="1126" y="6949"/>
                    </a:lnTo>
                    <a:lnTo>
                      <a:pt x="1113" y="6949"/>
                    </a:lnTo>
                    <a:lnTo>
                      <a:pt x="23" y="6949"/>
                    </a:lnTo>
                    <a:lnTo>
                      <a:pt x="10" y="6949"/>
                    </a:lnTo>
                    <a:lnTo>
                      <a:pt x="0" y="6939"/>
                    </a:lnTo>
                    <a:lnTo>
                      <a:pt x="0" y="6926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0" name="Group 1148"/>
            <p:cNvGrpSpPr>
              <a:grpSpLocks/>
            </p:cNvGrpSpPr>
            <p:nvPr/>
          </p:nvGrpSpPr>
          <p:grpSpPr bwMode="auto">
            <a:xfrm>
              <a:off x="1460" y="3834"/>
              <a:ext cx="1131" cy="4614"/>
              <a:chOff x="1460" y="3834"/>
              <a:chExt cx="1131" cy="4614"/>
            </a:xfrm>
          </p:grpSpPr>
          <p:sp>
            <p:nvSpPr>
              <p:cNvPr id="3898" name="Freeform 1149"/>
              <p:cNvSpPr>
                <a:spLocks/>
              </p:cNvSpPr>
              <p:nvPr/>
            </p:nvSpPr>
            <p:spPr bwMode="auto">
              <a:xfrm>
                <a:off x="1460" y="3834"/>
                <a:ext cx="1131" cy="4614"/>
              </a:xfrm>
              <a:custGeom>
                <a:avLst/>
                <a:gdLst>
                  <a:gd name="T0" fmla="+- 0 2580 1460"/>
                  <a:gd name="T1" fmla="*/ T0 w 1131"/>
                  <a:gd name="T2" fmla="+- 0 8448 3834"/>
                  <a:gd name="T3" fmla="*/ 8448 h 4614"/>
                  <a:gd name="T4" fmla="+- 0 1470 1460"/>
                  <a:gd name="T5" fmla="*/ T4 w 1131"/>
                  <a:gd name="T6" fmla="+- 0 8448 3834"/>
                  <a:gd name="T7" fmla="*/ 8448 h 4614"/>
                  <a:gd name="T8" fmla="+- 0 1460 1460"/>
                  <a:gd name="T9" fmla="*/ T8 w 1131"/>
                  <a:gd name="T10" fmla="+- 0 8438 3834"/>
                  <a:gd name="T11" fmla="*/ 8438 h 4614"/>
                  <a:gd name="T12" fmla="+- 0 1460 1460"/>
                  <a:gd name="T13" fmla="*/ T12 w 1131"/>
                  <a:gd name="T14" fmla="+- 0 3844 3834"/>
                  <a:gd name="T15" fmla="*/ 3844 h 4614"/>
                  <a:gd name="T16" fmla="+- 0 1470 1460"/>
                  <a:gd name="T17" fmla="*/ T16 w 1131"/>
                  <a:gd name="T18" fmla="+- 0 3834 3834"/>
                  <a:gd name="T19" fmla="*/ 3834 h 4614"/>
                  <a:gd name="T20" fmla="+- 0 2580 1460"/>
                  <a:gd name="T21" fmla="*/ T20 w 1131"/>
                  <a:gd name="T22" fmla="+- 0 3834 3834"/>
                  <a:gd name="T23" fmla="*/ 3834 h 4614"/>
                  <a:gd name="T24" fmla="+- 0 2590 1460"/>
                  <a:gd name="T25" fmla="*/ T24 w 1131"/>
                  <a:gd name="T26" fmla="+- 0 3844 3834"/>
                  <a:gd name="T27" fmla="*/ 3844 h 4614"/>
                  <a:gd name="T28" fmla="+- 0 2590 1460"/>
                  <a:gd name="T29" fmla="*/ T28 w 1131"/>
                  <a:gd name="T30" fmla="+- 0 8438 3834"/>
                  <a:gd name="T31" fmla="*/ 8438 h 4614"/>
                  <a:gd name="T32" fmla="+- 0 2580 1460"/>
                  <a:gd name="T33" fmla="*/ T32 w 1131"/>
                  <a:gd name="T34" fmla="+- 0 8448 3834"/>
                  <a:gd name="T35" fmla="*/ 8448 h 46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1" h="4614">
                    <a:moveTo>
                      <a:pt x="1120" y="4614"/>
                    </a:moveTo>
                    <a:lnTo>
                      <a:pt x="10" y="4614"/>
                    </a:lnTo>
                    <a:lnTo>
                      <a:pt x="0" y="4604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4604"/>
                    </a:lnTo>
                    <a:lnTo>
                      <a:pt x="1120" y="461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1" name="Group 1150"/>
            <p:cNvGrpSpPr>
              <a:grpSpLocks/>
            </p:cNvGrpSpPr>
            <p:nvPr/>
          </p:nvGrpSpPr>
          <p:grpSpPr bwMode="auto">
            <a:xfrm>
              <a:off x="1460" y="3834"/>
              <a:ext cx="1131" cy="4614"/>
              <a:chOff x="1460" y="3834"/>
              <a:chExt cx="1131" cy="4614"/>
            </a:xfrm>
          </p:grpSpPr>
          <p:sp>
            <p:nvSpPr>
              <p:cNvPr id="3897" name="Freeform 1151"/>
              <p:cNvSpPr>
                <a:spLocks/>
              </p:cNvSpPr>
              <p:nvPr/>
            </p:nvSpPr>
            <p:spPr bwMode="auto">
              <a:xfrm>
                <a:off x="1460" y="3834"/>
                <a:ext cx="1131" cy="4614"/>
              </a:xfrm>
              <a:custGeom>
                <a:avLst/>
                <a:gdLst>
                  <a:gd name="T0" fmla="+- 0 1460 1460"/>
                  <a:gd name="T1" fmla="*/ T0 w 1131"/>
                  <a:gd name="T2" fmla="+- 0 3857 3834"/>
                  <a:gd name="T3" fmla="*/ 3857 h 4614"/>
                  <a:gd name="T4" fmla="+- 0 1460 1460"/>
                  <a:gd name="T5" fmla="*/ T4 w 1131"/>
                  <a:gd name="T6" fmla="+- 0 3844 3834"/>
                  <a:gd name="T7" fmla="*/ 3844 h 4614"/>
                  <a:gd name="T8" fmla="+- 0 1470 1460"/>
                  <a:gd name="T9" fmla="*/ T8 w 1131"/>
                  <a:gd name="T10" fmla="+- 0 3834 3834"/>
                  <a:gd name="T11" fmla="*/ 3834 h 4614"/>
                  <a:gd name="T12" fmla="+- 0 1482 1460"/>
                  <a:gd name="T13" fmla="*/ T12 w 1131"/>
                  <a:gd name="T14" fmla="+- 0 3834 3834"/>
                  <a:gd name="T15" fmla="*/ 3834 h 4614"/>
                  <a:gd name="T16" fmla="+- 0 2568 1460"/>
                  <a:gd name="T17" fmla="*/ T16 w 1131"/>
                  <a:gd name="T18" fmla="+- 0 3834 3834"/>
                  <a:gd name="T19" fmla="*/ 3834 h 4614"/>
                  <a:gd name="T20" fmla="+- 0 2580 1460"/>
                  <a:gd name="T21" fmla="*/ T20 w 1131"/>
                  <a:gd name="T22" fmla="+- 0 3834 3834"/>
                  <a:gd name="T23" fmla="*/ 3834 h 4614"/>
                  <a:gd name="T24" fmla="+- 0 2590 1460"/>
                  <a:gd name="T25" fmla="*/ T24 w 1131"/>
                  <a:gd name="T26" fmla="+- 0 3844 3834"/>
                  <a:gd name="T27" fmla="*/ 3844 h 4614"/>
                  <a:gd name="T28" fmla="+- 0 2590 1460"/>
                  <a:gd name="T29" fmla="*/ T28 w 1131"/>
                  <a:gd name="T30" fmla="+- 0 3857 3834"/>
                  <a:gd name="T31" fmla="*/ 3857 h 4614"/>
                  <a:gd name="T32" fmla="+- 0 2590 1460"/>
                  <a:gd name="T33" fmla="*/ T32 w 1131"/>
                  <a:gd name="T34" fmla="+- 0 8425 3834"/>
                  <a:gd name="T35" fmla="*/ 8425 h 4614"/>
                  <a:gd name="T36" fmla="+- 0 2590 1460"/>
                  <a:gd name="T37" fmla="*/ T36 w 1131"/>
                  <a:gd name="T38" fmla="+- 0 8438 3834"/>
                  <a:gd name="T39" fmla="*/ 8438 h 4614"/>
                  <a:gd name="T40" fmla="+- 0 2580 1460"/>
                  <a:gd name="T41" fmla="*/ T40 w 1131"/>
                  <a:gd name="T42" fmla="+- 0 8448 3834"/>
                  <a:gd name="T43" fmla="*/ 8448 h 4614"/>
                  <a:gd name="T44" fmla="+- 0 2568 1460"/>
                  <a:gd name="T45" fmla="*/ T44 w 1131"/>
                  <a:gd name="T46" fmla="+- 0 8448 3834"/>
                  <a:gd name="T47" fmla="*/ 8448 h 4614"/>
                  <a:gd name="T48" fmla="+- 0 1482 1460"/>
                  <a:gd name="T49" fmla="*/ T48 w 1131"/>
                  <a:gd name="T50" fmla="+- 0 8448 3834"/>
                  <a:gd name="T51" fmla="*/ 8448 h 4614"/>
                  <a:gd name="T52" fmla="+- 0 1470 1460"/>
                  <a:gd name="T53" fmla="*/ T52 w 1131"/>
                  <a:gd name="T54" fmla="+- 0 8448 3834"/>
                  <a:gd name="T55" fmla="*/ 8448 h 4614"/>
                  <a:gd name="T56" fmla="+- 0 1460 1460"/>
                  <a:gd name="T57" fmla="*/ T56 w 1131"/>
                  <a:gd name="T58" fmla="+- 0 8438 3834"/>
                  <a:gd name="T59" fmla="*/ 8438 h 4614"/>
                  <a:gd name="T60" fmla="+- 0 1460 1460"/>
                  <a:gd name="T61" fmla="*/ T60 w 1131"/>
                  <a:gd name="T62" fmla="+- 0 8425 3834"/>
                  <a:gd name="T63" fmla="*/ 8425 h 4614"/>
                  <a:gd name="T64" fmla="+- 0 1460 1460"/>
                  <a:gd name="T65" fmla="*/ T64 w 1131"/>
                  <a:gd name="T66" fmla="+- 0 3857 3834"/>
                  <a:gd name="T67" fmla="*/ 3857 h 46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1" h="4614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08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3"/>
                    </a:lnTo>
                    <a:lnTo>
                      <a:pt x="1130" y="4591"/>
                    </a:lnTo>
                    <a:lnTo>
                      <a:pt x="1130" y="4604"/>
                    </a:lnTo>
                    <a:lnTo>
                      <a:pt x="1120" y="4614"/>
                    </a:lnTo>
                    <a:lnTo>
                      <a:pt x="1108" y="4614"/>
                    </a:lnTo>
                    <a:lnTo>
                      <a:pt x="22" y="4614"/>
                    </a:lnTo>
                    <a:lnTo>
                      <a:pt x="10" y="4614"/>
                    </a:lnTo>
                    <a:lnTo>
                      <a:pt x="0" y="4604"/>
                    </a:lnTo>
                    <a:lnTo>
                      <a:pt x="0" y="4591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2" name="Group 1152"/>
            <p:cNvGrpSpPr>
              <a:grpSpLocks/>
            </p:cNvGrpSpPr>
            <p:nvPr/>
          </p:nvGrpSpPr>
          <p:grpSpPr bwMode="auto">
            <a:xfrm>
              <a:off x="1484" y="3825"/>
              <a:ext cx="1131" cy="2324"/>
              <a:chOff x="1484" y="3825"/>
              <a:chExt cx="1131" cy="2324"/>
            </a:xfrm>
          </p:grpSpPr>
          <p:sp>
            <p:nvSpPr>
              <p:cNvPr id="3896" name="Freeform 1153"/>
              <p:cNvSpPr>
                <a:spLocks/>
              </p:cNvSpPr>
              <p:nvPr/>
            </p:nvSpPr>
            <p:spPr bwMode="auto">
              <a:xfrm>
                <a:off x="1484" y="3825"/>
                <a:ext cx="1131" cy="2324"/>
              </a:xfrm>
              <a:custGeom>
                <a:avLst/>
                <a:gdLst>
                  <a:gd name="T0" fmla="+- 0 2605 1484"/>
                  <a:gd name="T1" fmla="*/ T0 w 1131"/>
                  <a:gd name="T2" fmla="+- 0 6149 3825"/>
                  <a:gd name="T3" fmla="*/ 6149 h 2324"/>
                  <a:gd name="T4" fmla="+- 0 1494 1484"/>
                  <a:gd name="T5" fmla="*/ T4 w 1131"/>
                  <a:gd name="T6" fmla="+- 0 6149 3825"/>
                  <a:gd name="T7" fmla="*/ 6149 h 2324"/>
                  <a:gd name="T8" fmla="+- 0 1484 1484"/>
                  <a:gd name="T9" fmla="*/ T8 w 1131"/>
                  <a:gd name="T10" fmla="+- 0 6139 3825"/>
                  <a:gd name="T11" fmla="*/ 6139 h 2324"/>
                  <a:gd name="T12" fmla="+- 0 1484 1484"/>
                  <a:gd name="T13" fmla="*/ T12 w 1131"/>
                  <a:gd name="T14" fmla="+- 0 3835 3825"/>
                  <a:gd name="T15" fmla="*/ 3835 h 2324"/>
                  <a:gd name="T16" fmla="+- 0 1494 1484"/>
                  <a:gd name="T17" fmla="*/ T16 w 1131"/>
                  <a:gd name="T18" fmla="+- 0 3825 3825"/>
                  <a:gd name="T19" fmla="*/ 3825 h 2324"/>
                  <a:gd name="T20" fmla="+- 0 2605 1484"/>
                  <a:gd name="T21" fmla="*/ T20 w 1131"/>
                  <a:gd name="T22" fmla="+- 0 3825 3825"/>
                  <a:gd name="T23" fmla="*/ 3825 h 2324"/>
                  <a:gd name="T24" fmla="+- 0 2615 1484"/>
                  <a:gd name="T25" fmla="*/ T24 w 1131"/>
                  <a:gd name="T26" fmla="+- 0 3835 3825"/>
                  <a:gd name="T27" fmla="*/ 3835 h 2324"/>
                  <a:gd name="T28" fmla="+- 0 2615 1484"/>
                  <a:gd name="T29" fmla="*/ T28 w 1131"/>
                  <a:gd name="T30" fmla="+- 0 6139 3825"/>
                  <a:gd name="T31" fmla="*/ 6139 h 2324"/>
                  <a:gd name="T32" fmla="+- 0 2605 1484"/>
                  <a:gd name="T33" fmla="*/ T32 w 1131"/>
                  <a:gd name="T34" fmla="+- 0 6149 3825"/>
                  <a:gd name="T35" fmla="*/ 6149 h 23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1" h="2324">
                    <a:moveTo>
                      <a:pt x="1121" y="2324"/>
                    </a:moveTo>
                    <a:lnTo>
                      <a:pt x="10" y="2324"/>
                    </a:lnTo>
                    <a:lnTo>
                      <a:pt x="0" y="2314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21" y="0"/>
                    </a:lnTo>
                    <a:lnTo>
                      <a:pt x="1131" y="10"/>
                    </a:lnTo>
                    <a:lnTo>
                      <a:pt x="1131" y="2314"/>
                    </a:lnTo>
                    <a:lnTo>
                      <a:pt x="1121" y="232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3" name="Group 1154"/>
            <p:cNvGrpSpPr>
              <a:grpSpLocks/>
            </p:cNvGrpSpPr>
            <p:nvPr/>
          </p:nvGrpSpPr>
          <p:grpSpPr bwMode="auto">
            <a:xfrm>
              <a:off x="1484" y="3825"/>
              <a:ext cx="1131" cy="2324"/>
              <a:chOff x="1484" y="3825"/>
              <a:chExt cx="1131" cy="2324"/>
            </a:xfrm>
          </p:grpSpPr>
          <p:sp>
            <p:nvSpPr>
              <p:cNvPr id="3895" name="Freeform 1155"/>
              <p:cNvSpPr>
                <a:spLocks/>
              </p:cNvSpPr>
              <p:nvPr/>
            </p:nvSpPr>
            <p:spPr bwMode="auto">
              <a:xfrm>
                <a:off x="1484" y="3825"/>
                <a:ext cx="1131" cy="2324"/>
              </a:xfrm>
              <a:custGeom>
                <a:avLst/>
                <a:gdLst>
                  <a:gd name="T0" fmla="+- 0 1484 1484"/>
                  <a:gd name="T1" fmla="*/ T0 w 1131"/>
                  <a:gd name="T2" fmla="+- 0 3848 3825"/>
                  <a:gd name="T3" fmla="*/ 3848 h 2324"/>
                  <a:gd name="T4" fmla="+- 0 1484 1484"/>
                  <a:gd name="T5" fmla="*/ T4 w 1131"/>
                  <a:gd name="T6" fmla="+- 0 3835 3825"/>
                  <a:gd name="T7" fmla="*/ 3835 h 2324"/>
                  <a:gd name="T8" fmla="+- 0 1494 1484"/>
                  <a:gd name="T9" fmla="*/ T8 w 1131"/>
                  <a:gd name="T10" fmla="+- 0 3825 3825"/>
                  <a:gd name="T11" fmla="*/ 3825 h 2324"/>
                  <a:gd name="T12" fmla="+- 0 1507 1484"/>
                  <a:gd name="T13" fmla="*/ T12 w 1131"/>
                  <a:gd name="T14" fmla="+- 0 3825 3825"/>
                  <a:gd name="T15" fmla="*/ 3825 h 2324"/>
                  <a:gd name="T16" fmla="+- 0 2592 1484"/>
                  <a:gd name="T17" fmla="*/ T16 w 1131"/>
                  <a:gd name="T18" fmla="+- 0 3825 3825"/>
                  <a:gd name="T19" fmla="*/ 3825 h 2324"/>
                  <a:gd name="T20" fmla="+- 0 2605 1484"/>
                  <a:gd name="T21" fmla="*/ T20 w 1131"/>
                  <a:gd name="T22" fmla="+- 0 3825 3825"/>
                  <a:gd name="T23" fmla="*/ 3825 h 2324"/>
                  <a:gd name="T24" fmla="+- 0 2615 1484"/>
                  <a:gd name="T25" fmla="*/ T24 w 1131"/>
                  <a:gd name="T26" fmla="+- 0 3835 3825"/>
                  <a:gd name="T27" fmla="*/ 3835 h 2324"/>
                  <a:gd name="T28" fmla="+- 0 2615 1484"/>
                  <a:gd name="T29" fmla="*/ T28 w 1131"/>
                  <a:gd name="T30" fmla="+- 0 3848 3825"/>
                  <a:gd name="T31" fmla="*/ 3848 h 2324"/>
                  <a:gd name="T32" fmla="+- 0 2615 1484"/>
                  <a:gd name="T33" fmla="*/ T32 w 1131"/>
                  <a:gd name="T34" fmla="+- 0 6127 3825"/>
                  <a:gd name="T35" fmla="*/ 6127 h 2324"/>
                  <a:gd name="T36" fmla="+- 0 2615 1484"/>
                  <a:gd name="T37" fmla="*/ T36 w 1131"/>
                  <a:gd name="T38" fmla="+- 0 6139 3825"/>
                  <a:gd name="T39" fmla="*/ 6139 h 2324"/>
                  <a:gd name="T40" fmla="+- 0 2605 1484"/>
                  <a:gd name="T41" fmla="*/ T40 w 1131"/>
                  <a:gd name="T42" fmla="+- 0 6149 3825"/>
                  <a:gd name="T43" fmla="*/ 6149 h 2324"/>
                  <a:gd name="T44" fmla="+- 0 2592 1484"/>
                  <a:gd name="T45" fmla="*/ T44 w 1131"/>
                  <a:gd name="T46" fmla="+- 0 6149 3825"/>
                  <a:gd name="T47" fmla="*/ 6149 h 2324"/>
                  <a:gd name="T48" fmla="+- 0 1507 1484"/>
                  <a:gd name="T49" fmla="*/ T48 w 1131"/>
                  <a:gd name="T50" fmla="+- 0 6149 3825"/>
                  <a:gd name="T51" fmla="*/ 6149 h 2324"/>
                  <a:gd name="T52" fmla="+- 0 1494 1484"/>
                  <a:gd name="T53" fmla="*/ T52 w 1131"/>
                  <a:gd name="T54" fmla="+- 0 6149 3825"/>
                  <a:gd name="T55" fmla="*/ 6149 h 2324"/>
                  <a:gd name="T56" fmla="+- 0 1484 1484"/>
                  <a:gd name="T57" fmla="*/ T56 w 1131"/>
                  <a:gd name="T58" fmla="+- 0 6139 3825"/>
                  <a:gd name="T59" fmla="*/ 6139 h 2324"/>
                  <a:gd name="T60" fmla="+- 0 1484 1484"/>
                  <a:gd name="T61" fmla="*/ T60 w 1131"/>
                  <a:gd name="T62" fmla="+- 0 6127 3825"/>
                  <a:gd name="T63" fmla="*/ 6127 h 2324"/>
                  <a:gd name="T64" fmla="+- 0 1484 1484"/>
                  <a:gd name="T65" fmla="*/ T64 w 1131"/>
                  <a:gd name="T66" fmla="+- 0 3848 3825"/>
                  <a:gd name="T67" fmla="*/ 3848 h 23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1" h="2324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08" y="0"/>
                    </a:lnTo>
                    <a:lnTo>
                      <a:pt x="1121" y="0"/>
                    </a:lnTo>
                    <a:lnTo>
                      <a:pt x="1131" y="10"/>
                    </a:lnTo>
                    <a:lnTo>
                      <a:pt x="1131" y="23"/>
                    </a:lnTo>
                    <a:lnTo>
                      <a:pt x="1131" y="2302"/>
                    </a:lnTo>
                    <a:lnTo>
                      <a:pt x="1131" y="2314"/>
                    </a:lnTo>
                    <a:lnTo>
                      <a:pt x="1121" y="2324"/>
                    </a:lnTo>
                    <a:lnTo>
                      <a:pt x="1108" y="2324"/>
                    </a:lnTo>
                    <a:lnTo>
                      <a:pt x="23" y="2324"/>
                    </a:lnTo>
                    <a:lnTo>
                      <a:pt x="10" y="2324"/>
                    </a:lnTo>
                    <a:lnTo>
                      <a:pt x="0" y="2314"/>
                    </a:lnTo>
                    <a:lnTo>
                      <a:pt x="0" y="2302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4" name="Group 1156"/>
            <p:cNvGrpSpPr>
              <a:grpSpLocks/>
            </p:cNvGrpSpPr>
            <p:nvPr/>
          </p:nvGrpSpPr>
          <p:grpSpPr bwMode="auto">
            <a:xfrm>
              <a:off x="1481" y="3235"/>
              <a:ext cx="1174" cy="660"/>
              <a:chOff x="1481" y="3235"/>
              <a:chExt cx="1174" cy="660"/>
            </a:xfrm>
          </p:grpSpPr>
          <p:sp>
            <p:nvSpPr>
              <p:cNvPr id="3894" name="Freeform 1157"/>
              <p:cNvSpPr>
                <a:spLocks/>
              </p:cNvSpPr>
              <p:nvPr/>
            </p:nvSpPr>
            <p:spPr bwMode="auto">
              <a:xfrm>
                <a:off x="1481" y="3235"/>
                <a:ext cx="1174" cy="660"/>
              </a:xfrm>
              <a:custGeom>
                <a:avLst/>
                <a:gdLst>
                  <a:gd name="T0" fmla="+- 0 2645 1481"/>
                  <a:gd name="T1" fmla="*/ T0 w 1174"/>
                  <a:gd name="T2" fmla="+- 0 3894 3235"/>
                  <a:gd name="T3" fmla="*/ 3894 h 660"/>
                  <a:gd name="T4" fmla="+- 0 1491 1481"/>
                  <a:gd name="T5" fmla="*/ T4 w 1174"/>
                  <a:gd name="T6" fmla="+- 0 3894 3235"/>
                  <a:gd name="T7" fmla="*/ 3894 h 660"/>
                  <a:gd name="T8" fmla="+- 0 1481 1481"/>
                  <a:gd name="T9" fmla="*/ T8 w 1174"/>
                  <a:gd name="T10" fmla="+- 0 3884 3235"/>
                  <a:gd name="T11" fmla="*/ 3884 h 660"/>
                  <a:gd name="T12" fmla="+- 0 1481 1481"/>
                  <a:gd name="T13" fmla="*/ T12 w 1174"/>
                  <a:gd name="T14" fmla="+- 0 3245 3235"/>
                  <a:gd name="T15" fmla="*/ 3245 h 660"/>
                  <a:gd name="T16" fmla="+- 0 1491 1481"/>
                  <a:gd name="T17" fmla="*/ T16 w 1174"/>
                  <a:gd name="T18" fmla="+- 0 3235 3235"/>
                  <a:gd name="T19" fmla="*/ 3235 h 660"/>
                  <a:gd name="T20" fmla="+- 0 2645 1481"/>
                  <a:gd name="T21" fmla="*/ T20 w 1174"/>
                  <a:gd name="T22" fmla="+- 0 3235 3235"/>
                  <a:gd name="T23" fmla="*/ 3235 h 660"/>
                  <a:gd name="T24" fmla="+- 0 2655 1481"/>
                  <a:gd name="T25" fmla="*/ T24 w 1174"/>
                  <a:gd name="T26" fmla="+- 0 3245 3235"/>
                  <a:gd name="T27" fmla="*/ 3245 h 660"/>
                  <a:gd name="T28" fmla="+- 0 2655 1481"/>
                  <a:gd name="T29" fmla="*/ T28 w 1174"/>
                  <a:gd name="T30" fmla="+- 0 3884 3235"/>
                  <a:gd name="T31" fmla="*/ 3884 h 660"/>
                  <a:gd name="T32" fmla="+- 0 2645 1481"/>
                  <a:gd name="T33" fmla="*/ T32 w 1174"/>
                  <a:gd name="T34" fmla="+- 0 3894 3235"/>
                  <a:gd name="T35" fmla="*/ 3894 h 6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74" h="660">
                    <a:moveTo>
                      <a:pt x="1164" y="659"/>
                    </a:moveTo>
                    <a:lnTo>
                      <a:pt x="10" y="659"/>
                    </a:lnTo>
                    <a:lnTo>
                      <a:pt x="0" y="64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64" y="0"/>
                    </a:lnTo>
                    <a:lnTo>
                      <a:pt x="1174" y="10"/>
                    </a:lnTo>
                    <a:lnTo>
                      <a:pt x="1174" y="649"/>
                    </a:lnTo>
                    <a:lnTo>
                      <a:pt x="1164" y="65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5" name="Group 1158"/>
            <p:cNvGrpSpPr>
              <a:grpSpLocks/>
            </p:cNvGrpSpPr>
            <p:nvPr/>
          </p:nvGrpSpPr>
          <p:grpSpPr bwMode="auto">
            <a:xfrm>
              <a:off x="1481" y="3235"/>
              <a:ext cx="1174" cy="660"/>
              <a:chOff x="1481" y="3235"/>
              <a:chExt cx="1174" cy="660"/>
            </a:xfrm>
          </p:grpSpPr>
          <p:sp>
            <p:nvSpPr>
              <p:cNvPr id="3893" name="Freeform 1159"/>
              <p:cNvSpPr>
                <a:spLocks/>
              </p:cNvSpPr>
              <p:nvPr/>
            </p:nvSpPr>
            <p:spPr bwMode="auto">
              <a:xfrm>
                <a:off x="1481" y="3235"/>
                <a:ext cx="1174" cy="660"/>
              </a:xfrm>
              <a:custGeom>
                <a:avLst/>
                <a:gdLst>
                  <a:gd name="T0" fmla="+- 0 1481 1481"/>
                  <a:gd name="T1" fmla="*/ T0 w 1174"/>
                  <a:gd name="T2" fmla="+- 0 3258 3235"/>
                  <a:gd name="T3" fmla="*/ 3258 h 660"/>
                  <a:gd name="T4" fmla="+- 0 1481 1481"/>
                  <a:gd name="T5" fmla="*/ T4 w 1174"/>
                  <a:gd name="T6" fmla="+- 0 3245 3235"/>
                  <a:gd name="T7" fmla="*/ 3245 h 660"/>
                  <a:gd name="T8" fmla="+- 0 1491 1481"/>
                  <a:gd name="T9" fmla="*/ T8 w 1174"/>
                  <a:gd name="T10" fmla="+- 0 3235 3235"/>
                  <a:gd name="T11" fmla="*/ 3235 h 660"/>
                  <a:gd name="T12" fmla="+- 0 1504 1481"/>
                  <a:gd name="T13" fmla="*/ T12 w 1174"/>
                  <a:gd name="T14" fmla="+- 0 3235 3235"/>
                  <a:gd name="T15" fmla="*/ 3235 h 660"/>
                  <a:gd name="T16" fmla="+- 0 2632 1481"/>
                  <a:gd name="T17" fmla="*/ T16 w 1174"/>
                  <a:gd name="T18" fmla="+- 0 3235 3235"/>
                  <a:gd name="T19" fmla="*/ 3235 h 660"/>
                  <a:gd name="T20" fmla="+- 0 2645 1481"/>
                  <a:gd name="T21" fmla="*/ T20 w 1174"/>
                  <a:gd name="T22" fmla="+- 0 3235 3235"/>
                  <a:gd name="T23" fmla="*/ 3235 h 660"/>
                  <a:gd name="T24" fmla="+- 0 2655 1481"/>
                  <a:gd name="T25" fmla="*/ T24 w 1174"/>
                  <a:gd name="T26" fmla="+- 0 3245 3235"/>
                  <a:gd name="T27" fmla="*/ 3245 h 660"/>
                  <a:gd name="T28" fmla="+- 0 2655 1481"/>
                  <a:gd name="T29" fmla="*/ T28 w 1174"/>
                  <a:gd name="T30" fmla="+- 0 3258 3235"/>
                  <a:gd name="T31" fmla="*/ 3258 h 660"/>
                  <a:gd name="T32" fmla="+- 0 2655 1481"/>
                  <a:gd name="T33" fmla="*/ T32 w 1174"/>
                  <a:gd name="T34" fmla="+- 0 3872 3235"/>
                  <a:gd name="T35" fmla="*/ 3872 h 660"/>
                  <a:gd name="T36" fmla="+- 0 2655 1481"/>
                  <a:gd name="T37" fmla="*/ T36 w 1174"/>
                  <a:gd name="T38" fmla="+- 0 3884 3235"/>
                  <a:gd name="T39" fmla="*/ 3884 h 660"/>
                  <a:gd name="T40" fmla="+- 0 2645 1481"/>
                  <a:gd name="T41" fmla="*/ T40 w 1174"/>
                  <a:gd name="T42" fmla="+- 0 3894 3235"/>
                  <a:gd name="T43" fmla="*/ 3894 h 660"/>
                  <a:gd name="T44" fmla="+- 0 2632 1481"/>
                  <a:gd name="T45" fmla="*/ T44 w 1174"/>
                  <a:gd name="T46" fmla="+- 0 3894 3235"/>
                  <a:gd name="T47" fmla="*/ 3894 h 660"/>
                  <a:gd name="T48" fmla="+- 0 1504 1481"/>
                  <a:gd name="T49" fmla="*/ T48 w 1174"/>
                  <a:gd name="T50" fmla="+- 0 3894 3235"/>
                  <a:gd name="T51" fmla="*/ 3894 h 660"/>
                  <a:gd name="T52" fmla="+- 0 1491 1481"/>
                  <a:gd name="T53" fmla="*/ T52 w 1174"/>
                  <a:gd name="T54" fmla="+- 0 3894 3235"/>
                  <a:gd name="T55" fmla="*/ 3894 h 660"/>
                  <a:gd name="T56" fmla="+- 0 1481 1481"/>
                  <a:gd name="T57" fmla="*/ T56 w 1174"/>
                  <a:gd name="T58" fmla="+- 0 3884 3235"/>
                  <a:gd name="T59" fmla="*/ 3884 h 660"/>
                  <a:gd name="T60" fmla="+- 0 1481 1481"/>
                  <a:gd name="T61" fmla="*/ T60 w 1174"/>
                  <a:gd name="T62" fmla="+- 0 3872 3235"/>
                  <a:gd name="T63" fmla="*/ 3872 h 660"/>
                  <a:gd name="T64" fmla="+- 0 1481 1481"/>
                  <a:gd name="T65" fmla="*/ T64 w 1174"/>
                  <a:gd name="T66" fmla="+- 0 3258 3235"/>
                  <a:gd name="T67" fmla="*/ 3258 h 6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74" h="660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51" y="0"/>
                    </a:lnTo>
                    <a:lnTo>
                      <a:pt x="1164" y="0"/>
                    </a:lnTo>
                    <a:lnTo>
                      <a:pt x="1174" y="10"/>
                    </a:lnTo>
                    <a:lnTo>
                      <a:pt x="1174" y="23"/>
                    </a:lnTo>
                    <a:lnTo>
                      <a:pt x="1174" y="637"/>
                    </a:lnTo>
                    <a:lnTo>
                      <a:pt x="1174" y="649"/>
                    </a:lnTo>
                    <a:lnTo>
                      <a:pt x="1164" y="659"/>
                    </a:lnTo>
                    <a:lnTo>
                      <a:pt x="1151" y="659"/>
                    </a:lnTo>
                    <a:lnTo>
                      <a:pt x="23" y="659"/>
                    </a:lnTo>
                    <a:lnTo>
                      <a:pt x="10" y="659"/>
                    </a:lnTo>
                    <a:lnTo>
                      <a:pt x="0" y="649"/>
                    </a:lnTo>
                    <a:lnTo>
                      <a:pt x="0" y="637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6" name="Group 1160"/>
            <p:cNvGrpSpPr>
              <a:grpSpLocks/>
            </p:cNvGrpSpPr>
            <p:nvPr/>
          </p:nvGrpSpPr>
          <p:grpSpPr bwMode="auto">
            <a:xfrm>
              <a:off x="1886" y="3722"/>
              <a:ext cx="151" cy="111"/>
              <a:chOff x="1886" y="3722"/>
              <a:chExt cx="151" cy="111"/>
            </a:xfrm>
          </p:grpSpPr>
          <p:sp>
            <p:nvSpPr>
              <p:cNvPr id="3889" name="Freeform 1161"/>
              <p:cNvSpPr>
                <a:spLocks/>
              </p:cNvSpPr>
              <p:nvPr/>
            </p:nvSpPr>
            <p:spPr bwMode="auto">
              <a:xfrm>
                <a:off x="1886" y="3722"/>
                <a:ext cx="151" cy="111"/>
              </a:xfrm>
              <a:custGeom>
                <a:avLst/>
                <a:gdLst>
                  <a:gd name="T0" fmla="+- 0 1942 1886"/>
                  <a:gd name="T1" fmla="*/ T0 w 151"/>
                  <a:gd name="T2" fmla="+- 0 3832 3722"/>
                  <a:gd name="T3" fmla="*/ 3832 h 111"/>
                  <a:gd name="T4" fmla="+- 0 1915 1886"/>
                  <a:gd name="T5" fmla="*/ T4 w 151"/>
                  <a:gd name="T6" fmla="+- 0 3832 3722"/>
                  <a:gd name="T7" fmla="*/ 3832 h 111"/>
                  <a:gd name="T8" fmla="+- 0 1886 1886"/>
                  <a:gd name="T9" fmla="*/ T8 w 151"/>
                  <a:gd name="T10" fmla="+- 0 3722 3722"/>
                  <a:gd name="T11" fmla="*/ 3722 h 111"/>
                  <a:gd name="T12" fmla="+- 0 1910 1886"/>
                  <a:gd name="T13" fmla="*/ T12 w 151"/>
                  <a:gd name="T14" fmla="+- 0 3722 3722"/>
                  <a:gd name="T15" fmla="*/ 3722 h 111"/>
                  <a:gd name="T16" fmla="+- 0 1929 1886"/>
                  <a:gd name="T17" fmla="*/ T16 w 151"/>
                  <a:gd name="T18" fmla="+- 0 3810 3722"/>
                  <a:gd name="T19" fmla="*/ 3810 h 111"/>
                  <a:gd name="T20" fmla="+- 0 1947 1886"/>
                  <a:gd name="T21" fmla="*/ T20 w 151"/>
                  <a:gd name="T22" fmla="+- 0 3810 3722"/>
                  <a:gd name="T23" fmla="*/ 3810 h 111"/>
                  <a:gd name="T24" fmla="+- 0 1942 1886"/>
                  <a:gd name="T25" fmla="*/ T24 w 151"/>
                  <a:gd name="T26" fmla="+- 0 3832 3722"/>
                  <a:gd name="T27" fmla="*/ 3832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56" y="110"/>
                    </a:moveTo>
                    <a:lnTo>
                      <a:pt x="29" y="11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43" y="88"/>
                    </a:lnTo>
                    <a:lnTo>
                      <a:pt x="61" y="88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0" name="Freeform 1162"/>
              <p:cNvSpPr>
                <a:spLocks/>
              </p:cNvSpPr>
              <p:nvPr/>
            </p:nvSpPr>
            <p:spPr bwMode="auto">
              <a:xfrm>
                <a:off x="1886" y="3722"/>
                <a:ext cx="151" cy="111"/>
              </a:xfrm>
              <a:custGeom>
                <a:avLst/>
                <a:gdLst>
                  <a:gd name="T0" fmla="+- 0 1947 1886"/>
                  <a:gd name="T1" fmla="*/ T0 w 151"/>
                  <a:gd name="T2" fmla="+- 0 3810 3722"/>
                  <a:gd name="T3" fmla="*/ 3810 h 111"/>
                  <a:gd name="T4" fmla="+- 0 1929 1886"/>
                  <a:gd name="T5" fmla="*/ T4 w 151"/>
                  <a:gd name="T6" fmla="+- 0 3810 3722"/>
                  <a:gd name="T7" fmla="*/ 3810 h 111"/>
                  <a:gd name="T8" fmla="+- 0 1949 1886"/>
                  <a:gd name="T9" fmla="*/ T8 w 151"/>
                  <a:gd name="T10" fmla="+- 0 3722 3722"/>
                  <a:gd name="T11" fmla="*/ 3722 h 111"/>
                  <a:gd name="T12" fmla="+- 0 1975 1886"/>
                  <a:gd name="T13" fmla="*/ T12 w 151"/>
                  <a:gd name="T14" fmla="+- 0 3722 3722"/>
                  <a:gd name="T15" fmla="*/ 3722 h 111"/>
                  <a:gd name="T16" fmla="+- 0 1980 1886"/>
                  <a:gd name="T17" fmla="*/ T16 w 151"/>
                  <a:gd name="T18" fmla="+- 0 3745 3722"/>
                  <a:gd name="T19" fmla="*/ 3745 h 111"/>
                  <a:gd name="T20" fmla="+- 0 1962 1886"/>
                  <a:gd name="T21" fmla="*/ T20 w 151"/>
                  <a:gd name="T22" fmla="+- 0 3745 3722"/>
                  <a:gd name="T23" fmla="*/ 3745 h 111"/>
                  <a:gd name="T24" fmla="+- 0 1947 1886"/>
                  <a:gd name="T25" fmla="*/ T24 w 151"/>
                  <a:gd name="T26" fmla="+- 0 3810 3722"/>
                  <a:gd name="T27" fmla="*/ 3810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61" y="88"/>
                    </a:moveTo>
                    <a:lnTo>
                      <a:pt x="43" y="88"/>
                    </a:lnTo>
                    <a:lnTo>
                      <a:pt x="63" y="0"/>
                    </a:lnTo>
                    <a:lnTo>
                      <a:pt x="89" y="0"/>
                    </a:lnTo>
                    <a:lnTo>
                      <a:pt x="94" y="23"/>
                    </a:lnTo>
                    <a:lnTo>
                      <a:pt x="76" y="23"/>
                    </a:lnTo>
                    <a:lnTo>
                      <a:pt x="6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1" name="Freeform 1163"/>
              <p:cNvSpPr>
                <a:spLocks/>
              </p:cNvSpPr>
              <p:nvPr/>
            </p:nvSpPr>
            <p:spPr bwMode="auto">
              <a:xfrm>
                <a:off x="1886" y="3722"/>
                <a:ext cx="151" cy="111"/>
              </a:xfrm>
              <a:custGeom>
                <a:avLst/>
                <a:gdLst>
                  <a:gd name="T0" fmla="+- 0 2014 1886"/>
                  <a:gd name="T1" fmla="*/ T0 w 151"/>
                  <a:gd name="T2" fmla="+- 0 3810 3722"/>
                  <a:gd name="T3" fmla="*/ 3810 h 111"/>
                  <a:gd name="T4" fmla="+- 0 1994 1886"/>
                  <a:gd name="T5" fmla="*/ T4 w 151"/>
                  <a:gd name="T6" fmla="+- 0 3810 3722"/>
                  <a:gd name="T7" fmla="*/ 3810 h 111"/>
                  <a:gd name="T8" fmla="+- 0 2014 1886"/>
                  <a:gd name="T9" fmla="*/ T8 w 151"/>
                  <a:gd name="T10" fmla="+- 0 3722 3722"/>
                  <a:gd name="T11" fmla="*/ 3722 h 111"/>
                  <a:gd name="T12" fmla="+- 0 2037 1886"/>
                  <a:gd name="T13" fmla="*/ T12 w 151"/>
                  <a:gd name="T14" fmla="+- 0 3722 3722"/>
                  <a:gd name="T15" fmla="*/ 3722 h 111"/>
                  <a:gd name="T16" fmla="+- 0 2014 1886"/>
                  <a:gd name="T17" fmla="*/ T16 w 151"/>
                  <a:gd name="T18" fmla="+- 0 3810 3722"/>
                  <a:gd name="T19" fmla="*/ 3810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1" h="111">
                    <a:moveTo>
                      <a:pt x="128" y="88"/>
                    </a:moveTo>
                    <a:lnTo>
                      <a:pt x="108" y="88"/>
                    </a:lnTo>
                    <a:lnTo>
                      <a:pt x="128" y="0"/>
                    </a:lnTo>
                    <a:lnTo>
                      <a:pt x="151" y="0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" name="Freeform 1164"/>
              <p:cNvSpPr>
                <a:spLocks/>
              </p:cNvSpPr>
              <p:nvPr/>
            </p:nvSpPr>
            <p:spPr bwMode="auto">
              <a:xfrm>
                <a:off x="1886" y="3722"/>
                <a:ext cx="151" cy="111"/>
              </a:xfrm>
              <a:custGeom>
                <a:avLst/>
                <a:gdLst>
                  <a:gd name="T0" fmla="+- 0 2009 1886"/>
                  <a:gd name="T1" fmla="*/ T0 w 151"/>
                  <a:gd name="T2" fmla="+- 0 3832 3722"/>
                  <a:gd name="T3" fmla="*/ 3832 h 111"/>
                  <a:gd name="T4" fmla="+- 0 1981 1886"/>
                  <a:gd name="T5" fmla="*/ T4 w 151"/>
                  <a:gd name="T6" fmla="+- 0 3832 3722"/>
                  <a:gd name="T7" fmla="*/ 3832 h 111"/>
                  <a:gd name="T8" fmla="+- 0 1962 1886"/>
                  <a:gd name="T9" fmla="*/ T8 w 151"/>
                  <a:gd name="T10" fmla="+- 0 3745 3722"/>
                  <a:gd name="T11" fmla="*/ 3745 h 111"/>
                  <a:gd name="T12" fmla="+- 0 1980 1886"/>
                  <a:gd name="T13" fmla="*/ T12 w 151"/>
                  <a:gd name="T14" fmla="+- 0 3745 3722"/>
                  <a:gd name="T15" fmla="*/ 3745 h 111"/>
                  <a:gd name="T16" fmla="+- 0 1994 1886"/>
                  <a:gd name="T17" fmla="*/ T16 w 151"/>
                  <a:gd name="T18" fmla="+- 0 3810 3722"/>
                  <a:gd name="T19" fmla="*/ 3810 h 111"/>
                  <a:gd name="T20" fmla="+- 0 2014 1886"/>
                  <a:gd name="T21" fmla="*/ T20 w 151"/>
                  <a:gd name="T22" fmla="+- 0 3810 3722"/>
                  <a:gd name="T23" fmla="*/ 3810 h 111"/>
                  <a:gd name="T24" fmla="+- 0 2009 1886"/>
                  <a:gd name="T25" fmla="*/ T24 w 151"/>
                  <a:gd name="T26" fmla="+- 0 3832 3722"/>
                  <a:gd name="T27" fmla="*/ 3832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123" y="110"/>
                    </a:moveTo>
                    <a:lnTo>
                      <a:pt x="95" y="110"/>
                    </a:lnTo>
                    <a:lnTo>
                      <a:pt x="76" y="23"/>
                    </a:lnTo>
                    <a:lnTo>
                      <a:pt x="94" y="23"/>
                    </a:lnTo>
                    <a:lnTo>
                      <a:pt x="108" y="88"/>
                    </a:lnTo>
                    <a:lnTo>
                      <a:pt x="128" y="88"/>
                    </a:lnTo>
                    <a:lnTo>
                      <a:pt x="123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7" name="Group 1165"/>
            <p:cNvGrpSpPr>
              <a:grpSpLocks/>
            </p:cNvGrpSpPr>
            <p:nvPr/>
          </p:nvGrpSpPr>
          <p:grpSpPr bwMode="auto">
            <a:xfrm>
              <a:off x="2048" y="3721"/>
              <a:ext cx="98" cy="111"/>
              <a:chOff x="2048" y="3721"/>
              <a:chExt cx="98" cy="111"/>
            </a:xfrm>
          </p:grpSpPr>
          <p:sp>
            <p:nvSpPr>
              <p:cNvPr id="3885" name="Freeform 1166"/>
              <p:cNvSpPr>
                <a:spLocks/>
              </p:cNvSpPr>
              <p:nvPr/>
            </p:nvSpPr>
            <p:spPr bwMode="auto">
              <a:xfrm>
                <a:off x="2048" y="3721"/>
                <a:ext cx="98" cy="111"/>
              </a:xfrm>
              <a:custGeom>
                <a:avLst/>
                <a:gdLst>
                  <a:gd name="T0" fmla="+- 0 2097 2048"/>
                  <a:gd name="T1" fmla="*/ T0 w 98"/>
                  <a:gd name="T2" fmla="+- 0 3722 3721"/>
                  <a:gd name="T3" fmla="*/ 3722 h 111"/>
                  <a:gd name="T4" fmla="+- 0 2070 2048"/>
                  <a:gd name="T5" fmla="*/ T4 w 98"/>
                  <a:gd name="T6" fmla="+- 0 3722 3721"/>
                  <a:gd name="T7" fmla="*/ 3722 h 111"/>
                  <a:gd name="T8" fmla="+- 0 2093 2048"/>
                  <a:gd name="T9" fmla="*/ T8 w 98"/>
                  <a:gd name="T10" fmla="+- 0 3721 3721"/>
                  <a:gd name="T11" fmla="*/ 3721 h 111"/>
                  <a:gd name="T12" fmla="+- 0 2097 2048"/>
                  <a:gd name="T13" fmla="*/ T12 w 98"/>
                  <a:gd name="T14" fmla="+- 0 3722 3721"/>
                  <a:gd name="T15" fmla="*/ 3722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8" h="111">
                    <a:moveTo>
                      <a:pt x="49" y="1"/>
                    </a:moveTo>
                    <a:lnTo>
                      <a:pt x="22" y="1"/>
                    </a:lnTo>
                    <a:lnTo>
                      <a:pt x="45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6" name="Freeform 1167"/>
              <p:cNvSpPr>
                <a:spLocks/>
              </p:cNvSpPr>
              <p:nvPr/>
            </p:nvSpPr>
            <p:spPr bwMode="auto">
              <a:xfrm>
                <a:off x="2048" y="3721"/>
                <a:ext cx="98" cy="111"/>
              </a:xfrm>
              <a:custGeom>
                <a:avLst/>
                <a:gdLst>
                  <a:gd name="T0" fmla="+- 0 2085 2048"/>
                  <a:gd name="T1" fmla="*/ T0 w 98"/>
                  <a:gd name="T2" fmla="+- 0 3832 3721"/>
                  <a:gd name="T3" fmla="*/ 3832 h 111"/>
                  <a:gd name="T4" fmla="+- 0 2062 2048"/>
                  <a:gd name="T5" fmla="*/ T4 w 98"/>
                  <a:gd name="T6" fmla="+- 0 3832 3721"/>
                  <a:gd name="T7" fmla="*/ 3832 h 111"/>
                  <a:gd name="T8" fmla="+- 0 2048 2048"/>
                  <a:gd name="T9" fmla="*/ T8 w 98"/>
                  <a:gd name="T10" fmla="+- 0 3722 3721"/>
                  <a:gd name="T11" fmla="*/ 3722 h 111"/>
                  <a:gd name="T12" fmla="+- 0 2097 2048"/>
                  <a:gd name="T13" fmla="*/ T12 w 98"/>
                  <a:gd name="T14" fmla="+- 0 3722 3721"/>
                  <a:gd name="T15" fmla="*/ 3722 h 111"/>
                  <a:gd name="T16" fmla="+- 0 2114 2048"/>
                  <a:gd name="T17" fmla="*/ T16 w 98"/>
                  <a:gd name="T18" fmla="+- 0 3723 3721"/>
                  <a:gd name="T19" fmla="*/ 3723 h 111"/>
                  <a:gd name="T20" fmla="+- 0 2130 2048"/>
                  <a:gd name="T21" fmla="*/ T20 w 98"/>
                  <a:gd name="T22" fmla="+- 0 3730 3721"/>
                  <a:gd name="T23" fmla="*/ 3730 h 111"/>
                  <a:gd name="T24" fmla="+- 0 2135 2048"/>
                  <a:gd name="T25" fmla="*/ T24 w 98"/>
                  <a:gd name="T26" fmla="+- 0 3739 3721"/>
                  <a:gd name="T27" fmla="*/ 3739 h 111"/>
                  <a:gd name="T28" fmla="+- 0 2072 2048"/>
                  <a:gd name="T29" fmla="*/ T28 w 98"/>
                  <a:gd name="T30" fmla="+- 0 3739 3721"/>
                  <a:gd name="T31" fmla="*/ 3739 h 111"/>
                  <a:gd name="T32" fmla="+- 0 2071 2048"/>
                  <a:gd name="T33" fmla="*/ T32 w 98"/>
                  <a:gd name="T34" fmla="+- 0 3766 3721"/>
                  <a:gd name="T35" fmla="*/ 3766 h 111"/>
                  <a:gd name="T36" fmla="+- 0 2093 2048"/>
                  <a:gd name="T37" fmla="*/ T36 w 98"/>
                  <a:gd name="T38" fmla="+- 0 3766 3721"/>
                  <a:gd name="T39" fmla="*/ 3766 h 111"/>
                  <a:gd name="T40" fmla="+- 0 2136 2048"/>
                  <a:gd name="T41" fmla="*/ T40 w 98"/>
                  <a:gd name="T42" fmla="+- 0 3766 3721"/>
                  <a:gd name="T43" fmla="*/ 3766 h 111"/>
                  <a:gd name="T44" fmla="+- 0 2130 2048"/>
                  <a:gd name="T45" fmla="*/ T44 w 98"/>
                  <a:gd name="T46" fmla="+- 0 3772 3721"/>
                  <a:gd name="T47" fmla="*/ 3772 h 111"/>
                  <a:gd name="T48" fmla="+- 0 2118 2048"/>
                  <a:gd name="T49" fmla="*/ T48 w 98"/>
                  <a:gd name="T50" fmla="+- 0 3774 3721"/>
                  <a:gd name="T51" fmla="*/ 3774 h 111"/>
                  <a:gd name="T52" fmla="+- 0 2134 2048"/>
                  <a:gd name="T53" fmla="*/ T52 w 98"/>
                  <a:gd name="T54" fmla="+- 0 3776 3721"/>
                  <a:gd name="T55" fmla="*/ 3776 h 111"/>
                  <a:gd name="T56" fmla="+- 0 2144 2048"/>
                  <a:gd name="T57" fmla="*/ T56 w 98"/>
                  <a:gd name="T58" fmla="+- 0 3783 3721"/>
                  <a:gd name="T59" fmla="*/ 3783 h 111"/>
                  <a:gd name="T60" fmla="+- 0 2093 2048"/>
                  <a:gd name="T61" fmla="*/ T60 w 98"/>
                  <a:gd name="T62" fmla="+- 0 3783 3721"/>
                  <a:gd name="T63" fmla="*/ 3783 h 111"/>
                  <a:gd name="T64" fmla="+- 0 2071 2048"/>
                  <a:gd name="T65" fmla="*/ T64 w 98"/>
                  <a:gd name="T66" fmla="+- 0 3815 3721"/>
                  <a:gd name="T67" fmla="*/ 3815 h 111"/>
                  <a:gd name="T68" fmla="+- 0 2141 2048"/>
                  <a:gd name="T69" fmla="*/ T68 w 98"/>
                  <a:gd name="T70" fmla="+- 0 3815 3721"/>
                  <a:gd name="T71" fmla="*/ 3815 h 111"/>
                  <a:gd name="T72" fmla="+- 0 2140 2048"/>
                  <a:gd name="T73" fmla="*/ T72 w 98"/>
                  <a:gd name="T74" fmla="+- 0 3818 3721"/>
                  <a:gd name="T75" fmla="*/ 3818 h 111"/>
                  <a:gd name="T76" fmla="+- 0 2127 2048"/>
                  <a:gd name="T77" fmla="*/ T76 w 98"/>
                  <a:gd name="T78" fmla="+- 0 3827 3721"/>
                  <a:gd name="T79" fmla="*/ 3827 h 111"/>
                  <a:gd name="T80" fmla="+- 0 2108 2048"/>
                  <a:gd name="T81" fmla="*/ T80 w 98"/>
                  <a:gd name="T82" fmla="+- 0 3831 3721"/>
                  <a:gd name="T83" fmla="*/ 3831 h 111"/>
                  <a:gd name="T84" fmla="+- 0 2085 2048"/>
                  <a:gd name="T85" fmla="*/ T84 w 98"/>
                  <a:gd name="T86" fmla="+- 0 3832 3721"/>
                  <a:gd name="T87" fmla="*/ 3832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8" h="111">
                    <a:moveTo>
                      <a:pt x="37" y="111"/>
                    </a:moveTo>
                    <a:lnTo>
                      <a:pt x="14" y="111"/>
                    </a:lnTo>
                    <a:lnTo>
                      <a:pt x="0" y="1"/>
                    </a:lnTo>
                    <a:lnTo>
                      <a:pt x="49" y="1"/>
                    </a:lnTo>
                    <a:lnTo>
                      <a:pt x="66" y="2"/>
                    </a:lnTo>
                    <a:lnTo>
                      <a:pt x="82" y="9"/>
                    </a:lnTo>
                    <a:lnTo>
                      <a:pt x="87" y="18"/>
                    </a:lnTo>
                    <a:lnTo>
                      <a:pt x="24" y="18"/>
                    </a:lnTo>
                    <a:lnTo>
                      <a:pt x="23" y="45"/>
                    </a:lnTo>
                    <a:lnTo>
                      <a:pt x="45" y="45"/>
                    </a:lnTo>
                    <a:lnTo>
                      <a:pt x="88" y="45"/>
                    </a:lnTo>
                    <a:lnTo>
                      <a:pt x="82" y="51"/>
                    </a:lnTo>
                    <a:lnTo>
                      <a:pt x="70" y="53"/>
                    </a:lnTo>
                    <a:lnTo>
                      <a:pt x="86" y="55"/>
                    </a:lnTo>
                    <a:lnTo>
                      <a:pt x="96" y="62"/>
                    </a:lnTo>
                    <a:lnTo>
                      <a:pt x="45" y="62"/>
                    </a:lnTo>
                    <a:lnTo>
                      <a:pt x="23" y="94"/>
                    </a:lnTo>
                    <a:lnTo>
                      <a:pt x="93" y="94"/>
                    </a:lnTo>
                    <a:lnTo>
                      <a:pt x="92" y="97"/>
                    </a:lnTo>
                    <a:lnTo>
                      <a:pt x="79" y="106"/>
                    </a:lnTo>
                    <a:lnTo>
                      <a:pt x="60" y="110"/>
                    </a:lnTo>
                    <a:lnTo>
                      <a:pt x="37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7" name="Freeform 1168"/>
              <p:cNvSpPr>
                <a:spLocks/>
              </p:cNvSpPr>
              <p:nvPr/>
            </p:nvSpPr>
            <p:spPr bwMode="auto">
              <a:xfrm>
                <a:off x="2048" y="3721"/>
                <a:ext cx="98" cy="111"/>
              </a:xfrm>
              <a:custGeom>
                <a:avLst/>
                <a:gdLst>
                  <a:gd name="T0" fmla="+- 0 2136 2048"/>
                  <a:gd name="T1" fmla="*/ T0 w 98"/>
                  <a:gd name="T2" fmla="+- 0 3766 3721"/>
                  <a:gd name="T3" fmla="*/ 3766 h 111"/>
                  <a:gd name="T4" fmla="+- 0 2093 2048"/>
                  <a:gd name="T5" fmla="*/ T4 w 98"/>
                  <a:gd name="T6" fmla="+- 0 3766 3721"/>
                  <a:gd name="T7" fmla="*/ 3766 h 111"/>
                  <a:gd name="T8" fmla="+- 0 2111 2048"/>
                  <a:gd name="T9" fmla="*/ T8 w 98"/>
                  <a:gd name="T10" fmla="+- 0 3762 3721"/>
                  <a:gd name="T11" fmla="*/ 3762 h 111"/>
                  <a:gd name="T12" fmla="+- 0 2107 2048"/>
                  <a:gd name="T13" fmla="*/ T12 w 98"/>
                  <a:gd name="T14" fmla="+- 0 3744 3721"/>
                  <a:gd name="T15" fmla="*/ 3744 h 111"/>
                  <a:gd name="T16" fmla="+- 0 2091 2048"/>
                  <a:gd name="T17" fmla="*/ T16 w 98"/>
                  <a:gd name="T18" fmla="+- 0 3739 3721"/>
                  <a:gd name="T19" fmla="*/ 3739 h 111"/>
                  <a:gd name="T20" fmla="+- 0 2072 2048"/>
                  <a:gd name="T21" fmla="*/ T20 w 98"/>
                  <a:gd name="T22" fmla="+- 0 3739 3721"/>
                  <a:gd name="T23" fmla="*/ 3739 h 111"/>
                  <a:gd name="T24" fmla="+- 0 2135 2048"/>
                  <a:gd name="T25" fmla="*/ T24 w 98"/>
                  <a:gd name="T26" fmla="+- 0 3739 3721"/>
                  <a:gd name="T27" fmla="*/ 3739 h 111"/>
                  <a:gd name="T28" fmla="+- 0 2138 2048"/>
                  <a:gd name="T29" fmla="*/ T28 w 98"/>
                  <a:gd name="T30" fmla="+- 0 3744 3721"/>
                  <a:gd name="T31" fmla="*/ 3744 h 111"/>
                  <a:gd name="T32" fmla="+- 0 2139 2048"/>
                  <a:gd name="T33" fmla="*/ T32 w 98"/>
                  <a:gd name="T34" fmla="+- 0 3763 3721"/>
                  <a:gd name="T35" fmla="*/ 3763 h 111"/>
                  <a:gd name="T36" fmla="+- 0 2136 2048"/>
                  <a:gd name="T37" fmla="*/ T36 w 98"/>
                  <a:gd name="T38" fmla="+- 0 3766 3721"/>
                  <a:gd name="T39" fmla="*/ 376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88" y="45"/>
                    </a:moveTo>
                    <a:lnTo>
                      <a:pt x="45" y="45"/>
                    </a:lnTo>
                    <a:lnTo>
                      <a:pt x="63" y="41"/>
                    </a:lnTo>
                    <a:lnTo>
                      <a:pt x="59" y="23"/>
                    </a:lnTo>
                    <a:lnTo>
                      <a:pt x="43" y="18"/>
                    </a:lnTo>
                    <a:lnTo>
                      <a:pt x="24" y="18"/>
                    </a:lnTo>
                    <a:lnTo>
                      <a:pt x="87" y="18"/>
                    </a:lnTo>
                    <a:lnTo>
                      <a:pt x="90" y="23"/>
                    </a:lnTo>
                    <a:lnTo>
                      <a:pt x="91" y="42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8" name="Freeform 1169"/>
              <p:cNvSpPr>
                <a:spLocks/>
              </p:cNvSpPr>
              <p:nvPr/>
            </p:nvSpPr>
            <p:spPr bwMode="auto">
              <a:xfrm>
                <a:off x="2048" y="3721"/>
                <a:ext cx="98" cy="111"/>
              </a:xfrm>
              <a:custGeom>
                <a:avLst/>
                <a:gdLst>
                  <a:gd name="T0" fmla="+- 0 2141 2048"/>
                  <a:gd name="T1" fmla="*/ T0 w 98"/>
                  <a:gd name="T2" fmla="+- 0 3815 3721"/>
                  <a:gd name="T3" fmla="*/ 3815 h 111"/>
                  <a:gd name="T4" fmla="+- 0 2093 2048"/>
                  <a:gd name="T5" fmla="*/ T4 w 98"/>
                  <a:gd name="T6" fmla="+- 0 3815 3721"/>
                  <a:gd name="T7" fmla="*/ 3815 h 111"/>
                  <a:gd name="T8" fmla="+- 0 2113 2048"/>
                  <a:gd name="T9" fmla="*/ T8 w 98"/>
                  <a:gd name="T10" fmla="+- 0 3813 3721"/>
                  <a:gd name="T11" fmla="*/ 3813 h 111"/>
                  <a:gd name="T12" fmla="+- 0 2122 2048"/>
                  <a:gd name="T13" fmla="*/ T12 w 98"/>
                  <a:gd name="T14" fmla="+- 0 3799 3721"/>
                  <a:gd name="T15" fmla="*/ 3799 h 111"/>
                  <a:gd name="T16" fmla="+- 0 2113 2048"/>
                  <a:gd name="T17" fmla="*/ T16 w 98"/>
                  <a:gd name="T18" fmla="+- 0 3785 3721"/>
                  <a:gd name="T19" fmla="*/ 3785 h 111"/>
                  <a:gd name="T20" fmla="+- 0 2093 2048"/>
                  <a:gd name="T21" fmla="*/ T20 w 98"/>
                  <a:gd name="T22" fmla="+- 0 3783 3721"/>
                  <a:gd name="T23" fmla="*/ 3783 h 111"/>
                  <a:gd name="T24" fmla="+- 0 2144 2048"/>
                  <a:gd name="T25" fmla="*/ T24 w 98"/>
                  <a:gd name="T26" fmla="+- 0 3783 3721"/>
                  <a:gd name="T27" fmla="*/ 3783 h 111"/>
                  <a:gd name="T28" fmla="+- 0 2145 2048"/>
                  <a:gd name="T29" fmla="*/ T28 w 98"/>
                  <a:gd name="T30" fmla="+- 0 3784 3721"/>
                  <a:gd name="T31" fmla="*/ 3784 h 111"/>
                  <a:gd name="T32" fmla="+- 0 2145 2048"/>
                  <a:gd name="T33" fmla="*/ T32 w 98"/>
                  <a:gd name="T34" fmla="+- 0 3800 3721"/>
                  <a:gd name="T35" fmla="*/ 3800 h 111"/>
                  <a:gd name="T36" fmla="+- 0 2141 2048"/>
                  <a:gd name="T37" fmla="*/ T36 w 98"/>
                  <a:gd name="T38" fmla="+- 0 3815 3721"/>
                  <a:gd name="T39" fmla="*/ 3815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93" y="94"/>
                    </a:moveTo>
                    <a:lnTo>
                      <a:pt x="45" y="94"/>
                    </a:lnTo>
                    <a:lnTo>
                      <a:pt x="65" y="92"/>
                    </a:lnTo>
                    <a:lnTo>
                      <a:pt x="74" y="78"/>
                    </a:lnTo>
                    <a:lnTo>
                      <a:pt x="65" y="64"/>
                    </a:lnTo>
                    <a:lnTo>
                      <a:pt x="45" y="62"/>
                    </a:lnTo>
                    <a:lnTo>
                      <a:pt x="96" y="62"/>
                    </a:lnTo>
                    <a:lnTo>
                      <a:pt x="97" y="63"/>
                    </a:lnTo>
                    <a:lnTo>
                      <a:pt x="97" y="79"/>
                    </a:lnTo>
                    <a:lnTo>
                      <a:pt x="93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8" name="Group 1170"/>
            <p:cNvGrpSpPr>
              <a:grpSpLocks/>
            </p:cNvGrpSpPr>
            <p:nvPr/>
          </p:nvGrpSpPr>
          <p:grpSpPr bwMode="auto">
            <a:xfrm>
              <a:off x="2163" y="3722"/>
              <a:ext cx="83" cy="111"/>
              <a:chOff x="2163" y="3722"/>
              <a:chExt cx="83" cy="111"/>
            </a:xfrm>
          </p:grpSpPr>
          <p:sp>
            <p:nvSpPr>
              <p:cNvPr id="3884" name="Freeform 1171"/>
              <p:cNvSpPr>
                <a:spLocks/>
              </p:cNvSpPr>
              <p:nvPr/>
            </p:nvSpPr>
            <p:spPr bwMode="auto">
              <a:xfrm>
                <a:off x="2163" y="3722"/>
                <a:ext cx="83" cy="111"/>
              </a:xfrm>
              <a:custGeom>
                <a:avLst/>
                <a:gdLst>
                  <a:gd name="T0" fmla="+- 0 2245 2163"/>
                  <a:gd name="T1" fmla="*/ T0 w 83"/>
                  <a:gd name="T2" fmla="+- 0 3832 3722"/>
                  <a:gd name="T3" fmla="*/ 3832 h 111"/>
                  <a:gd name="T4" fmla="+- 0 2163 2163"/>
                  <a:gd name="T5" fmla="*/ T4 w 83"/>
                  <a:gd name="T6" fmla="+- 0 3832 3722"/>
                  <a:gd name="T7" fmla="*/ 3832 h 111"/>
                  <a:gd name="T8" fmla="+- 0 2163 2163"/>
                  <a:gd name="T9" fmla="*/ T8 w 83"/>
                  <a:gd name="T10" fmla="+- 0 3722 3722"/>
                  <a:gd name="T11" fmla="*/ 3722 h 111"/>
                  <a:gd name="T12" fmla="+- 0 2186 2163"/>
                  <a:gd name="T13" fmla="*/ T12 w 83"/>
                  <a:gd name="T14" fmla="+- 0 3722 3722"/>
                  <a:gd name="T15" fmla="*/ 3722 h 111"/>
                  <a:gd name="T16" fmla="+- 0 2186 2163"/>
                  <a:gd name="T17" fmla="*/ T16 w 83"/>
                  <a:gd name="T18" fmla="+- 0 3814 3722"/>
                  <a:gd name="T19" fmla="*/ 3814 h 111"/>
                  <a:gd name="T20" fmla="+- 0 2245 2163"/>
                  <a:gd name="T21" fmla="*/ T20 w 83"/>
                  <a:gd name="T22" fmla="+- 0 3814 3722"/>
                  <a:gd name="T23" fmla="*/ 3814 h 111"/>
                  <a:gd name="T24" fmla="+- 0 2245 2163"/>
                  <a:gd name="T25" fmla="*/ T24 w 83"/>
                  <a:gd name="T26" fmla="+- 0 3832 3722"/>
                  <a:gd name="T27" fmla="*/ 3832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3" h="111">
                    <a:moveTo>
                      <a:pt x="82" y="110"/>
                    </a:moveTo>
                    <a:lnTo>
                      <a:pt x="0" y="1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92"/>
                    </a:lnTo>
                    <a:lnTo>
                      <a:pt x="82" y="92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9" name="Group 1172"/>
            <p:cNvGrpSpPr>
              <a:grpSpLocks/>
            </p:cNvGrpSpPr>
            <p:nvPr/>
          </p:nvGrpSpPr>
          <p:grpSpPr bwMode="auto">
            <a:xfrm>
              <a:off x="615" y="7814"/>
              <a:ext cx="119" cy="124"/>
              <a:chOff x="615" y="7814"/>
              <a:chExt cx="119" cy="124"/>
            </a:xfrm>
          </p:grpSpPr>
          <p:sp>
            <p:nvSpPr>
              <p:cNvPr id="3881" name="Freeform 1173"/>
              <p:cNvSpPr>
                <a:spLocks/>
              </p:cNvSpPr>
              <p:nvPr/>
            </p:nvSpPr>
            <p:spPr bwMode="auto">
              <a:xfrm>
                <a:off x="615" y="7814"/>
                <a:ext cx="119" cy="124"/>
              </a:xfrm>
              <a:custGeom>
                <a:avLst/>
                <a:gdLst>
                  <a:gd name="T0" fmla="+- 0 633 615"/>
                  <a:gd name="T1" fmla="*/ T0 w 119"/>
                  <a:gd name="T2" fmla="+- 0 7938 7814"/>
                  <a:gd name="T3" fmla="*/ 7938 h 124"/>
                  <a:gd name="T4" fmla="+- 0 615 615"/>
                  <a:gd name="T5" fmla="*/ T4 w 119"/>
                  <a:gd name="T6" fmla="+- 0 7938 7814"/>
                  <a:gd name="T7" fmla="*/ 7938 h 124"/>
                  <a:gd name="T8" fmla="+- 0 666 615"/>
                  <a:gd name="T9" fmla="*/ T8 w 119"/>
                  <a:gd name="T10" fmla="+- 0 7814 7814"/>
                  <a:gd name="T11" fmla="*/ 7814 h 124"/>
                  <a:gd name="T12" fmla="+- 0 685 615"/>
                  <a:gd name="T13" fmla="*/ T12 w 119"/>
                  <a:gd name="T14" fmla="+- 0 7814 7814"/>
                  <a:gd name="T15" fmla="*/ 7814 h 124"/>
                  <a:gd name="T16" fmla="+- 0 690 615"/>
                  <a:gd name="T17" fmla="*/ T16 w 119"/>
                  <a:gd name="T18" fmla="+- 0 7827 7814"/>
                  <a:gd name="T19" fmla="*/ 7827 h 124"/>
                  <a:gd name="T20" fmla="+- 0 675 615"/>
                  <a:gd name="T21" fmla="*/ T20 w 119"/>
                  <a:gd name="T22" fmla="+- 0 7827 7814"/>
                  <a:gd name="T23" fmla="*/ 7827 h 124"/>
                  <a:gd name="T24" fmla="+- 0 668 615"/>
                  <a:gd name="T25" fmla="*/ T24 w 119"/>
                  <a:gd name="T26" fmla="+- 0 7847 7814"/>
                  <a:gd name="T27" fmla="*/ 7847 h 124"/>
                  <a:gd name="T28" fmla="+- 0 661 615"/>
                  <a:gd name="T29" fmla="*/ T28 w 119"/>
                  <a:gd name="T30" fmla="+- 0 7865 7814"/>
                  <a:gd name="T31" fmla="*/ 7865 h 124"/>
                  <a:gd name="T32" fmla="+- 0 654 615"/>
                  <a:gd name="T33" fmla="*/ T32 w 119"/>
                  <a:gd name="T34" fmla="+- 0 7883 7814"/>
                  <a:gd name="T35" fmla="*/ 7883 h 124"/>
                  <a:gd name="T36" fmla="+- 0 698 615"/>
                  <a:gd name="T37" fmla="*/ T36 w 119"/>
                  <a:gd name="T38" fmla="+- 0 7889 7814"/>
                  <a:gd name="T39" fmla="*/ 7889 h 124"/>
                  <a:gd name="T40" fmla="+- 0 714 615"/>
                  <a:gd name="T41" fmla="*/ T40 w 119"/>
                  <a:gd name="T42" fmla="+- 0 7889 7814"/>
                  <a:gd name="T43" fmla="*/ 7889 h 124"/>
                  <a:gd name="T44" fmla="+- 0 720 615"/>
                  <a:gd name="T45" fmla="*/ T44 w 119"/>
                  <a:gd name="T46" fmla="+- 0 7902 7814"/>
                  <a:gd name="T47" fmla="*/ 7902 h 124"/>
                  <a:gd name="T48" fmla="+- 0 647 615"/>
                  <a:gd name="T49" fmla="*/ T48 w 119"/>
                  <a:gd name="T50" fmla="+- 0 7902 7814"/>
                  <a:gd name="T51" fmla="*/ 7902 h 124"/>
                  <a:gd name="T52" fmla="+- 0 633 615"/>
                  <a:gd name="T53" fmla="*/ T52 w 119"/>
                  <a:gd name="T54" fmla="+- 0 7938 7814"/>
                  <a:gd name="T55" fmla="*/ 7938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19" h="124">
                    <a:moveTo>
                      <a:pt x="18" y="124"/>
                    </a:moveTo>
                    <a:lnTo>
                      <a:pt x="0" y="124"/>
                    </a:lnTo>
                    <a:lnTo>
                      <a:pt x="51" y="0"/>
                    </a:lnTo>
                    <a:lnTo>
                      <a:pt x="70" y="0"/>
                    </a:lnTo>
                    <a:lnTo>
                      <a:pt x="75" y="13"/>
                    </a:lnTo>
                    <a:lnTo>
                      <a:pt x="60" y="13"/>
                    </a:lnTo>
                    <a:lnTo>
                      <a:pt x="53" y="33"/>
                    </a:lnTo>
                    <a:lnTo>
                      <a:pt x="46" y="51"/>
                    </a:lnTo>
                    <a:lnTo>
                      <a:pt x="39" y="69"/>
                    </a:lnTo>
                    <a:lnTo>
                      <a:pt x="83" y="75"/>
                    </a:lnTo>
                    <a:lnTo>
                      <a:pt x="99" y="75"/>
                    </a:lnTo>
                    <a:lnTo>
                      <a:pt x="105" y="88"/>
                    </a:lnTo>
                    <a:lnTo>
                      <a:pt x="32" y="88"/>
                    </a:lnTo>
                    <a:lnTo>
                      <a:pt x="1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2" name="Freeform 1174"/>
              <p:cNvSpPr>
                <a:spLocks/>
              </p:cNvSpPr>
              <p:nvPr/>
            </p:nvSpPr>
            <p:spPr bwMode="auto">
              <a:xfrm>
                <a:off x="615" y="7814"/>
                <a:ext cx="119" cy="124"/>
              </a:xfrm>
              <a:custGeom>
                <a:avLst/>
                <a:gdLst>
                  <a:gd name="T0" fmla="+- 0 714 615"/>
                  <a:gd name="T1" fmla="*/ T0 w 119"/>
                  <a:gd name="T2" fmla="+- 0 7889 7814"/>
                  <a:gd name="T3" fmla="*/ 7889 h 124"/>
                  <a:gd name="T4" fmla="+- 0 698 615"/>
                  <a:gd name="T5" fmla="*/ T4 w 119"/>
                  <a:gd name="T6" fmla="+- 0 7889 7814"/>
                  <a:gd name="T7" fmla="*/ 7889 h 124"/>
                  <a:gd name="T8" fmla="+- 0 675 615"/>
                  <a:gd name="T9" fmla="*/ T8 w 119"/>
                  <a:gd name="T10" fmla="+- 0 7827 7814"/>
                  <a:gd name="T11" fmla="*/ 7827 h 124"/>
                  <a:gd name="T12" fmla="+- 0 690 615"/>
                  <a:gd name="T13" fmla="*/ T12 w 119"/>
                  <a:gd name="T14" fmla="+- 0 7827 7814"/>
                  <a:gd name="T15" fmla="*/ 7827 h 124"/>
                  <a:gd name="T16" fmla="+- 0 714 615"/>
                  <a:gd name="T17" fmla="*/ T16 w 119"/>
                  <a:gd name="T18" fmla="+- 0 7889 7814"/>
                  <a:gd name="T19" fmla="*/ 7889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" h="124">
                    <a:moveTo>
                      <a:pt x="99" y="75"/>
                    </a:moveTo>
                    <a:lnTo>
                      <a:pt x="83" y="75"/>
                    </a:lnTo>
                    <a:lnTo>
                      <a:pt x="60" y="13"/>
                    </a:lnTo>
                    <a:lnTo>
                      <a:pt x="75" y="13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3" name="Freeform 1175"/>
              <p:cNvSpPr>
                <a:spLocks/>
              </p:cNvSpPr>
              <p:nvPr/>
            </p:nvSpPr>
            <p:spPr bwMode="auto">
              <a:xfrm>
                <a:off x="615" y="7814"/>
                <a:ext cx="119" cy="124"/>
              </a:xfrm>
              <a:custGeom>
                <a:avLst/>
                <a:gdLst>
                  <a:gd name="T0" fmla="+- 0 734 615"/>
                  <a:gd name="T1" fmla="*/ T0 w 119"/>
                  <a:gd name="T2" fmla="+- 0 7938 7814"/>
                  <a:gd name="T3" fmla="*/ 7938 h 124"/>
                  <a:gd name="T4" fmla="+- 0 717 615"/>
                  <a:gd name="T5" fmla="*/ T4 w 119"/>
                  <a:gd name="T6" fmla="+- 0 7938 7814"/>
                  <a:gd name="T7" fmla="*/ 7938 h 124"/>
                  <a:gd name="T8" fmla="+- 0 703 615"/>
                  <a:gd name="T9" fmla="*/ T8 w 119"/>
                  <a:gd name="T10" fmla="+- 0 7902 7814"/>
                  <a:gd name="T11" fmla="*/ 7902 h 124"/>
                  <a:gd name="T12" fmla="+- 0 720 615"/>
                  <a:gd name="T13" fmla="*/ T12 w 119"/>
                  <a:gd name="T14" fmla="+- 0 7902 7814"/>
                  <a:gd name="T15" fmla="*/ 7902 h 124"/>
                  <a:gd name="T16" fmla="+- 0 734 615"/>
                  <a:gd name="T17" fmla="*/ T16 w 119"/>
                  <a:gd name="T18" fmla="+- 0 7938 7814"/>
                  <a:gd name="T19" fmla="*/ 7938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" h="124">
                    <a:moveTo>
                      <a:pt x="119" y="124"/>
                    </a:moveTo>
                    <a:lnTo>
                      <a:pt x="102" y="124"/>
                    </a:lnTo>
                    <a:lnTo>
                      <a:pt x="88" y="88"/>
                    </a:lnTo>
                    <a:lnTo>
                      <a:pt x="105" y="88"/>
                    </a:lnTo>
                    <a:lnTo>
                      <a:pt x="119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0" name="Group 1176"/>
            <p:cNvGrpSpPr>
              <a:grpSpLocks/>
            </p:cNvGrpSpPr>
            <p:nvPr/>
          </p:nvGrpSpPr>
          <p:grpSpPr bwMode="auto">
            <a:xfrm>
              <a:off x="747" y="7841"/>
              <a:ext cx="77" cy="97"/>
              <a:chOff x="747" y="7841"/>
              <a:chExt cx="77" cy="97"/>
            </a:xfrm>
          </p:grpSpPr>
          <p:sp>
            <p:nvSpPr>
              <p:cNvPr id="3878" name="Freeform 1177"/>
              <p:cNvSpPr>
                <a:spLocks/>
              </p:cNvSpPr>
              <p:nvPr/>
            </p:nvSpPr>
            <p:spPr bwMode="auto">
              <a:xfrm>
                <a:off x="747" y="7841"/>
                <a:ext cx="77" cy="97"/>
              </a:xfrm>
              <a:custGeom>
                <a:avLst/>
                <a:gdLst>
                  <a:gd name="T0" fmla="+- 0 773 747"/>
                  <a:gd name="T1" fmla="*/ T0 w 77"/>
                  <a:gd name="T2" fmla="+- 0 7859 7841"/>
                  <a:gd name="T3" fmla="*/ 7859 h 97"/>
                  <a:gd name="T4" fmla="+- 0 763 747"/>
                  <a:gd name="T5" fmla="*/ T4 w 77"/>
                  <a:gd name="T6" fmla="+- 0 7859 7841"/>
                  <a:gd name="T7" fmla="*/ 7859 h 97"/>
                  <a:gd name="T8" fmla="+- 0 768 747"/>
                  <a:gd name="T9" fmla="*/ T8 w 77"/>
                  <a:gd name="T10" fmla="+- 0 7848 7841"/>
                  <a:gd name="T11" fmla="*/ 7848 h 97"/>
                  <a:gd name="T12" fmla="+- 0 777 747"/>
                  <a:gd name="T13" fmla="*/ T12 w 77"/>
                  <a:gd name="T14" fmla="+- 0 7842 7841"/>
                  <a:gd name="T15" fmla="*/ 7842 h 97"/>
                  <a:gd name="T16" fmla="+- 0 793 747"/>
                  <a:gd name="T17" fmla="*/ T16 w 77"/>
                  <a:gd name="T18" fmla="+- 0 7841 7841"/>
                  <a:gd name="T19" fmla="*/ 7841 h 97"/>
                  <a:gd name="T20" fmla="+- 0 810 747"/>
                  <a:gd name="T21" fmla="*/ T20 w 77"/>
                  <a:gd name="T22" fmla="+- 0 7845 7841"/>
                  <a:gd name="T23" fmla="*/ 7845 h 97"/>
                  <a:gd name="T24" fmla="+- 0 817 747"/>
                  <a:gd name="T25" fmla="*/ T24 w 77"/>
                  <a:gd name="T26" fmla="+- 0 7853 7841"/>
                  <a:gd name="T27" fmla="*/ 7853 h 97"/>
                  <a:gd name="T28" fmla="+- 0 803 747"/>
                  <a:gd name="T29" fmla="*/ T28 w 77"/>
                  <a:gd name="T30" fmla="+- 0 7853 7841"/>
                  <a:gd name="T31" fmla="*/ 7853 h 97"/>
                  <a:gd name="T32" fmla="+- 0 788 747"/>
                  <a:gd name="T33" fmla="*/ T32 w 77"/>
                  <a:gd name="T34" fmla="+- 0 7854 7841"/>
                  <a:gd name="T35" fmla="*/ 7854 h 97"/>
                  <a:gd name="T36" fmla="+- 0 773 747"/>
                  <a:gd name="T37" fmla="*/ T36 w 77"/>
                  <a:gd name="T38" fmla="+- 0 7859 7841"/>
                  <a:gd name="T39" fmla="*/ 785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97">
                    <a:moveTo>
                      <a:pt x="26" y="18"/>
                    </a:moveTo>
                    <a:lnTo>
                      <a:pt x="16" y="18"/>
                    </a:lnTo>
                    <a:lnTo>
                      <a:pt x="21" y="7"/>
                    </a:lnTo>
                    <a:lnTo>
                      <a:pt x="30" y="1"/>
                    </a:lnTo>
                    <a:lnTo>
                      <a:pt x="46" y="0"/>
                    </a:lnTo>
                    <a:lnTo>
                      <a:pt x="63" y="4"/>
                    </a:lnTo>
                    <a:lnTo>
                      <a:pt x="70" y="12"/>
                    </a:lnTo>
                    <a:lnTo>
                      <a:pt x="56" y="12"/>
                    </a:lnTo>
                    <a:lnTo>
                      <a:pt x="41" y="13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9" name="Freeform 1178"/>
              <p:cNvSpPr>
                <a:spLocks/>
              </p:cNvSpPr>
              <p:nvPr/>
            </p:nvSpPr>
            <p:spPr bwMode="auto">
              <a:xfrm>
                <a:off x="747" y="7841"/>
                <a:ext cx="77" cy="97"/>
              </a:xfrm>
              <a:custGeom>
                <a:avLst/>
                <a:gdLst>
                  <a:gd name="T0" fmla="+- 0 747 747"/>
                  <a:gd name="T1" fmla="*/ T0 w 77"/>
                  <a:gd name="T2" fmla="+- 0 7938 7841"/>
                  <a:gd name="T3" fmla="*/ 7938 h 97"/>
                  <a:gd name="T4" fmla="+- 0 747 747"/>
                  <a:gd name="T5" fmla="*/ T4 w 77"/>
                  <a:gd name="T6" fmla="+- 0 7843 7841"/>
                  <a:gd name="T7" fmla="*/ 7843 h 97"/>
                  <a:gd name="T8" fmla="+- 0 762 747"/>
                  <a:gd name="T9" fmla="*/ T8 w 77"/>
                  <a:gd name="T10" fmla="+- 0 7843 7841"/>
                  <a:gd name="T11" fmla="*/ 7843 h 97"/>
                  <a:gd name="T12" fmla="+- 0 762 747"/>
                  <a:gd name="T13" fmla="*/ T12 w 77"/>
                  <a:gd name="T14" fmla="+- 0 7848 7841"/>
                  <a:gd name="T15" fmla="*/ 7848 h 97"/>
                  <a:gd name="T16" fmla="+- 0 761 747"/>
                  <a:gd name="T17" fmla="*/ T16 w 77"/>
                  <a:gd name="T18" fmla="+- 0 7855 7841"/>
                  <a:gd name="T19" fmla="*/ 7855 h 97"/>
                  <a:gd name="T20" fmla="+- 0 763 747"/>
                  <a:gd name="T21" fmla="*/ T20 w 77"/>
                  <a:gd name="T22" fmla="+- 0 7859 7841"/>
                  <a:gd name="T23" fmla="*/ 7859 h 97"/>
                  <a:gd name="T24" fmla="+- 0 773 747"/>
                  <a:gd name="T25" fmla="*/ T24 w 77"/>
                  <a:gd name="T26" fmla="+- 0 7859 7841"/>
                  <a:gd name="T27" fmla="*/ 7859 h 97"/>
                  <a:gd name="T28" fmla="+- 0 771 747"/>
                  <a:gd name="T29" fmla="*/ T28 w 77"/>
                  <a:gd name="T30" fmla="+- 0 7860 7841"/>
                  <a:gd name="T31" fmla="*/ 7860 h 97"/>
                  <a:gd name="T32" fmla="+- 0 764 747"/>
                  <a:gd name="T33" fmla="*/ T32 w 77"/>
                  <a:gd name="T34" fmla="+- 0 7874 7841"/>
                  <a:gd name="T35" fmla="*/ 7874 h 97"/>
                  <a:gd name="T36" fmla="+- 0 762 747"/>
                  <a:gd name="T37" fmla="*/ T36 w 77"/>
                  <a:gd name="T38" fmla="+- 0 7895 7841"/>
                  <a:gd name="T39" fmla="*/ 7895 h 97"/>
                  <a:gd name="T40" fmla="+- 0 763 747"/>
                  <a:gd name="T41" fmla="*/ T40 w 77"/>
                  <a:gd name="T42" fmla="+- 0 7917 7841"/>
                  <a:gd name="T43" fmla="*/ 7917 h 97"/>
                  <a:gd name="T44" fmla="+- 0 747 747"/>
                  <a:gd name="T45" fmla="*/ T44 w 77"/>
                  <a:gd name="T46" fmla="+- 0 7938 7841"/>
                  <a:gd name="T47" fmla="*/ 793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7" h="97">
                    <a:moveTo>
                      <a:pt x="0" y="97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5" y="7"/>
                    </a:lnTo>
                    <a:lnTo>
                      <a:pt x="14" y="14"/>
                    </a:lnTo>
                    <a:lnTo>
                      <a:pt x="16" y="18"/>
                    </a:lnTo>
                    <a:lnTo>
                      <a:pt x="26" y="18"/>
                    </a:lnTo>
                    <a:lnTo>
                      <a:pt x="24" y="19"/>
                    </a:lnTo>
                    <a:lnTo>
                      <a:pt x="17" y="33"/>
                    </a:lnTo>
                    <a:lnTo>
                      <a:pt x="15" y="54"/>
                    </a:lnTo>
                    <a:lnTo>
                      <a:pt x="16" y="76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0" name="Freeform 1179"/>
              <p:cNvSpPr>
                <a:spLocks/>
              </p:cNvSpPr>
              <p:nvPr/>
            </p:nvSpPr>
            <p:spPr bwMode="auto">
              <a:xfrm>
                <a:off x="747" y="7841"/>
                <a:ext cx="77" cy="97"/>
              </a:xfrm>
              <a:custGeom>
                <a:avLst/>
                <a:gdLst>
                  <a:gd name="T0" fmla="+- 0 807 747"/>
                  <a:gd name="T1" fmla="*/ T0 w 77"/>
                  <a:gd name="T2" fmla="+- 0 7938 7841"/>
                  <a:gd name="T3" fmla="*/ 7938 h 97"/>
                  <a:gd name="T4" fmla="+- 0 807 747"/>
                  <a:gd name="T5" fmla="*/ T4 w 77"/>
                  <a:gd name="T6" fmla="+- 0 7862 7841"/>
                  <a:gd name="T7" fmla="*/ 7862 h 97"/>
                  <a:gd name="T8" fmla="+- 0 803 747"/>
                  <a:gd name="T9" fmla="*/ T8 w 77"/>
                  <a:gd name="T10" fmla="+- 0 7853 7841"/>
                  <a:gd name="T11" fmla="*/ 7853 h 97"/>
                  <a:gd name="T12" fmla="+- 0 817 747"/>
                  <a:gd name="T13" fmla="*/ T12 w 77"/>
                  <a:gd name="T14" fmla="+- 0 7853 7841"/>
                  <a:gd name="T15" fmla="*/ 7853 h 97"/>
                  <a:gd name="T16" fmla="+- 0 820 747"/>
                  <a:gd name="T17" fmla="*/ T16 w 77"/>
                  <a:gd name="T18" fmla="+- 0 7857 7841"/>
                  <a:gd name="T19" fmla="*/ 7857 h 97"/>
                  <a:gd name="T20" fmla="+- 0 823 747"/>
                  <a:gd name="T21" fmla="*/ T20 w 77"/>
                  <a:gd name="T22" fmla="+- 0 7874 7841"/>
                  <a:gd name="T23" fmla="*/ 7874 h 97"/>
                  <a:gd name="T24" fmla="+- 0 824 747"/>
                  <a:gd name="T25" fmla="*/ T24 w 77"/>
                  <a:gd name="T26" fmla="+- 0 7895 7841"/>
                  <a:gd name="T27" fmla="*/ 7895 h 97"/>
                  <a:gd name="T28" fmla="+- 0 823 747"/>
                  <a:gd name="T29" fmla="*/ T28 w 77"/>
                  <a:gd name="T30" fmla="+- 0 7917 7841"/>
                  <a:gd name="T31" fmla="*/ 7917 h 97"/>
                  <a:gd name="T32" fmla="+- 0 823 747"/>
                  <a:gd name="T33" fmla="*/ T32 w 77"/>
                  <a:gd name="T34" fmla="+- 0 7937 7841"/>
                  <a:gd name="T35" fmla="*/ 7937 h 97"/>
                  <a:gd name="T36" fmla="+- 0 807 747"/>
                  <a:gd name="T37" fmla="*/ T36 w 77"/>
                  <a:gd name="T38" fmla="+- 0 7938 7841"/>
                  <a:gd name="T39" fmla="*/ 793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97">
                    <a:moveTo>
                      <a:pt x="60" y="97"/>
                    </a:moveTo>
                    <a:lnTo>
                      <a:pt x="60" y="21"/>
                    </a:lnTo>
                    <a:lnTo>
                      <a:pt x="56" y="12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6" y="33"/>
                    </a:lnTo>
                    <a:lnTo>
                      <a:pt x="77" y="54"/>
                    </a:lnTo>
                    <a:lnTo>
                      <a:pt x="76" y="76"/>
                    </a:lnTo>
                    <a:lnTo>
                      <a:pt x="76" y="96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1" name="Group 1180"/>
            <p:cNvGrpSpPr>
              <a:grpSpLocks/>
            </p:cNvGrpSpPr>
            <p:nvPr/>
          </p:nvGrpSpPr>
          <p:grpSpPr bwMode="auto">
            <a:xfrm>
              <a:off x="846" y="7808"/>
              <a:ext cx="16" cy="131"/>
              <a:chOff x="846" y="7808"/>
              <a:chExt cx="16" cy="131"/>
            </a:xfrm>
          </p:grpSpPr>
          <p:sp>
            <p:nvSpPr>
              <p:cNvPr id="3876" name="Freeform 1181"/>
              <p:cNvSpPr>
                <a:spLocks/>
              </p:cNvSpPr>
              <p:nvPr/>
            </p:nvSpPr>
            <p:spPr bwMode="auto">
              <a:xfrm>
                <a:off x="846" y="7808"/>
                <a:ext cx="16" cy="131"/>
              </a:xfrm>
              <a:custGeom>
                <a:avLst/>
                <a:gdLst>
                  <a:gd name="T0" fmla="+- 0 862 846"/>
                  <a:gd name="T1" fmla="*/ T0 w 16"/>
                  <a:gd name="T2" fmla="+- 0 7823 7808"/>
                  <a:gd name="T3" fmla="*/ 7823 h 131"/>
                  <a:gd name="T4" fmla="+- 0 846 846"/>
                  <a:gd name="T5" fmla="*/ T4 w 16"/>
                  <a:gd name="T6" fmla="+- 0 7823 7808"/>
                  <a:gd name="T7" fmla="*/ 7823 h 131"/>
                  <a:gd name="T8" fmla="+- 0 846 846"/>
                  <a:gd name="T9" fmla="*/ T8 w 16"/>
                  <a:gd name="T10" fmla="+- 0 7808 7808"/>
                  <a:gd name="T11" fmla="*/ 7808 h 131"/>
                  <a:gd name="T12" fmla="+- 0 862 846"/>
                  <a:gd name="T13" fmla="*/ T12 w 16"/>
                  <a:gd name="T14" fmla="+- 0 7808 7808"/>
                  <a:gd name="T15" fmla="*/ 7808 h 131"/>
                  <a:gd name="T16" fmla="+- 0 862 846"/>
                  <a:gd name="T17" fmla="*/ T16 w 16"/>
                  <a:gd name="T18" fmla="+- 0 7823 7808"/>
                  <a:gd name="T19" fmla="*/ 7823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7" name="Freeform 1182"/>
              <p:cNvSpPr>
                <a:spLocks/>
              </p:cNvSpPr>
              <p:nvPr/>
            </p:nvSpPr>
            <p:spPr bwMode="auto">
              <a:xfrm>
                <a:off x="846" y="7808"/>
                <a:ext cx="16" cy="131"/>
              </a:xfrm>
              <a:custGeom>
                <a:avLst/>
                <a:gdLst>
                  <a:gd name="T0" fmla="+- 0 862 846"/>
                  <a:gd name="T1" fmla="*/ T0 w 16"/>
                  <a:gd name="T2" fmla="+- 0 7938 7808"/>
                  <a:gd name="T3" fmla="*/ 7938 h 131"/>
                  <a:gd name="T4" fmla="+- 0 846 846"/>
                  <a:gd name="T5" fmla="*/ T4 w 16"/>
                  <a:gd name="T6" fmla="+- 0 7938 7808"/>
                  <a:gd name="T7" fmla="*/ 7938 h 131"/>
                  <a:gd name="T8" fmla="+- 0 846 846"/>
                  <a:gd name="T9" fmla="*/ T8 w 16"/>
                  <a:gd name="T10" fmla="+- 0 7843 7808"/>
                  <a:gd name="T11" fmla="*/ 7843 h 131"/>
                  <a:gd name="T12" fmla="+- 0 862 846"/>
                  <a:gd name="T13" fmla="*/ T12 w 16"/>
                  <a:gd name="T14" fmla="+- 0 7843 7808"/>
                  <a:gd name="T15" fmla="*/ 7843 h 131"/>
                  <a:gd name="T16" fmla="+- 0 862 846"/>
                  <a:gd name="T17" fmla="*/ T16 w 16"/>
                  <a:gd name="T18" fmla="+- 0 7938 7808"/>
                  <a:gd name="T19" fmla="*/ 7938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30"/>
                    </a:moveTo>
                    <a:lnTo>
                      <a:pt x="0" y="130"/>
                    </a:lnTo>
                    <a:lnTo>
                      <a:pt x="0" y="35"/>
                    </a:lnTo>
                    <a:lnTo>
                      <a:pt x="16" y="35"/>
                    </a:lnTo>
                    <a:lnTo>
                      <a:pt x="16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2" name="Group 1183"/>
            <p:cNvGrpSpPr>
              <a:grpSpLocks/>
            </p:cNvGrpSpPr>
            <p:nvPr/>
          </p:nvGrpSpPr>
          <p:grpSpPr bwMode="auto">
            <a:xfrm>
              <a:off x="886" y="7841"/>
              <a:ext cx="127" cy="97"/>
              <a:chOff x="886" y="7841"/>
              <a:chExt cx="127" cy="97"/>
            </a:xfrm>
          </p:grpSpPr>
          <p:sp>
            <p:nvSpPr>
              <p:cNvPr id="3871" name="Freeform 1184"/>
              <p:cNvSpPr>
                <a:spLocks/>
              </p:cNvSpPr>
              <p:nvPr/>
            </p:nvSpPr>
            <p:spPr bwMode="auto">
              <a:xfrm>
                <a:off x="886" y="7841"/>
                <a:ext cx="127" cy="97"/>
              </a:xfrm>
              <a:custGeom>
                <a:avLst/>
                <a:gdLst>
                  <a:gd name="T0" fmla="+- 0 1003 886"/>
                  <a:gd name="T1" fmla="*/ T0 w 127"/>
                  <a:gd name="T2" fmla="+- 0 7849 7841"/>
                  <a:gd name="T3" fmla="*/ 7849 h 97"/>
                  <a:gd name="T4" fmla="+- 0 961 886"/>
                  <a:gd name="T5" fmla="*/ T4 w 127"/>
                  <a:gd name="T6" fmla="+- 0 7849 7841"/>
                  <a:gd name="T7" fmla="*/ 7849 h 97"/>
                  <a:gd name="T8" fmla="+- 0 969 886"/>
                  <a:gd name="T9" fmla="*/ T8 w 127"/>
                  <a:gd name="T10" fmla="+- 0 7842 7841"/>
                  <a:gd name="T11" fmla="*/ 7842 h 97"/>
                  <a:gd name="T12" fmla="+- 0 984 886"/>
                  <a:gd name="T13" fmla="*/ T12 w 127"/>
                  <a:gd name="T14" fmla="+- 0 7841 7841"/>
                  <a:gd name="T15" fmla="*/ 7841 h 97"/>
                  <a:gd name="T16" fmla="+- 0 1001 886"/>
                  <a:gd name="T17" fmla="*/ T16 w 127"/>
                  <a:gd name="T18" fmla="+- 0 7845 7841"/>
                  <a:gd name="T19" fmla="*/ 7845 h 97"/>
                  <a:gd name="T20" fmla="+- 0 1003 886"/>
                  <a:gd name="T21" fmla="*/ T20 w 127"/>
                  <a:gd name="T22" fmla="+- 0 7849 7841"/>
                  <a:gd name="T23" fmla="*/ 784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7" h="97">
                    <a:moveTo>
                      <a:pt x="117" y="8"/>
                    </a:moveTo>
                    <a:lnTo>
                      <a:pt x="75" y="8"/>
                    </a:lnTo>
                    <a:lnTo>
                      <a:pt x="83" y="1"/>
                    </a:lnTo>
                    <a:lnTo>
                      <a:pt x="98" y="0"/>
                    </a:lnTo>
                    <a:lnTo>
                      <a:pt x="115" y="4"/>
                    </a:lnTo>
                    <a:lnTo>
                      <a:pt x="1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2" name="Freeform 1185"/>
              <p:cNvSpPr>
                <a:spLocks/>
              </p:cNvSpPr>
              <p:nvPr/>
            </p:nvSpPr>
            <p:spPr bwMode="auto">
              <a:xfrm>
                <a:off x="886" y="7841"/>
                <a:ext cx="127" cy="97"/>
              </a:xfrm>
              <a:custGeom>
                <a:avLst/>
                <a:gdLst>
                  <a:gd name="T0" fmla="+- 0 912 886"/>
                  <a:gd name="T1" fmla="*/ T0 w 127"/>
                  <a:gd name="T2" fmla="+- 0 7859 7841"/>
                  <a:gd name="T3" fmla="*/ 7859 h 97"/>
                  <a:gd name="T4" fmla="+- 0 902 886"/>
                  <a:gd name="T5" fmla="*/ T4 w 127"/>
                  <a:gd name="T6" fmla="+- 0 7859 7841"/>
                  <a:gd name="T7" fmla="*/ 7859 h 97"/>
                  <a:gd name="T8" fmla="+- 0 913 886"/>
                  <a:gd name="T9" fmla="*/ T8 w 127"/>
                  <a:gd name="T10" fmla="+- 0 7845 7841"/>
                  <a:gd name="T11" fmla="*/ 7845 h 97"/>
                  <a:gd name="T12" fmla="+- 0 932 886"/>
                  <a:gd name="T13" fmla="*/ T12 w 127"/>
                  <a:gd name="T14" fmla="+- 0 7842 7841"/>
                  <a:gd name="T15" fmla="*/ 7842 h 97"/>
                  <a:gd name="T16" fmla="+- 0 950 886"/>
                  <a:gd name="T17" fmla="*/ T16 w 127"/>
                  <a:gd name="T18" fmla="+- 0 7848 7841"/>
                  <a:gd name="T19" fmla="*/ 7848 h 97"/>
                  <a:gd name="T20" fmla="+- 0 961 886"/>
                  <a:gd name="T21" fmla="*/ T20 w 127"/>
                  <a:gd name="T22" fmla="+- 0 7849 7841"/>
                  <a:gd name="T23" fmla="*/ 7849 h 97"/>
                  <a:gd name="T24" fmla="+- 0 1003 886"/>
                  <a:gd name="T25" fmla="*/ T24 w 127"/>
                  <a:gd name="T26" fmla="+- 0 7849 7841"/>
                  <a:gd name="T27" fmla="*/ 7849 h 97"/>
                  <a:gd name="T28" fmla="+- 0 1006 886"/>
                  <a:gd name="T29" fmla="*/ T28 w 127"/>
                  <a:gd name="T30" fmla="+- 0 7853 7841"/>
                  <a:gd name="T31" fmla="*/ 7853 h 97"/>
                  <a:gd name="T32" fmla="+- 0 939 886"/>
                  <a:gd name="T33" fmla="*/ T32 w 127"/>
                  <a:gd name="T34" fmla="+- 0 7853 7841"/>
                  <a:gd name="T35" fmla="*/ 7853 h 97"/>
                  <a:gd name="T36" fmla="+- 0 924 886"/>
                  <a:gd name="T37" fmla="*/ T36 w 127"/>
                  <a:gd name="T38" fmla="+- 0 7854 7841"/>
                  <a:gd name="T39" fmla="*/ 7854 h 97"/>
                  <a:gd name="T40" fmla="+- 0 912 886"/>
                  <a:gd name="T41" fmla="*/ T40 w 127"/>
                  <a:gd name="T42" fmla="+- 0 7859 7841"/>
                  <a:gd name="T43" fmla="*/ 785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27" h="97">
                    <a:moveTo>
                      <a:pt x="26" y="18"/>
                    </a:moveTo>
                    <a:lnTo>
                      <a:pt x="16" y="18"/>
                    </a:lnTo>
                    <a:lnTo>
                      <a:pt x="27" y="4"/>
                    </a:lnTo>
                    <a:lnTo>
                      <a:pt x="46" y="1"/>
                    </a:lnTo>
                    <a:lnTo>
                      <a:pt x="64" y="7"/>
                    </a:lnTo>
                    <a:lnTo>
                      <a:pt x="75" y="8"/>
                    </a:lnTo>
                    <a:lnTo>
                      <a:pt x="117" y="8"/>
                    </a:lnTo>
                    <a:lnTo>
                      <a:pt x="120" y="12"/>
                    </a:lnTo>
                    <a:lnTo>
                      <a:pt x="53" y="12"/>
                    </a:lnTo>
                    <a:lnTo>
                      <a:pt x="38" y="13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3" name="Freeform 1186"/>
              <p:cNvSpPr>
                <a:spLocks/>
              </p:cNvSpPr>
              <p:nvPr/>
            </p:nvSpPr>
            <p:spPr bwMode="auto">
              <a:xfrm>
                <a:off x="886" y="7841"/>
                <a:ext cx="127" cy="97"/>
              </a:xfrm>
              <a:custGeom>
                <a:avLst/>
                <a:gdLst>
                  <a:gd name="T0" fmla="+- 0 886 886"/>
                  <a:gd name="T1" fmla="*/ T0 w 127"/>
                  <a:gd name="T2" fmla="+- 0 7938 7841"/>
                  <a:gd name="T3" fmla="*/ 7938 h 97"/>
                  <a:gd name="T4" fmla="+- 0 886 886"/>
                  <a:gd name="T5" fmla="*/ T4 w 127"/>
                  <a:gd name="T6" fmla="+- 0 7843 7841"/>
                  <a:gd name="T7" fmla="*/ 7843 h 97"/>
                  <a:gd name="T8" fmla="+- 0 901 886"/>
                  <a:gd name="T9" fmla="*/ T8 w 127"/>
                  <a:gd name="T10" fmla="+- 0 7843 7841"/>
                  <a:gd name="T11" fmla="*/ 7843 h 97"/>
                  <a:gd name="T12" fmla="+- 0 901 886"/>
                  <a:gd name="T13" fmla="*/ T12 w 127"/>
                  <a:gd name="T14" fmla="+- 0 7848 7841"/>
                  <a:gd name="T15" fmla="*/ 7848 h 97"/>
                  <a:gd name="T16" fmla="+- 0 900 886"/>
                  <a:gd name="T17" fmla="*/ T16 w 127"/>
                  <a:gd name="T18" fmla="+- 0 7855 7841"/>
                  <a:gd name="T19" fmla="*/ 7855 h 97"/>
                  <a:gd name="T20" fmla="+- 0 902 886"/>
                  <a:gd name="T21" fmla="*/ T20 w 127"/>
                  <a:gd name="T22" fmla="+- 0 7859 7841"/>
                  <a:gd name="T23" fmla="*/ 7859 h 97"/>
                  <a:gd name="T24" fmla="+- 0 912 886"/>
                  <a:gd name="T25" fmla="*/ T24 w 127"/>
                  <a:gd name="T26" fmla="+- 0 7859 7841"/>
                  <a:gd name="T27" fmla="*/ 7859 h 97"/>
                  <a:gd name="T28" fmla="+- 0 909 886"/>
                  <a:gd name="T29" fmla="*/ T28 w 127"/>
                  <a:gd name="T30" fmla="+- 0 7860 7841"/>
                  <a:gd name="T31" fmla="*/ 7860 h 97"/>
                  <a:gd name="T32" fmla="+- 0 903 886"/>
                  <a:gd name="T33" fmla="*/ T32 w 127"/>
                  <a:gd name="T34" fmla="+- 0 7876 7841"/>
                  <a:gd name="T35" fmla="*/ 7876 h 97"/>
                  <a:gd name="T36" fmla="+- 0 901 886"/>
                  <a:gd name="T37" fmla="*/ T36 w 127"/>
                  <a:gd name="T38" fmla="+- 0 7896 7841"/>
                  <a:gd name="T39" fmla="*/ 7896 h 97"/>
                  <a:gd name="T40" fmla="+- 0 902 886"/>
                  <a:gd name="T41" fmla="*/ T40 w 127"/>
                  <a:gd name="T42" fmla="+- 0 7919 7841"/>
                  <a:gd name="T43" fmla="*/ 7919 h 97"/>
                  <a:gd name="T44" fmla="+- 0 886 886"/>
                  <a:gd name="T45" fmla="*/ T44 w 127"/>
                  <a:gd name="T46" fmla="+- 0 7938 7841"/>
                  <a:gd name="T47" fmla="*/ 793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27" h="97">
                    <a:moveTo>
                      <a:pt x="0" y="97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5" y="7"/>
                    </a:lnTo>
                    <a:lnTo>
                      <a:pt x="14" y="14"/>
                    </a:lnTo>
                    <a:lnTo>
                      <a:pt x="16" y="18"/>
                    </a:lnTo>
                    <a:lnTo>
                      <a:pt x="26" y="18"/>
                    </a:lnTo>
                    <a:lnTo>
                      <a:pt x="23" y="19"/>
                    </a:lnTo>
                    <a:lnTo>
                      <a:pt x="17" y="35"/>
                    </a:lnTo>
                    <a:lnTo>
                      <a:pt x="15" y="55"/>
                    </a:lnTo>
                    <a:lnTo>
                      <a:pt x="16" y="78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4" name="Freeform 1187"/>
              <p:cNvSpPr>
                <a:spLocks/>
              </p:cNvSpPr>
              <p:nvPr/>
            </p:nvSpPr>
            <p:spPr bwMode="auto">
              <a:xfrm>
                <a:off x="886" y="7841"/>
                <a:ext cx="127" cy="97"/>
              </a:xfrm>
              <a:custGeom>
                <a:avLst/>
                <a:gdLst>
                  <a:gd name="T0" fmla="+- 0 941 886"/>
                  <a:gd name="T1" fmla="*/ T0 w 127"/>
                  <a:gd name="T2" fmla="+- 0 7938 7841"/>
                  <a:gd name="T3" fmla="*/ 7938 h 97"/>
                  <a:gd name="T4" fmla="+- 0 941 886"/>
                  <a:gd name="T5" fmla="*/ T4 w 127"/>
                  <a:gd name="T6" fmla="+- 0 7863 7841"/>
                  <a:gd name="T7" fmla="*/ 7863 h 97"/>
                  <a:gd name="T8" fmla="+- 0 939 886"/>
                  <a:gd name="T9" fmla="*/ T8 w 127"/>
                  <a:gd name="T10" fmla="+- 0 7853 7841"/>
                  <a:gd name="T11" fmla="*/ 7853 h 97"/>
                  <a:gd name="T12" fmla="+- 0 1006 886"/>
                  <a:gd name="T13" fmla="*/ T12 w 127"/>
                  <a:gd name="T14" fmla="+- 0 7853 7841"/>
                  <a:gd name="T15" fmla="*/ 7853 h 97"/>
                  <a:gd name="T16" fmla="+- 0 1006 886"/>
                  <a:gd name="T17" fmla="*/ T16 w 127"/>
                  <a:gd name="T18" fmla="+- 0 7853 7841"/>
                  <a:gd name="T19" fmla="*/ 7853 h 97"/>
                  <a:gd name="T20" fmla="+- 0 994 886"/>
                  <a:gd name="T21" fmla="*/ T20 w 127"/>
                  <a:gd name="T22" fmla="+- 0 7853 7841"/>
                  <a:gd name="T23" fmla="*/ 7853 h 97"/>
                  <a:gd name="T24" fmla="+- 0 979 886"/>
                  <a:gd name="T25" fmla="*/ T24 w 127"/>
                  <a:gd name="T26" fmla="+- 0 7854 7841"/>
                  <a:gd name="T27" fmla="*/ 7854 h 97"/>
                  <a:gd name="T28" fmla="+- 0 964 886"/>
                  <a:gd name="T29" fmla="*/ T28 w 127"/>
                  <a:gd name="T30" fmla="+- 0 7860 7841"/>
                  <a:gd name="T31" fmla="*/ 7860 h 97"/>
                  <a:gd name="T32" fmla="+- 0 957 886"/>
                  <a:gd name="T33" fmla="*/ T32 w 127"/>
                  <a:gd name="T34" fmla="+- 0 7875 7841"/>
                  <a:gd name="T35" fmla="*/ 7875 h 97"/>
                  <a:gd name="T36" fmla="+- 0 956 886"/>
                  <a:gd name="T37" fmla="*/ T36 w 127"/>
                  <a:gd name="T38" fmla="+- 0 7896 7841"/>
                  <a:gd name="T39" fmla="*/ 7896 h 97"/>
                  <a:gd name="T40" fmla="+- 0 957 886"/>
                  <a:gd name="T41" fmla="*/ T40 w 127"/>
                  <a:gd name="T42" fmla="+- 0 7918 7841"/>
                  <a:gd name="T43" fmla="*/ 7918 h 97"/>
                  <a:gd name="T44" fmla="+- 0 941 886"/>
                  <a:gd name="T45" fmla="*/ T44 w 127"/>
                  <a:gd name="T46" fmla="+- 0 7938 7841"/>
                  <a:gd name="T47" fmla="*/ 793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27" h="97">
                    <a:moveTo>
                      <a:pt x="55" y="97"/>
                    </a:moveTo>
                    <a:lnTo>
                      <a:pt x="55" y="22"/>
                    </a:lnTo>
                    <a:lnTo>
                      <a:pt x="53" y="12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93" y="13"/>
                    </a:lnTo>
                    <a:lnTo>
                      <a:pt x="78" y="19"/>
                    </a:lnTo>
                    <a:lnTo>
                      <a:pt x="71" y="34"/>
                    </a:lnTo>
                    <a:lnTo>
                      <a:pt x="70" y="55"/>
                    </a:lnTo>
                    <a:lnTo>
                      <a:pt x="71" y="77"/>
                    </a:lnTo>
                    <a:lnTo>
                      <a:pt x="5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5" name="Freeform 1188"/>
              <p:cNvSpPr>
                <a:spLocks/>
              </p:cNvSpPr>
              <p:nvPr/>
            </p:nvSpPr>
            <p:spPr bwMode="auto">
              <a:xfrm>
                <a:off x="886" y="7841"/>
                <a:ext cx="127" cy="97"/>
              </a:xfrm>
              <a:custGeom>
                <a:avLst/>
                <a:gdLst>
                  <a:gd name="T0" fmla="+- 0 996 886"/>
                  <a:gd name="T1" fmla="*/ T0 w 127"/>
                  <a:gd name="T2" fmla="+- 0 7938 7841"/>
                  <a:gd name="T3" fmla="*/ 7938 h 97"/>
                  <a:gd name="T4" fmla="+- 0 996 886"/>
                  <a:gd name="T5" fmla="*/ T4 w 127"/>
                  <a:gd name="T6" fmla="+- 0 7863 7841"/>
                  <a:gd name="T7" fmla="*/ 7863 h 97"/>
                  <a:gd name="T8" fmla="+- 0 994 886"/>
                  <a:gd name="T9" fmla="*/ T8 w 127"/>
                  <a:gd name="T10" fmla="+- 0 7853 7841"/>
                  <a:gd name="T11" fmla="*/ 7853 h 97"/>
                  <a:gd name="T12" fmla="+- 0 1006 886"/>
                  <a:gd name="T13" fmla="*/ T12 w 127"/>
                  <a:gd name="T14" fmla="+- 0 7853 7841"/>
                  <a:gd name="T15" fmla="*/ 7853 h 97"/>
                  <a:gd name="T16" fmla="+- 0 1010 886"/>
                  <a:gd name="T17" fmla="*/ T16 w 127"/>
                  <a:gd name="T18" fmla="+- 0 7858 7841"/>
                  <a:gd name="T19" fmla="*/ 7858 h 97"/>
                  <a:gd name="T20" fmla="+- 0 1013 886"/>
                  <a:gd name="T21" fmla="*/ T20 w 127"/>
                  <a:gd name="T22" fmla="+- 0 7876 7841"/>
                  <a:gd name="T23" fmla="*/ 7876 h 97"/>
                  <a:gd name="T24" fmla="+- 0 1012 886"/>
                  <a:gd name="T25" fmla="*/ T24 w 127"/>
                  <a:gd name="T26" fmla="+- 0 7897 7841"/>
                  <a:gd name="T27" fmla="*/ 7897 h 97"/>
                  <a:gd name="T28" fmla="+- 0 1011 886"/>
                  <a:gd name="T29" fmla="*/ T28 w 127"/>
                  <a:gd name="T30" fmla="+- 0 7919 7841"/>
                  <a:gd name="T31" fmla="*/ 7919 h 97"/>
                  <a:gd name="T32" fmla="+- 0 996 886"/>
                  <a:gd name="T33" fmla="*/ T32 w 127"/>
                  <a:gd name="T34" fmla="+- 0 7938 7841"/>
                  <a:gd name="T35" fmla="*/ 793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27" h="97">
                    <a:moveTo>
                      <a:pt x="110" y="97"/>
                    </a:moveTo>
                    <a:lnTo>
                      <a:pt x="110" y="22"/>
                    </a:lnTo>
                    <a:lnTo>
                      <a:pt x="108" y="12"/>
                    </a:lnTo>
                    <a:lnTo>
                      <a:pt x="120" y="12"/>
                    </a:lnTo>
                    <a:lnTo>
                      <a:pt x="124" y="17"/>
                    </a:lnTo>
                    <a:lnTo>
                      <a:pt x="127" y="35"/>
                    </a:lnTo>
                    <a:lnTo>
                      <a:pt x="126" y="56"/>
                    </a:lnTo>
                    <a:lnTo>
                      <a:pt x="125" y="78"/>
                    </a:lnTo>
                    <a:lnTo>
                      <a:pt x="11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3" name="Group 1189"/>
            <p:cNvGrpSpPr>
              <a:grpSpLocks/>
            </p:cNvGrpSpPr>
            <p:nvPr/>
          </p:nvGrpSpPr>
          <p:grpSpPr bwMode="auto">
            <a:xfrm>
              <a:off x="1031" y="7841"/>
              <a:ext cx="93" cy="99"/>
              <a:chOff x="1031" y="7841"/>
              <a:chExt cx="93" cy="99"/>
            </a:xfrm>
          </p:grpSpPr>
          <p:sp>
            <p:nvSpPr>
              <p:cNvPr id="3866" name="Freeform 1190"/>
              <p:cNvSpPr>
                <a:spLocks/>
              </p:cNvSpPr>
              <p:nvPr/>
            </p:nvSpPr>
            <p:spPr bwMode="auto">
              <a:xfrm>
                <a:off x="1031" y="7841"/>
                <a:ext cx="93" cy="99"/>
              </a:xfrm>
              <a:custGeom>
                <a:avLst/>
                <a:gdLst>
                  <a:gd name="T0" fmla="+- 0 1052 1031"/>
                  <a:gd name="T1" fmla="*/ T0 w 93"/>
                  <a:gd name="T2" fmla="+- 0 7869 7841"/>
                  <a:gd name="T3" fmla="*/ 7869 h 99"/>
                  <a:gd name="T4" fmla="+- 0 1035 1031"/>
                  <a:gd name="T5" fmla="*/ T4 w 93"/>
                  <a:gd name="T6" fmla="+- 0 7867 7841"/>
                  <a:gd name="T7" fmla="*/ 7867 h 99"/>
                  <a:gd name="T8" fmla="+- 0 1045 1031"/>
                  <a:gd name="T9" fmla="*/ T8 w 93"/>
                  <a:gd name="T10" fmla="+- 0 7849 7841"/>
                  <a:gd name="T11" fmla="*/ 7849 h 99"/>
                  <a:gd name="T12" fmla="+- 0 1065 1031"/>
                  <a:gd name="T13" fmla="*/ T12 w 93"/>
                  <a:gd name="T14" fmla="+- 0 7841 7841"/>
                  <a:gd name="T15" fmla="*/ 7841 h 99"/>
                  <a:gd name="T16" fmla="+- 0 1092 1031"/>
                  <a:gd name="T17" fmla="*/ T16 w 93"/>
                  <a:gd name="T18" fmla="+- 0 7845 7841"/>
                  <a:gd name="T19" fmla="*/ 7845 h 99"/>
                  <a:gd name="T20" fmla="+- 0 1101 1031"/>
                  <a:gd name="T21" fmla="*/ T20 w 93"/>
                  <a:gd name="T22" fmla="+- 0 7854 7841"/>
                  <a:gd name="T23" fmla="*/ 7854 h 99"/>
                  <a:gd name="T24" fmla="+- 0 1061 1031"/>
                  <a:gd name="T25" fmla="*/ T24 w 93"/>
                  <a:gd name="T26" fmla="+- 0 7854 7841"/>
                  <a:gd name="T27" fmla="*/ 7854 h 99"/>
                  <a:gd name="T28" fmla="+- 0 1052 1031"/>
                  <a:gd name="T29" fmla="*/ T28 w 93"/>
                  <a:gd name="T30" fmla="+- 0 7857 7841"/>
                  <a:gd name="T31" fmla="*/ 7857 h 99"/>
                  <a:gd name="T32" fmla="+- 0 1052 1031"/>
                  <a:gd name="T33" fmla="*/ T32 w 93"/>
                  <a:gd name="T34" fmla="+- 0 7869 7841"/>
                  <a:gd name="T35" fmla="*/ 7869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3" h="99">
                    <a:moveTo>
                      <a:pt x="21" y="28"/>
                    </a:moveTo>
                    <a:lnTo>
                      <a:pt x="4" y="26"/>
                    </a:lnTo>
                    <a:lnTo>
                      <a:pt x="14" y="8"/>
                    </a:lnTo>
                    <a:lnTo>
                      <a:pt x="34" y="0"/>
                    </a:lnTo>
                    <a:lnTo>
                      <a:pt x="61" y="4"/>
                    </a:lnTo>
                    <a:lnTo>
                      <a:pt x="70" y="13"/>
                    </a:lnTo>
                    <a:lnTo>
                      <a:pt x="30" y="13"/>
                    </a:lnTo>
                    <a:lnTo>
                      <a:pt x="21" y="16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7" name="Freeform 1191"/>
              <p:cNvSpPr>
                <a:spLocks/>
              </p:cNvSpPr>
              <p:nvPr/>
            </p:nvSpPr>
            <p:spPr bwMode="auto">
              <a:xfrm>
                <a:off x="1031" y="7841"/>
                <a:ext cx="93" cy="99"/>
              </a:xfrm>
              <a:custGeom>
                <a:avLst/>
                <a:gdLst>
                  <a:gd name="T0" fmla="+- 0 1078 1031"/>
                  <a:gd name="T1" fmla="*/ T0 w 93"/>
                  <a:gd name="T2" fmla="+- 0 7940 7841"/>
                  <a:gd name="T3" fmla="*/ 7940 h 99"/>
                  <a:gd name="T4" fmla="+- 0 1060 1031"/>
                  <a:gd name="T5" fmla="*/ T4 w 93"/>
                  <a:gd name="T6" fmla="+- 0 7940 7841"/>
                  <a:gd name="T7" fmla="*/ 7940 h 99"/>
                  <a:gd name="T8" fmla="+- 0 1039 1031"/>
                  <a:gd name="T9" fmla="*/ T8 w 93"/>
                  <a:gd name="T10" fmla="+- 0 7933 7841"/>
                  <a:gd name="T11" fmla="*/ 7933 h 99"/>
                  <a:gd name="T12" fmla="+- 0 1031 1031"/>
                  <a:gd name="T13" fmla="*/ T12 w 93"/>
                  <a:gd name="T14" fmla="+- 0 7912 7841"/>
                  <a:gd name="T15" fmla="*/ 7912 h 99"/>
                  <a:gd name="T16" fmla="+- 0 1037 1031"/>
                  <a:gd name="T17" fmla="*/ T16 w 93"/>
                  <a:gd name="T18" fmla="+- 0 7892 7841"/>
                  <a:gd name="T19" fmla="*/ 7892 h 99"/>
                  <a:gd name="T20" fmla="+- 0 1054 1031"/>
                  <a:gd name="T21" fmla="*/ T20 w 93"/>
                  <a:gd name="T22" fmla="+- 0 7883 7841"/>
                  <a:gd name="T23" fmla="*/ 7883 h 99"/>
                  <a:gd name="T24" fmla="+- 0 1078 1031"/>
                  <a:gd name="T25" fmla="*/ T24 w 93"/>
                  <a:gd name="T26" fmla="+- 0 7880 7841"/>
                  <a:gd name="T27" fmla="*/ 7880 h 99"/>
                  <a:gd name="T28" fmla="+- 0 1088 1031"/>
                  <a:gd name="T29" fmla="*/ T28 w 93"/>
                  <a:gd name="T30" fmla="+- 0 7862 7841"/>
                  <a:gd name="T31" fmla="*/ 7862 h 99"/>
                  <a:gd name="T32" fmla="+- 0 1079 1031"/>
                  <a:gd name="T33" fmla="*/ T32 w 93"/>
                  <a:gd name="T34" fmla="+- 0 7854 7841"/>
                  <a:gd name="T35" fmla="*/ 7854 h 99"/>
                  <a:gd name="T36" fmla="+- 0 1061 1031"/>
                  <a:gd name="T37" fmla="*/ T36 w 93"/>
                  <a:gd name="T38" fmla="+- 0 7854 7841"/>
                  <a:gd name="T39" fmla="*/ 7854 h 99"/>
                  <a:gd name="T40" fmla="+- 0 1101 1031"/>
                  <a:gd name="T41" fmla="*/ T40 w 93"/>
                  <a:gd name="T42" fmla="+- 0 7854 7841"/>
                  <a:gd name="T43" fmla="*/ 7854 h 99"/>
                  <a:gd name="T44" fmla="+- 0 1106 1031"/>
                  <a:gd name="T45" fmla="*/ T44 w 93"/>
                  <a:gd name="T46" fmla="+- 0 7858 7841"/>
                  <a:gd name="T47" fmla="*/ 7858 h 99"/>
                  <a:gd name="T48" fmla="+- 0 1108 1031"/>
                  <a:gd name="T49" fmla="*/ T48 w 93"/>
                  <a:gd name="T50" fmla="+- 0 7895 7841"/>
                  <a:gd name="T51" fmla="*/ 7895 h 99"/>
                  <a:gd name="T52" fmla="+- 0 1071 1031"/>
                  <a:gd name="T53" fmla="*/ T52 w 93"/>
                  <a:gd name="T54" fmla="+- 0 7895 7841"/>
                  <a:gd name="T55" fmla="*/ 7895 h 99"/>
                  <a:gd name="T56" fmla="+- 0 1054 1031"/>
                  <a:gd name="T57" fmla="*/ T56 w 93"/>
                  <a:gd name="T58" fmla="+- 0 7897 7841"/>
                  <a:gd name="T59" fmla="*/ 7897 h 99"/>
                  <a:gd name="T60" fmla="+- 0 1047 1031"/>
                  <a:gd name="T61" fmla="*/ T60 w 93"/>
                  <a:gd name="T62" fmla="+- 0 7912 7841"/>
                  <a:gd name="T63" fmla="*/ 7912 h 99"/>
                  <a:gd name="T64" fmla="+- 0 1047 1031"/>
                  <a:gd name="T65" fmla="*/ T64 w 93"/>
                  <a:gd name="T66" fmla="+- 0 7922 7841"/>
                  <a:gd name="T67" fmla="*/ 7922 h 99"/>
                  <a:gd name="T68" fmla="+- 0 1053 1031"/>
                  <a:gd name="T69" fmla="*/ T68 w 93"/>
                  <a:gd name="T70" fmla="+- 0 7928 7841"/>
                  <a:gd name="T71" fmla="*/ 7928 h 99"/>
                  <a:gd name="T72" fmla="+- 0 1088 1031"/>
                  <a:gd name="T73" fmla="*/ T72 w 93"/>
                  <a:gd name="T74" fmla="+- 0 7928 7841"/>
                  <a:gd name="T75" fmla="*/ 7928 h 99"/>
                  <a:gd name="T76" fmla="+- 0 1086 1031"/>
                  <a:gd name="T77" fmla="*/ T76 w 93"/>
                  <a:gd name="T78" fmla="+- 0 7931 7841"/>
                  <a:gd name="T79" fmla="*/ 7931 h 99"/>
                  <a:gd name="T80" fmla="+- 0 1078 1031"/>
                  <a:gd name="T81" fmla="*/ T80 w 93"/>
                  <a:gd name="T82" fmla="+- 0 7940 7841"/>
                  <a:gd name="T83" fmla="*/ 7940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3" h="99">
                    <a:moveTo>
                      <a:pt x="47" y="99"/>
                    </a:moveTo>
                    <a:lnTo>
                      <a:pt x="29" y="99"/>
                    </a:lnTo>
                    <a:lnTo>
                      <a:pt x="8" y="92"/>
                    </a:lnTo>
                    <a:lnTo>
                      <a:pt x="0" y="71"/>
                    </a:lnTo>
                    <a:lnTo>
                      <a:pt x="6" y="51"/>
                    </a:lnTo>
                    <a:lnTo>
                      <a:pt x="23" y="42"/>
                    </a:lnTo>
                    <a:lnTo>
                      <a:pt x="47" y="39"/>
                    </a:lnTo>
                    <a:lnTo>
                      <a:pt x="57" y="21"/>
                    </a:lnTo>
                    <a:lnTo>
                      <a:pt x="48" y="13"/>
                    </a:lnTo>
                    <a:lnTo>
                      <a:pt x="30" y="13"/>
                    </a:lnTo>
                    <a:lnTo>
                      <a:pt x="70" y="13"/>
                    </a:lnTo>
                    <a:lnTo>
                      <a:pt x="75" y="17"/>
                    </a:lnTo>
                    <a:lnTo>
                      <a:pt x="77" y="54"/>
                    </a:lnTo>
                    <a:lnTo>
                      <a:pt x="40" y="54"/>
                    </a:lnTo>
                    <a:lnTo>
                      <a:pt x="23" y="56"/>
                    </a:lnTo>
                    <a:lnTo>
                      <a:pt x="16" y="71"/>
                    </a:lnTo>
                    <a:lnTo>
                      <a:pt x="16" y="81"/>
                    </a:lnTo>
                    <a:lnTo>
                      <a:pt x="22" y="87"/>
                    </a:lnTo>
                    <a:lnTo>
                      <a:pt x="57" y="87"/>
                    </a:lnTo>
                    <a:lnTo>
                      <a:pt x="55" y="90"/>
                    </a:lnTo>
                    <a:lnTo>
                      <a:pt x="4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8" name="Freeform 1192"/>
              <p:cNvSpPr>
                <a:spLocks/>
              </p:cNvSpPr>
              <p:nvPr/>
            </p:nvSpPr>
            <p:spPr bwMode="auto">
              <a:xfrm>
                <a:off x="1031" y="7841"/>
                <a:ext cx="93" cy="99"/>
              </a:xfrm>
              <a:custGeom>
                <a:avLst/>
                <a:gdLst>
                  <a:gd name="T0" fmla="+- 0 1088 1031"/>
                  <a:gd name="T1" fmla="*/ T0 w 93"/>
                  <a:gd name="T2" fmla="+- 0 7928 7841"/>
                  <a:gd name="T3" fmla="*/ 7928 h 99"/>
                  <a:gd name="T4" fmla="+- 0 1063 1031"/>
                  <a:gd name="T5" fmla="*/ T4 w 93"/>
                  <a:gd name="T6" fmla="+- 0 7928 7841"/>
                  <a:gd name="T7" fmla="*/ 7928 h 99"/>
                  <a:gd name="T8" fmla="+- 0 1083 1031"/>
                  <a:gd name="T9" fmla="*/ T8 w 93"/>
                  <a:gd name="T10" fmla="+- 0 7921 7841"/>
                  <a:gd name="T11" fmla="*/ 7921 h 99"/>
                  <a:gd name="T12" fmla="+- 0 1093 1031"/>
                  <a:gd name="T13" fmla="*/ T12 w 93"/>
                  <a:gd name="T14" fmla="+- 0 7903 7841"/>
                  <a:gd name="T15" fmla="*/ 7903 h 99"/>
                  <a:gd name="T16" fmla="+- 0 1071 1031"/>
                  <a:gd name="T17" fmla="*/ T16 w 93"/>
                  <a:gd name="T18" fmla="+- 0 7895 7841"/>
                  <a:gd name="T19" fmla="*/ 7895 h 99"/>
                  <a:gd name="T20" fmla="+- 0 1108 1031"/>
                  <a:gd name="T21" fmla="*/ T20 w 93"/>
                  <a:gd name="T22" fmla="+- 0 7895 7841"/>
                  <a:gd name="T23" fmla="*/ 7895 h 99"/>
                  <a:gd name="T24" fmla="+- 0 1109 1031"/>
                  <a:gd name="T25" fmla="*/ T24 w 93"/>
                  <a:gd name="T26" fmla="+- 0 7914 7841"/>
                  <a:gd name="T27" fmla="*/ 7914 h 99"/>
                  <a:gd name="T28" fmla="+- 0 1109 1031"/>
                  <a:gd name="T29" fmla="*/ T28 w 93"/>
                  <a:gd name="T30" fmla="+- 0 7920 7841"/>
                  <a:gd name="T31" fmla="*/ 7920 h 99"/>
                  <a:gd name="T32" fmla="+- 0 1094 1031"/>
                  <a:gd name="T33" fmla="*/ T32 w 93"/>
                  <a:gd name="T34" fmla="+- 0 7920 7841"/>
                  <a:gd name="T35" fmla="*/ 7920 h 99"/>
                  <a:gd name="T36" fmla="+- 0 1088 1031"/>
                  <a:gd name="T37" fmla="*/ T36 w 93"/>
                  <a:gd name="T38" fmla="+- 0 7928 7841"/>
                  <a:gd name="T39" fmla="*/ 7928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3" h="99">
                    <a:moveTo>
                      <a:pt x="57" y="87"/>
                    </a:moveTo>
                    <a:lnTo>
                      <a:pt x="32" y="87"/>
                    </a:lnTo>
                    <a:lnTo>
                      <a:pt x="52" y="80"/>
                    </a:lnTo>
                    <a:lnTo>
                      <a:pt x="62" y="62"/>
                    </a:lnTo>
                    <a:lnTo>
                      <a:pt x="40" y="54"/>
                    </a:lnTo>
                    <a:lnTo>
                      <a:pt x="77" y="54"/>
                    </a:lnTo>
                    <a:lnTo>
                      <a:pt x="78" y="73"/>
                    </a:lnTo>
                    <a:lnTo>
                      <a:pt x="78" y="79"/>
                    </a:lnTo>
                    <a:lnTo>
                      <a:pt x="63" y="79"/>
                    </a:lnTo>
                    <a:lnTo>
                      <a:pt x="57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9" name="Freeform 1193"/>
              <p:cNvSpPr>
                <a:spLocks/>
              </p:cNvSpPr>
              <p:nvPr/>
            </p:nvSpPr>
            <p:spPr bwMode="auto">
              <a:xfrm>
                <a:off x="1031" y="7841"/>
                <a:ext cx="93" cy="99"/>
              </a:xfrm>
              <a:custGeom>
                <a:avLst/>
                <a:gdLst>
                  <a:gd name="T0" fmla="+- 0 1123 1031"/>
                  <a:gd name="T1" fmla="*/ T0 w 93"/>
                  <a:gd name="T2" fmla="+- 0 7938 7841"/>
                  <a:gd name="T3" fmla="*/ 7938 h 99"/>
                  <a:gd name="T4" fmla="+- 0 1103 1031"/>
                  <a:gd name="T5" fmla="*/ T4 w 93"/>
                  <a:gd name="T6" fmla="+- 0 7937 7841"/>
                  <a:gd name="T7" fmla="*/ 7937 h 99"/>
                  <a:gd name="T8" fmla="+- 0 1094 1031"/>
                  <a:gd name="T9" fmla="*/ T8 w 93"/>
                  <a:gd name="T10" fmla="+- 0 7921 7841"/>
                  <a:gd name="T11" fmla="*/ 7921 h 99"/>
                  <a:gd name="T12" fmla="+- 0 1094 1031"/>
                  <a:gd name="T13" fmla="*/ T12 w 93"/>
                  <a:gd name="T14" fmla="+- 0 7920 7841"/>
                  <a:gd name="T15" fmla="*/ 7920 h 99"/>
                  <a:gd name="T16" fmla="+- 0 1109 1031"/>
                  <a:gd name="T17" fmla="*/ T16 w 93"/>
                  <a:gd name="T18" fmla="+- 0 7920 7841"/>
                  <a:gd name="T19" fmla="*/ 7920 h 99"/>
                  <a:gd name="T20" fmla="+- 0 1109 1031"/>
                  <a:gd name="T21" fmla="*/ T20 w 93"/>
                  <a:gd name="T22" fmla="+- 0 7924 7841"/>
                  <a:gd name="T23" fmla="*/ 7924 h 99"/>
                  <a:gd name="T24" fmla="+- 0 1113 1031"/>
                  <a:gd name="T25" fmla="*/ T24 w 93"/>
                  <a:gd name="T26" fmla="+- 0 7930 7841"/>
                  <a:gd name="T27" fmla="*/ 7930 h 99"/>
                  <a:gd name="T28" fmla="+- 0 1123 1031"/>
                  <a:gd name="T29" fmla="*/ T28 w 93"/>
                  <a:gd name="T30" fmla="+- 0 7930 7841"/>
                  <a:gd name="T31" fmla="*/ 7930 h 99"/>
                  <a:gd name="T32" fmla="+- 0 1123 1031"/>
                  <a:gd name="T33" fmla="*/ T32 w 93"/>
                  <a:gd name="T34" fmla="+- 0 7938 7841"/>
                  <a:gd name="T35" fmla="*/ 7938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3" h="99">
                    <a:moveTo>
                      <a:pt x="92" y="97"/>
                    </a:moveTo>
                    <a:lnTo>
                      <a:pt x="72" y="96"/>
                    </a:lnTo>
                    <a:lnTo>
                      <a:pt x="63" y="80"/>
                    </a:lnTo>
                    <a:lnTo>
                      <a:pt x="63" y="79"/>
                    </a:lnTo>
                    <a:lnTo>
                      <a:pt x="78" y="79"/>
                    </a:lnTo>
                    <a:lnTo>
                      <a:pt x="78" y="83"/>
                    </a:lnTo>
                    <a:lnTo>
                      <a:pt x="82" y="89"/>
                    </a:lnTo>
                    <a:lnTo>
                      <a:pt x="92" y="89"/>
                    </a:lnTo>
                    <a:lnTo>
                      <a:pt x="92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0" name="Freeform 1194"/>
              <p:cNvSpPr>
                <a:spLocks/>
              </p:cNvSpPr>
              <p:nvPr/>
            </p:nvSpPr>
            <p:spPr bwMode="auto">
              <a:xfrm>
                <a:off x="1031" y="7841"/>
                <a:ext cx="93" cy="99"/>
              </a:xfrm>
              <a:custGeom>
                <a:avLst/>
                <a:gdLst>
                  <a:gd name="T0" fmla="+- 0 1123 1031"/>
                  <a:gd name="T1" fmla="*/ T0 w 93"/>
                  <a:gd name="T2" fmla="+- 0 7930 7841"/>
                  <a:gd name="T3" fmla="*/ 7930 h 99"/>
                  <a:gd name="T4" fmla="+- 0 1113 1031"/>
                  <a:gd name="T5" fmla="*/ T4 w 93"/>
                  <a:gd name="T6" fmla="+- 0 7930 7841"/>
                  <a:gd name="T7" fmla="*/ 7930 h 99"/>
                  <a:gd name="T8" fmla="+- 0 1123 1031"/>
                  <a:gd name="T9" fmla="*/ T8 w 93"/>
                  <a:gd name="T10" fmla="+- 0 7928 7841"/>
                  <a:gd name="T11" fmla="*/ 7928 h 99"/>
                  <a:gd name="T12" fmla="+- 0 1123 1031"/>
                  <a:gd name="T13" fmla="*/ T12 w 93"/>
                  <a:gd name="T14" fmla="+- 0 7930 7841"/>
                  <a:gd name="T15" fmla="*/ 7930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3" h="99">
                    <a:moveTo>
                      <a:pt x="92" y="89"/>
                    </a:moveTo>
                    <a:lnTo>
                      <a:pt x="82" y="89"/>
                    </a:lnTo>
                    <a:lnTo>
                      <a:pt x="92" y="87"/>
                    </a:lnTo>
                    <a:lnTo>
                      <a:pt x="92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4" name="Group 1195"/>
            <p:cNvGrpSpPr>
              <a:grpSpLocks/>
            </p:cNvGrpSpPr>
            <p:nvPr/>
          </p:nvGrpSpPr>
          <p:grpSpPr bwMode="auto">
            <a:xfrm>
              <a:off x="1143" y="7808"/>
              <a:ext cx="2" cy="131"/>
              <a:chOff x="1143" y="7808"/>
              <a:chExt cx="2" cy="131"/>
            </a:xfrm>
          </p:grpSpPr>
          <p:sp>
            <p:nvSpPr>
              <p:cNvPr id="3865" name="Freeform 1196"/>
              <p:cNvSpPr>
                <a:spLocks/>
              </p:cNvSpPr>
              <p:nvPr/>
            </p:nvSpPr>
            <p:spPr bwMode="auto">
              <a:xfrm>
                <a:off x="1143" y="7808"/>
                <a:ext cx="2" cy="131"/>
              </a:xfrm>
              <a:custGeom>
                <a:avLst/>
                <a:gdLst>
                  <a:gd name="T0" fmla="+- 0 7808 7808"/>
                  <a:gd name="T1" fmla="*/ 7808 h 131"/>
                  <a:gd name="T2" fmla="+- 0 7938 7808"/>
                  <a:gd name="T3" fmla="*/ 7938 h 13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1">
                    <a:moveTo>
                      <a:pt x="0" y="0"/>
                    </a:moveTo>
                    <a:lnTo>
                      <a:pt x="0" y="130"/>
                    </a:lnTo>
                  </a:path>
                </a:pathLst>
              </a:custGeom>
              <a:noFill/>
              <a:ln w="114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5" name="Group 1197"/>
            <p:cNvGrpSpPr>
              <a:grpSpLocks/>
            </p:cNvGrpSpPr>
            <p:nvPr/>
          </p:nvGrpSpPr>
          <p:grpSpPr bwMode="auto">
            <a:xfrm>
              <a:off x="705" y="8029"/>
              <a:ext cx="113" cy="127"/>
              <a:chOff x="705" y="8029"/>
              <a:chExt cx="113" cy="127"/>
            </a:xfrm>
          </p:grpSpPr>
          <p:sp>
            <p:nvSpPr>
              <p:cNvPr id="3862" name="Freeform 1198"/>
              <p:cNvSpPr>
                <a:spLocks/>
              </p:cNvSpPr>
              <p:nvPr/>
            </p:nvSpPr>
            <p:spPr bwMode="auto">
              <a:xfrm>
                <a:off x="705" y="8029"/>
                <a:ext cx="113" cy="127"/>
              </a:xfrm>
              <a:custGeom>
                <a:avLst/>
                <a:gdLst>
                  <a:gd name="T0" fmla="+- 0 767 705"/>
                  <a:gd name="T1" fmla="*/ T0 w 113"/>
                  <a:gd name="T2" fmla="+- 0 8156 8029"/>
                  <a:gd name="T3" fmla="*/ 8156 h 127"/>
                  <a:gd name="T4" fmla="+- 0 742 705"/>
                  <a:gd name="T5" fmla="*/ T4 w 113"/>
                  <a:gd name="T6" fmla="+- 0 8152 8029"/>
                  <a:gd name="T7" fmla="*/ 8152 h 127"/>
                  <a:gd name="T8" fmla="+- 0 724 705"/>
                  <a:gd name="T9" fmla="*/ T8 w 113"/>
                  <a:gd name="T10" fmla="+- 0 8142 8029"/>
                  <a:gd name="T11" fmla="*/ 8142 h 127"/>
                  <a:gd name="T12" fmla="+- 0 711 705"/>
                  <a:gd name="T13" fmla="*/ T12 w 113"/>
                  <a:gd name="T14" fmla="+- 0 8126 8029"/>
                  <a:gd name="T15" fmla="*/ 8126 h 127"/>
                  <a:gd name="T16" fmla="+- 0 705 705"/>
                  <a:gd name="T17" fmla="*/ T16 w 113"/>
                  <a:gd name="T18" fmla="+- 0 8105 8029"/>
                  <a:gd name="T19" fmla="*/ 8105 h 127"/>
                  <a:gd name="T20" fmla="+- 0 706 705"/>
                  <a:gd name="T21" fmla="*/ T20 w 113"/>
                  <a:gd name="T22" fmla="+- 0 8081 8029"/>
                  <a:gd name="T23" fmla="*/ 8081 h 127"/>
                  <a:gd name="T24" fmla="+- 0 752 705"/>
                  <a:gd name="T25" fmla="*/ T24 w 113"/>
                  <a:gd name="T26" fmla="+- 0 8030 8029"/>
                  <a:gd name="T27" fmla="*/ 8030 h 127"/>
                  <a:gd name="T28" fmla="+- 0 770 705"/>
                  <a:gd name="T29" fmla="*/ T28 w 113"/>
                  <a:gd name="T30" fmla="+- 0 8029 8029"/>
                  <a:gd name="T31" fmla="*/ 8029 h 127"/>
                  <a:gd name="T32" fmla="+- 0 788 705"/>
                  <a:gd name="T33" fmla="*/ T32 w 113"/>
                  <a:gd name="T34" fmla="+- 0 8033 8029"/>
                  <a:gd name="T35" fmla="*/ 8033 h 127"/>
                  <a:gd name="T36" fmla="+- 0 806 705"/>
                  <a:gd name="T37" fmla="*/ T36 w 113"/>
                  <a:gd name="T38" fmla="+- 0 8041 8029"/>
                  <a:gd name="T39" fmla="*/ 8041 h 127"/>
                  <a:gd name="T40" fmla="+- 0 807 705"/>
                  <a:gd name="T41" fmla="*/ T40 w 113"/>
                  <a:gd name="T42" fmla="+- 0 8042 8029"/>
                  <a:gd name="T43" fmla="*/ 8042 h 127"/>
                  <a:gd name="T44" fmla="+- 0 767 705"/>
                  <a:gd name="T45" fmla="*/ T44 w 113"/>
                  <a:gd name="T46" fmla="+- 0 8042 8029"/>
                  <a:gd name="T47" fmla="*/ 8042 h 127"/>
                  <a:gd name="T48" fmla="+- 0 743 705"/>
                  <a:gd name="T49" fmla="*/ T48 w 113"/>
                  <a:gd name="T50" fmla="+- 0 8047 8029"/>
                  <a:gd name="T51" fmla="*/ 8047 h 127"/>
                  <a:gd name="T52" fmla="+- 0 728 705"/>
                  <a:gd name="T53" fmla="*/ T52 w 113"/>
                  <a:gd name="T54" fmla="+- 0 8061 8029"/>
                  <a:gd name="T55" fmla="*/ 8061 h 127"/>
                  <a:gd name="T56" fmla="+- 0 721 705"/>
                  <a:gd name="T57" fmla="*/ T56 w 113"/>
                  <a:gd name="T58" fmla="+- 0 8081 8029"/>
                  <a:gd name="T59" fmla="*/ 8081 h 127"/>
                  <a:gd name="T60" fmla="+- 0 724 705"/>
                  <a:gd name="T61" fmla="*/ T60 w 113"/>
                  <a:gd name="T62" fmla="+- 0 8109 8029"/>
                  <a:gd name="T63" fmla="*/ 8109 h 127"/>
                  <a:gd name="T64" fmla="+- 0 733 705"/>
                  <a:gd name="T65" fmla="*/ T64 w 113"/>
                  <a:gd name="T66" fmla="+- 0 8128 8029"/>
                  <a:gd name="T67" fmla="*/ 8128 h 127"/>
                  <a:gd name="T68" fmla="+- 0 748 705"/>
                  <a:gd name="T69" fmla="*/ T68 w 113"/>
                  <a:gd name="T70" fmla="+- 0 8139 8029"/>
                  <a:gd name="T71" fmla="*/ 8139 h 127"/>
                  <a:gd name="T72" fmla="+- 0 806 705"/>
                  <a:gd name="T73" fmla="*/ T72 w 113"/>
                  <a:gd name="T74" fmla="+- 0 8139 8029"/>
                  <a:gd name="T75" fmla="*/ 8139 h 127"/>
                  <a:gd name="T76" fmla="+- 0 790 705"/>
                  <a:gd name="T77" fmla="*/ T76 w 113"/>
                  <a:gd name="T78" fmla="+- 0 8151 8029"/>
                  <a:gd name="T79" fmla="*/ 8151 h 127"/>
                  <a:gd name="T80" fmla="+- 0 767 705"/>
                  <a:gd name="T81" fmla="*/ T80 w 113"/>
                  <a:gd name="T82" fmla="+- 0 8156 8029"/>
                  <a:gd name="T83" fmla="*/ 8156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13" h="127">
                    <a:moveTo>
                      <a:pt x="62" y="127"/>
                    </a:moveTo>
                    <a:lnTo>
                      <a:pt x="37" y="123"/>
                    </a:lnTo>
                    <a:lnTo>
                      <a:pt x="19" y="113"/>
                    </a:lnTo>
                    <a:lnTo>
                      <a:pt x="6" y="97"/>
                    </a:lnTo>
                    <a:lnTo>
                      <a:pt x="0" y="76"/>
                    </a:lnTo>
                    <a:lnTo>
                      <a:pt x="1" y="52"/>
                    </a:lnTo>
                    <a:lnTo>
                      <a:pt x="47" y="1"/>
                    </a:lnTo>
                    <a:lnTo>
                      <a:pt x="65" y="0"/>
                    </a:lnTo>
                    <a:lnTo>
                      <a:pt x="83" y="4"/>
                    </a:lnTo>
                    <a:lnTo>
                      <a:pt x="101" y="12"/>
                    </a:lnTo>
                    <a:lnTo>
                      <a:pt x="102" y="13"/>
                    </a:lnTo>
                    <a:lnTo>
                      <a:pt x="62" y="13"/>
                    </a:lnTo>
                    <a:lnTo>
                      <a:pt x="38" y="18"/>
                    </a:lnTo>
                    <a:lnTo>
                      <a:pt x="23" y="32"/>
                    </a:lnTo>
                    <a:lnTo>
                      <a:pt x="16" y="52"/>
                    </a:lnTo>
                    <a:lnTo>
                      <a:pt x="19" y="80"/>
                    </a:lnTo>
                    <a:lnTo>
                      <a:pt x="28" y="99"/>
                    </a:lnTo>
                    <a:lnTo>
                      <a:pt x="43" y="110"/>
                    </a:lnTo>
                    <a:lnTo>
                      <a:pt x="101" y="110"/>
                    </a:lnTo>
                    <a:lnTo>
                      <a:pt x="85" y="122"/>
                    </a:lnTo>
                    <a:lnTo>
                      <a:pt x="62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3" name="Freeform 1199"/>
              <p:cNvSpPr>
                <a:spLocks/>
              </p:cNvSpPr>
              <p:nvPr/>
            </p:nvSpPr>
            <p:spPr bwMode="auto">
              <a:xfrm>
                <a:off x="705" y="8029"/>
                <a:ext cx="113" cy="127"/>
              </a:xfrm>
              <a:custGeom>
                <a:avLst/>
                <a:gdLst>
                  <a:gd name="T0" fmla="+- 0 800 705"/>
                  <a:gd name="T1" fmla="*/ T0 w 113"/>
                  <a:gd name="T2" fmla="+- 0 8065 8029"/>
                  <a:gd name="T3" fmla="*/ 8065 h 127"/>
                  <a:gd name="T4" fmla="+- 0 788 705"/>
                  <a:gd name="T5" fmla="*/ T4 w 113"/>
                  <a:gd name="T6" fmla="+- 0 8049 8029"/>
                  <a:gd name="T7" fmla="*/ 8049 h 127"/>
                  <a:gd name="T8" fmla="+- 0 767 705"/>
                  <a:gd name="T9" fmla="*/ T8 w 113"/>
                  <a:gd name="T10" fmla="+- 0 8042 8029"/>
                  <a:gd name="T11" fmla="*/ 8042 h 127"/>
                  <a:gd name="T12" fmla="+- 0 807 705"/>
                  <a:gd name="T13" fmla="*/ T12 w 113"/>
                  <a:gd name="T14" fmla="+- 0 8042 8029"/>
                  <a:gd name="T15" fmla="*/ 8042 h 127"/>
                  <a:gd name="T16" fmla="+- 0 812 705"/>
                  <a:gd name="T17" fmla="*/ T16 w 113"/>
                  <a:gd name="T18" fmla="+- 0 8049 8029"/>
                  <a:gd name="T19" fmla="*/ 8049 h 127"/>
                  <a:gd name="T20" fmla="+- 0 816 705"/>
                  <a:gd name="T21" fmla="*/ T20 w 113"/>
                  <a:gd name="T22" fmla="+- 0 8059 8029"/>
                  <a:gd name="T23" fmla="*/ 8059 h 127"/>
                  <a:gd name="T24" fmla="+- 0 800 705"/>
                  <a:gd name="T25" fmla="*/ T24 w 113"/>
                  <a:gd name="T26" fmla="+- 0 8065 8029"/>
                  <a:gd name="T27" fmla="*/ 8065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3" h="127">
                    <a:moveTo>
                      <a:pt x="95" y="36"/>
                    </a:moveTo>
                    <a:lnTo>
                      <a:pt x="83" y="20"/>
                    </a:lnTo>
                    <a:lnTo>
                      <a:pt x="62" y="13"/>
                    </a:lnTo>
                    <a:lnTo>
                      <a:pt x="102" y="13"/>
                    </a:lnTo>
                    <a:lnTo>
                      <a:pt x="107" y="20"/>
                    </a:lnTo>
                    <a:lnTo>
                      <a:pt x="111" y="30"/>
                    </a:lnTo>
                    <a:lnTo>
                      <a:pt x="95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4" name="Freeform 1200"/>
              <p:cNvSpPr>
                <a:spLocks/>
              </p:cNvSpPr>
              <p:nvPr/>
            </p:nvSpPr>
            <p:spPr bwMode="auto">
              <a:xfrm>
                <a:off x="705" y="8029"/>
                <a:ext cx="113" cy="127"/>
              </a:xfrm>
              <a:custGeom>
                <a:avLst/>
                <a:gdLst>
                  <a:gd name="T0" fmla="+- 0 806 705"/>
                  <a:gd name="T1" fmla="*/ T0 w 113"/>
                  <a:gd name="T2" fmla="+- 0 8139 8029"/>
                  <a:gd name="T3" fmla="*/ 8139 h 127"/>
                  <a:gd name="T4" fmla="+- 0 748 705"/>
                  <a:gd name="T5" fmla="*/ T4 w 113"/>
                  <a:gd name="T6" fmla="+- 0 8139 8029"/>
                  <a:gd name="T7" fmla="*/ 8139 h 127"/>
                  <a:gd name="T8" fmla="+- 0 777 705"/>
                  <a:gd name="T9" fmla="*/ T8 w 113"/>
                  <a:gd name="T10" fmla="+- 0 8138 8029"/>
                  <a:gd name="T11" fmla="*/ 8138 h 127"/>
                  <a:gd name="T12" fmla="+- 0 793 705"/>
                  <a:gd name="T13" fmla="*/ T12 w 113"/>
                  <a:gd name="T14" fmla="+- 0 8130 8029"/>
                  <a:gd name="T15" fmla="*/ 8130 h 127"/>
                  <a:gd name="T16" fmla="+- 0 803 705"/>
                  <a:gd name="T17" fmla="*/ T16 w 113"/>
                  <a:gd name="T18" fmla="+- 0 8118 8029"/>
                  <a:gd name="T19" fmla="*/ 8118 h 127"/>
                  <a:gd name="T20" fmla="+- 0 817 705"/>
                  <a:gd name="T21" fmla="*/ T20 w 113"/>
                  <a:gd name="T22" fmla="+- 0 8123 8029"/>
                  <a:gd name="T23" fmla="*/ 8123 h 127"/>
                  <a:gd name="T24" fmla="+- 0 806 705"/>
                  <a:gd name="T25" fmla="*/ T24 w 113"/>
                  <a:gd name="T26" fmla="+- 0 8139 8029"/>
                  <a:gd name="T27" fmla="*/ 8139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3" h="127">
                    <a:moveTo>
                      <a:pt x="101" y="110"/>
                    </a:moveTo>
                    <a:lnTo>
                      <a:pt x="43" y="110"/>
                    </a:lnTo>
                    <a:lnTo>
                      <a:pt x="72" y="109"/>
                    </a:lnTo>
                    <a:lnTo>
                      <a:pt x="88" y="101"/>
                    </a:lnTo>
                    <a:lnTo>
                      <a:pt x="98" y="89"/>
                    </a:lnTo>
                    <a:lnTo>
                      <a:pt x="112" y="94"/>
                    </a:lnTo>
                    <a:lnTo>
                      <a:pt x="101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6" name="Group 1201"/>
            <p:cNvGrpSpPr>
              <a:grpSpLocks/>
            </p:cNvGrpSpPr>
            <p:nvPr/>
          </p:nvGrpSpPr>
          <p:grpSpPr bwMode="auto">
            <a:xfrm>
              <a:off x="831" y="8057"/>
              <a:ext cx="93" cy="99"/>
              <a:chOff x="831" y="8057"/>
              <a:chExt cx="93" cy="99"/>
            </a:xfrm>
          </p:grpSpPr>
          <p:sp>
            <p:nvSpPr>
              <p:cNvPr id="3857" name="Freeform 1202"/>
              <p:cNvSpPr>
                <a:spLocks/>
              </p:cNvSpPr>
              <p:nvPr/>
            </p:nvSpPr>
            <p:spPr bwMode="auto">
              <a:xfrm>
                <a:off x="831" y="8057"/>
                <a:ext cx="93" cy="99"/>
              </a:xfrm>
              <a:custGeom>
                <a:avLst/>
                <a:gdLst>
                  <a:gd name="T0" fmla="+- 0 852 831"/>
                  <a:gd name="T1" fmla="*/ T0 w 93"/>
                  <a:gd name="T2" fmla="+- 0 8085 8057"/>
                  <a:gd name="T3" fmla="*/ 8085 h 99"/>
                  <a:gd name="T4" fmla="+- 0 836 831"/>
                  <a:gd name="T5" fmla="*/ T4 w 93"/>
                  <a:gd name="T6" fmla="+- 0 8083 8057"/>
                  <a:gd name="T7" fmla="*/ 8083 h 99"/>
                  <a:gd name="T8" fmla="+- 0 845 831"/>
                  <a:gd name="T9" fmla="*/ T8 w 93"/>
                  <a:gd name="T10" fmla="+- 0 8065 8057"/>
                  <a:gd name="T11" fmla="*/ 8065 h 99"/>
                  <a:gd name="T12" fmla="+- 0 866 831"/>
                  <a:gd name="T13" fmla="*/ T12 w 93"/>
                  <a:gd name="T14" fmla="+- 0 8057 8057"/>
                  <a:gd name="T15" fmla="*/ 8057 h 99"/>
                  <a:gd name="T16" fmla="+- 0 892 831"/>
                  <a:gd name="T17" fmla="*/ T16 w 93"/>
                  <a:gd name="T18" fmla="+- 0 8061 8057"/>
                  <a:gd name="T19" fmla="*/ 8061 h 99"/>
                  <a:gd name="T20" fmla="+- 0 902 831"/>
                  <a:gd name="T21" fmla="*/ T20 w 93"/>
                  <a:gd name="T22" fmla="+- 0 8070 8057"/>
                  <a:gd name="T23" fmla="*/ 8070 h 99"/>
                  <a:gd name="T24" fmla="+- 0 861 831"/>
                  <a:gd name="T25" fmla="*/ T24 w 93"/>
                  <a:gd name="T26" fmla="+- 0 8070 8057"/>
                  <a:gd name="T27" fmla="*/ 8070 h 99"/>
                  <a:gd name="T28" fmla="+- 0 853 831"/>
                  <a:gd name="T29" fmla="*/ T28 w 93"/>
                  <a:gd name="T30" fmla="+- 0 8073 8057"/>
                  <a:gd name="T31" fmla="*/ 8073 h 99"/>
                  <a:gd name="T32" fmla="+- 0 852 831"/>
                  <a:gd name="T33" fmla="*/ T32 w 93"/>
                  <a:gd name="T34" fmla="+- 0 8085 8057"/>
                  <a:gd name="T35" fmla="*/ 8085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3" h="99">
                    <a:moveTo>
                      <a:pt x="21" y="28"/>
                    </a:moveTo>
                    <a:lnTo>
                      <a:pt x="5" y="26"/>
                    </a:lnTo>
                    <a:lnTo>
                      <a:pt x="14" y="8"/>
                    </a:lnTo>
                    <a:lnTo>
                      <a:pt x="35" y="0"/>
                    </a:lnTo>
                    <a:lnTo>
                      <a:pt x="61" y="4"/>
                    </a:lnTo>
                    <a:lnTo>
                      <a:pt x="71" y="13"/>
                    </a:lnTo>
                    <a:lnTo>
                      <a:pt x="30" y="13"/>
                    </a:lnTo>
                    <a:lnTo>
                      <a:pt x="22" y="16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8" name="Freeform 1203"/>
              <p:cNvSpPr>
                <a:spLocks/>
              </p:cNvSpPr>
              <p:nvPr/>
            </p:nvSpPr>
            <p:spPr bwMode="auto">
              <a:xfrm>
                <a:off x="831" y="8057"/>
                <a:ext cx="93" cy="99"/>
              </a:xfrm>
              <a:custGeom>
                <a:avLst/>
                <a:gdLst>
                  <a:gd name="T0" fmla="+- 0 879 831"/>
                  <a:gd name="T1" fmla="*/ T0 w 93"/>
                  <a:gd name="T2" fmla="+- 0 8156 8057"/>
                  <a:gd name="T3" fmla="*/ 8156 h 99"/>
                  <a:gd name="T4" fmla="+- 0 860 831"/>
                  <a:gd name="T5" fmla="*/ T4 w 93"/>
                  <a:gd name="T6" fmla="+- 0 8156 8057"/>
                  <a:gd name="T7" fmla="*/ 8156 h 99"/>
                  <a:gd name="T8" fmla="+- 0 839 831"/>
                  <a:gd name="T9" fmla="*/ T8 w 93"/>
                  <a:gd name="T10" fmla="+- 0 8149 8057"/>
                  <a:gd name="T11" fmla="*/ 8149 h 99"/>
                  <a:gd name="T12" fmla="+- 0 831 831"/>
                  <a:gd name="T13" fmla="*/ T12 w 93"/>
                  <a:gd name="T14" fmla="+- 0 8128 8057"/>
                  <a:gd name="T15" fmla="*/ 8128 h 99"/>
                  <a:gd name="T16" fmla="+- 0 838 831"/>
                  <a:gd name="T17" fmla="*/ T16 w 93"/>
                  <a:gd name="T18" fmla="+- 0 8108 8057"/>
                  <a:gd name="T19" fmla="*/ 8108 h 99"/>
                  <a:gd name="T20" fmla="+- 0 855 831"/>
                  <a:gd name="T21" fmla="*/ T20 w 93"/>
                  <a:gd name="T22" fmla="+- 0 8099 8057"/>
                  <a:gd name="T23" fmla="*/ 8099 h 99"/>
                  <a:gd name="T24" fmla="+- 0 879 831"/>
                  <a:gd name="T25" fmla="*/ T24 w 93"/>
                  <a:gd name="T26" fmla="+- 0 8096 8057"/>
                  <a:gd name="T27" fmla="*/ 8096 h 99"/>
                  <a:gd name="T28" fmla="+- 0 888 831"/>
                  <a:gd name="T29" fmla="*/ T28 w 93"/>
                  <a:gd name="T30" fmla="+- 0 8078 8057"/>
                  <a:gd name="T31" fmla="*/ 8078 h 99"/>
                  <a:gd name="T32" fmla="+- 0 880 831"/>
                  <a:gd name="T33" fmla="*/ T32 w 93"/>
                  <a:gd name="T34" fmla="+- 0 8070 8057"/>
                  <a:gd name="T35" fmla="*/ 8070 h 99"/>
                  <a:gd name="T36" fmla="+- 0 861 831"/>
                  <a:gd name="T37" fmla="*/ T36 w 93"/>
                  <a:gd name="T38" fmla="+- 0 8070 8057"/>
                  <a:gd name="T39" fmla="*/ 8070 h 99"/>
                  <a:gd name="T40" fmla="+- 0 902 831"/>
                  <a:gd name="T41" fmla="*/ T40 w 93"/>
                  <a:gd name="T42" fmla="+- 0 8070 8057"/>
                  <a:gd name="T43" fmla="*/ 8070 h 99"/>
                  <a:gd name="T44" fmla="+- 0 907 831"/>
                  <a:gd name="T45" fmla="*/ T44 w 93"/>
                  <a:gd name="T46" fmla="+- 0 8074 8057"/>
                  <a:gd name="T47" fmla="*/ 8074 h 99"/>
                  <a:gd name="T48" fmla="+- 0 909 831"/>
                  <a:gd name="T49" fmla="*/ T48 w 93"/>
                  <a:gd name="T50" fmla="+- 0 8111 8057"/>
                  <a:gd name="T51" fmla="*/ 8111 h 99"/>
                  <a:gd name="T52" fmla="+- 0 872 831"/>
                  <a:gd name="T53" fmla="*/ T52 w 93"/>
                  <a:gd name="T54" fmla="+- 0 8111 8057"/>
                  <a:gd name="T55" fmla="*/ 8111 h 99"/>
                  <a:gd name="T56" fmla="+- 0 854 831"/>
                  <a:gd name="T57" fmla="*/ T56 w 93"/>
                  <a:gd name="T58" fmla="+- 0 8113 8057"/>
                  <a:gd name="T59" fmla="*/ 8113 h 99"/>
                  <a:gd name="T60" fmla="+- 0 848 831"/>
                  <a:gd name="T61" fmla="*/ T60 w 93"/>
                  <a:gd name="T62" fmla="+- 0 8128 8057"/>
                  <a:gd name="T63" fmla="*/ 8128 h 99"/>
                  <a:gd name="T64" fmla="+- 0 848 831"/>
                  <a:gd name="T65" fmla="*/ T64 w 93"/>
                  <a:gd name="T66" fmla="+- 0 8138 8057"/>
                  <a:gd name="T67" fmla="*/ 8138 h 99"/>
                  <a:gd name="T68" fmla="+- 0 854 831"/>
                  <a:gd name="T69" fmla="*/ T68 w 93"/>
                  <a:gd name="T70" fmla="+- 0 8144 8057"/>
                  <a:gd name="T71" fmla="*/ 8144 h 99"/>
                  <a:gd name="T72" fmla="+- 0 888 831"/>
                  <a:gd name="T73" fmla="*/ T72 w 93"/>
                  <a:gd name="T74" fmla="+- 0 8144 8057"/>
                  <a:gd name="T75" fmla="*/ 8144 h 99"/>
                  <a:gd name="T76" fmla="+- 0 887 831"/>
                  <a:gd name="T77" fmla="*/ T76 w 93"/>
                  <a:gd name="T78" fmla="+- 0 8147 8057"/>
                  <a:gd name="T79" fmla="*/ 8147 h 99"/>
                  <a:gd name="T80" fmla="+- 0 879 831"/>
                  <a:gd name="T81" fmla="*/ T80 w 93"/>
                  <a:gd name="T82" fmla="+- 0 8156 8057"/>
                  <a:gd name="T83" fmla="*/ 815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3" h="99">
                    <a:moveTo>
                      <a:pt x="48" y="99"/>
                    </a:moveTo>
                    <a:lnTo>
                      <a:pt x="29" y="99"/>
                    </a:lnTo>
                    <a:lnTo>
                      <a:pt x="8" y="92"/>
                    </a:lnTo>
                    <a:lnTo>
                      <a:pt x="0" y="71"/>
                    </a:lnTo>
                    <a:lnTo>
                      <a:pt x="7" y="51"/>
                    </a:lnTo>
                    <a:lnTo>
                      <a:pt x="24" y="42"/>
                    </a:lnTo>
                    <a:lnTo>
                      <a:pt x="48" y="39"/>
                    </a:lnTo>
                    <a:lnTo>
                      <a:pt x="57" y="21"/>
                    </a:lnTo>
                    <a:lnTo>
                      <a:pt x="49" y="13"/>
                    </a:lnTo>
                    <a:lnTo>
                      <a:pt x="30" y="13"/>
                    </a:lnTo>
                    <a:lnTo>
                      <a:pt x="71" y="13"/>
                    </a:lnTo>
                    <a:lnTo>
                      <a:pt x="76" y="17"/>
                    </a:lnTo>
                    <a:lnTo>
                      <a:pt x="78" y="54"/>
                    </a:lnTo>
                    <a:lnTo>
                      <a:pt x="41" y="54"/>
                    </a:lnTo>
                    <a:lnTo>
                      <a:pt x="23" y="56"/>
                    </a:lnTo>
                    <a:lnTo>
                      <a:pt x="17" y="71"/>
                    </a:lnTo>
                    <a:lnTo>
                      <a:pt x="17" y="81"/>
                    </a:lnTo>
                    <a:lnTo>
                      <a:pt x="23" y="87"/>
                    </a:lnTo>
                    <a:lnTo>
                      <a:pt x="57" y="87"/>
                    </a:lnTo>
                    <a:lnTo>
                      <a:pt x="56" y="90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9" name="Freeform 1204"/>
              <p:cNvSpPr>
                <a:spLocks/>
              </p:cNvSpPr>
              <p:nvPr/>
            </p:nvSpPr>
            <p:spPr bwMode="auto">
              <a:xfrm>
                <a:off x="831" y="8057"/>
                <a:ext cx="93" cy="99"/>
              </a:xfrm>
              <a:custGeom>
                <a:avLst/>
                <a:gdLst>
                  <a:gd name="T0" fmla="+- 0 888 831"/>
                  <a:gd name="T1" fmla="*/ T0 w 93"/>
                  <a:gd name="T2" fmla="+- 0 8144 8057"/>
                  <a:gd name="T3" fmla="*/ 8144 h 99"/>
                  <a:gd name="T4" fmla="+- 0 864 831"/>
                  <a:gd name="T5" fmla="*/ T4 w 93"/>
                  <a:gd name="T6" fmla="+- 0 8144 8057"/>
                  <a:gd name="T7" fmla="*/ 8144 h 99"/>
                  <a:gd name="T8" fmla="+- 0 884 831"/>
                  <a:gd name="T9" fmla="*/ T8 w 93"/>
                  <a:gd name="T10" fmla="+- 0 8137 8057"/>
                  <a:gd name="T11" fmla="*/ 8137 h 99"/>
                  <a:gd name="T12" fmla="+- 0 893 831"/>
                  <a:gd name="T13" fmla="*/ T12 w 93"/>
                  <a:gd name="T14" fmla="+- 0 8119 8057"/>
                  <a:gd name="T15" fmla="*/ 8119 h 99"/>
                  <a:gd name="T16" fmla="+- 0 872 831"/>
                  <a:gd name="T17" fmla="*/ T16 w 93"/>
                  <a:gd name="T18" fmla="+- 0 8111 8057"/>
                  <a:gd name="T19" fmla="*/ 8111 h 99"/>
                  <a:gd name="T20" fmla="+- 0 909 831"/>
                  <a:gd name="T21" fmla="*/ T20 w 93"/>
                  <a:gd name="T22" fmla="+- 0 8111 8057"/>
                  <a:gd name="T23" fmla="*/ 8111 h 99"/>
                  <a:gd name="T24" fmla="+- 0 910 831"/>
                  <a:gd name="T25" fmla="*/ T24 w 93"/>
                  <a:gd name="T26" fmla="+- 0 8130 8057"/>
                  <a:gd name="T27" fmla="*/ 8130 h 99"/>
                  <a:gd name="T28" fmla="+- 0 909 831"/>
                  <a:gd name="T29" fmla="*/ T28 w 93"/>
                  <a:gd name="T30" fmla="+- 0 8136 8057"/>
                  <a:gd name="T31" fmla="*/ 8136 h 99"/>
                  <a:gd name="T32" fmla="+- 0 894 831"/>
                  <a:gd name="T33" fmla="*/ T32 w 93"/>
                  <a:gd name="T34" fmla="+- 0 8136 8057"/>
                  <a:gd name="T35" fmla="*/ 8136 h 99"/>
                  <a:gd name="T36" fmla="+- 0 888 831"/>
                  <a:gd name="T37" fmla="*/ T36 w 93"/>
                  <a:gd name="T38" fmla="+- 0 8144 8057"/>
                  <a:gd name="T39" fmla="*/ 814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3" h="99">
                    <a:moveTo>
                      <a:pt x="57" y="87"/>
                    </a:moveTo>
                    <a:lnTo>
                      <a:pt x="33" y="87"/>
                    </a:lnTo>
                    <a:lnTo>
                      <a:pt x="53" y="80"/>
                    </a:lnTo>
                    <a:lnTo>
                      <a:pt x="62" y="62"/>
                    </a:lnTo>
                    <a:lnTo>
                      <a:pt x="41" y="54"/>
                    </a:lnTo>
                    <a:lnTo>
                      <a:pt x="78" y="54"/>
                    </a:lnTo>
                    <a:lnTo>
                      <a:pt x="79" y="73"/>
                    </a:lnTo>
                    <a:lnTo>
                      <a:pt x="78" y="79"/>
                    </a:lnTo>
                    <a:lnTo>
                      <a:pt x="63" y="79"/>
                    </a:lnTo>
                    <a:lnTo>
                      <a:pt x="57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0" name="Freeform 1205"/>
              <p:cNvSpPr>
                <a:spLocks/>
              </p:cNvSpPr>
              <p:nvPr/>
            </p:nvSpPr>
            <p:spPr bwMode="auto">
              <a:xfrm>
                <a:off x="831" y="8057"/>
                <a:ext cx="93" cy="99"/>
              </a:xfrm>
              <a:custGeom>
                <a:avLst/>
                <a:gdLst>
                  <a:gd name="T0" fmla="+- 0 924 831"/>
                  <a:gd name="T1" fmla="*/ T0 w 93"/>
                  <a:gd name="T2" fmla="+- 0 8154 8057"/>
                  <a:gd name="T3" fmla="*/ 8154 h 99"/>
                  <a:gd name="T4" fmla="+- 0 903 831"/>
                  <a:gd name="T5" fmla="*/ T4 w 93"/>
                  <a:gd name="T6" fmla="+- 0 8153 8057"/>
                  <a:gd name="T7" fmla="*/ 8153 h 99"/>
                  <a:gd name="T8" fmla="+- 0 894 831"/>
                  <a:gd name="T9" fmla="*/ T8 w 93"/>
                  <a:gd name="T10" fmla="+- 0 8137 8057"/>
                  <a:gd name="T11" fmla="*/ 8137 h 99"/>
                  <a:gd name="T12" fmla="+- 0 894 831"/>
                  <a:gd name="T13" fmla="*/ T12 w 93"/>
                  <a:gd name="T14" fmla="+- 0 8136 8057"/>
                  <a:gd name="T15" fmla="*/ 8136 h 99"/>
                  <a:gd name="T16" fmla="+- 0 909 831"/>
                  <a:gd name="T17" fmla="*/ T16 w 93"/>
                  <a:gd name="T18" fmla="+- 0 8136 8057"/>
                  <a:gd name="T19" fmla="*/ 8136 h 99"/>
                  <a:gd name="T20" fmla="+- 0 909 831"/>
                  <a:gd name="T21" fmla="*/ T20 w 93"/>
                  <a:gd name="T22" fmla="+- 0 8140 8057"/>
                  <a:gd name="T23" fmla="*/ 8140 h 99"/>
                  <a:gd name="T24" fmla="+- 0 913 831"/>
                  <a:gd name="T25" fmla="*/ T24 w 93"/>
                  <a:gd name="T26" fmla="+- 0 8146 8057"/>
                  <a:gd name="T27" fmla="*/ 8146 h 99"/>
                  <a:gd name="T28" fmla="+- 0 924 831"/>
                  <a:gd name="T29" fmla="*/ T28 w 93"/>
                  <a:gd name="T30" fmla="+- 0 8146 8057"/>
                  <a:gd name="T31" fmla="*/ 8146 h 99"/>
                  <a:gd name="T32" fmla="+- 0 924 831"/>
                  <a:gd name="T33" fmla="*/ T32 w 93"/>
                  <a:gd name="T34" fmla="+- 0 8154 8057"/>
                  <a:gd name="T35" fmla="*/ 815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3" h="99">
                    <a:moveTo>
                      <a:pt x="93" y="97"/>
                    </a:moveTo>
                    <a:lnTo>
                      <a:pt x="72" y="96"/>
                    </a:lnTo>
                    <a:lnTo>
                      <a:pt x="63" y="80"/>
                    </a:lnTo>
                    <a:lnTo>
                      <a:pt x="63" y="79"/>
                    </a:lnTo>
                    <a:lnTo>
                      <a:pt x="78" y="79"/>
                    </a:lnTo>
                    <a:lnTo>
                      <a:pt x="78" y="83"/>
                    </a:lnTo>
                    <a:lnTo>
                      <a:pt x="82" y="89"/>
                    </a:lnTo>
                    <a:lnTo>
                      <a:pt x="93" y="89"/>
                    </a:lnTo>
                    <a:lnTo>
                      <a:pt x="93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1" name="Freeform 1206"/>
              <p:cNvSpPr>
                <a:spLocks/>
              </p:cNvSpPr>
              <p:nvPr/>
            </p:nvSpPr>
            <p:spPr bwMode="auto">
              <a:xfrm>
                <a:off x="831" y="8057"/>
                <a:ext cx="93" cy="99"/>
              </a:xfrm>
              <a:custGeom>
                <a:avLst/>
                <a:gdLst>
                  <a:gd name="T0" fmla="+- 0 924 831"/>
                  <a:gd name="T1" fmla="*/ T0 w 93"/>
                  <a:gd name="T2" fmla="+- 0 8146 8057"/>
                  <a:gd name="T3" fmla="*/ 8146 h 99"/>
                  <a:gd name="T4" fmla="+- 0 913 831"/>
                  <a:gd name="T5" fmla="*/ T4 w 93"/>
                  <a:gd name="T6" fmla="+- 0 8146 8057"/>
                  <a:gd name="T7" fmla="*/ 8146 h 99"/>
                  <a:gd name="T8" fmla="+- 0 924 831"/>
                  <a:gd name="T9" fmla="*/ T8 w 93"/>
                  <a:gd name="T10" fmla="+- 0 8144 8057"/>
                  <a:gd name="T11" fmla="*/ 8144 h 99"/>
                  <a:gd name="T12" fmla="+- 0 924 831"/>
                  <a:gd name="T13" fmla="*/ T12 w 93"/>
                  <a:gd name="T14" fmla="+- 0 8146 8057"/>
                  <a:gd name="T15" fmla="*/ 814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3" h="99">
                    <a:moveTo>
                      <a:pt x="93" y="89"/>
                    </a:moveTo>
                    <a:lnTo>
                      <a:pt x="82" y="89"/>
                    </a:lnTo>
                    <a:lnTo>
                      <a:pt x="93" y="87"/>
                    </a:lnTo>
                    <a:lnTo>
                      <a:pt x="93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7" name="Group 1207"/>
            <p:cNvGrpSpPr>
              <a:grpSpLocks/>
            </p:cNvGrpSpPr>
            <p:nvPr/>
          </p:nvGrpSpPr>
          <p:grpSpPr bwMode="auto">
            <a:xfrm>
              <a:off x="936" y="8058"/>
              <a:ext cx="45" cy="97"/>
              <a:chOff x="936" y="8058"/>
              <a:chExt cx="45" cy="97"/>
            </a:xfrm>
          </p:grpSpPr>
          <p:sp>
            <p:nvSpPr>
              <p:cNvPr id="3855" name="Freeform 1208"/>
              <p:cNvSpPr>
                <a:spLocks/>
              </p:cNvSpPr>
              <p:nvPr/>
            </p:nvSpPr>
            <p:spPr bwMode="auto">
              <a:xfrm>
                <a:off x="936" y="8058"/>
                <a:ext cx="45" cy="97"/>
              </a:xfrm>
              <a:custGeom>
                <a:avLst/>
                <a:gdLst>
                  <a:gd name="T0" fmla="+- 0 960 936"/>
                  <a:gd name="T1" fmla="*/ T0 w 45"/>
                  <a:gd name="T2" fmla="+- 0 8079 8058"/>
                  <a:gd name="T3" fmla="*/ 8079 h 97"/>
                  <a:gd name="T4" fmla="+- 0 952 936"/>
                  <a:gd name="T5" fmla="*/ T4 w 45"/>
                  <a:gd name="T6" fmla="+- 0 8079 8058"/>
                  <a:gd name="T7" fmla="*/ 8079 h 97"/>
                  <a:gd name="T8" fmla="+- 0 960 936"/>
                  <a:gd name="T9" fmla="*/ T8 w 45"/>
                  <a:gd name="T10" fmla="+- 0 8062 8058"/>
                  <a:gd name="T11" fmla="*/ 8062 h 97"/>
                  <a:gd name="T12" fmla="+- 0 980 936"/>
                  <a:gd name="T13" fmla="*/ T12 w 45"/>
                  <a:gd name="T14" fmla="+- 0 8058 8058"/>
                  <a:gd name="T15" fmla="*/ 8058 h 97"/>
                  <a:gd name="T16" fmla="+- 0 981 936"/>
                  <a:gd name="T17" fmla="*/ T16 w 45"/>
                  <a:gd name="T18" fmla="+- 0 8073 8058"/>
                  <a:gd name="T19" fmla="*/ 8073 h 97"/>
                  <a:gd name="T20" fmla="+- 0 964 936"/>
                  <a:gd name="T21" fmla="*/ T20 w 45"/>
                  <a:gd name="T22" fmla="+- 0 8074 8058"/>
                  <a:gd name="T23" fmla="*/ 8074 h 97"/>
                  <a:gd name="T24" fmla="+- 0 960 936"/>
                  <a:gd name="T25" fmla="*/ T24 w 45"/>
                  <a:gd name="T26" fmla="+- 0 8079 8058"/>
                  <a:gd name="T27" fmla="*/ 807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5" h="97">
                    <a:moveTo>
                      <a:pt x="24" y="21"/>
                    </a:moveTo>
                    <a:lnTo>
                      <a:pt x="16" y="21"/>
                    </a:lnTo>
                    <a:lnTo>
                      <a:pt x="24" y="4"/>
                    </a:lnTo>
                    <a:lnTo>
                      <a:pt x="44" y="0"/>
                    </a:lnTo>
                    <a:lnTo>
                      <a:pt x="45" y="15"/>
                    </a:lnTo>
                    <a:lnTo>
                      <a:pt x="28" y="16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6" name="Freeform 1209"/>
              <p:cNvSpPr>
                <a:spLocks/>
              </p:cNvSpPr>
              <p:nvPr/>
            </p:nvSpPr>
            <p:spPr bwMode="auto">
              <a:xfrm>
                <a:off x="936" y="8058"/>
                <a:ext cx="45" cy="97"/>
              </a:xfrm>
              <a:custGeom>
                <a:avLst/>
                <a:gdLst>
                  <a:gd name="T0" fmla="+- 0 936 936"/>
                  <a:gd name="T1" fmla="*/ T0 w 45"/>
                  <a:gd name="T2" fmla="+- 0 8154 8058"/>
                  <a:gd name="T3" fmla="*/ 8154 h 97"/>
                  <a:gd name="T4" fmla="+- 0 936 936"/>
                  <a:gd name="T5" fmla="*/ T4 w 45"/>
                  <a:gd name="T6" fmla="+- 0 8059 8058"/>
                  <a:gd name="T7" fmla="*/ 8059 h 97"/>
                  <a:gd name="T8" fmla="+- 0 951 936"/>
                  <a:gd name="T9" fmla="*/ T8 w 45"/>
                  <a:gd name="T10" fmla="+- 0 8059 8058"/>
                  <a:gd name="T11" fmla="*/ 8059 h 97"/>
                  <a:gd name="T12" fmla="+- 0 951 936"/>
                  <a:gd name="T13" fmla="*/ T12 w 45"/>
                  <a:gd name="T14" fmla="+- 0 8065 8058"/>
                  <a:gd name="T15" fmla="*/ 8065 h 97"/>
                  <a:gd name="T16" fmla="+- 0 950 936"/>
                  <a:gd name="T17" fmla="*/ T16 w 45"/>
                  <a:gd name="T18" fmla="+- 0 8074 8058"/>
                  <a:gd name="T19" fmla="*/ 8074 h 97"/>
                  <a:gd name="T20" fmla="+- 0 952 936"/>
                  <a:gd name="T21" fmla="*/ T20 w 45"/>
                  <a:gd name="T22" fmla="+- 0 8079 8058"/>
                  <a:gd name="T23" fmla="*/ 8079 h 97"/>
                  <a:gd name="T24" fmla="+- 0 960 936"/>
                  <a:gd name="T25" fmla="*/ T24 w 45"/>
                  <a:gd name="T26" fmla="+- 0 8079 8058"/>
                  <a:gd name="T27" fmla="*/ 8079 h 97"/>
                  <a:gd name="T28" fmla="+- 0 955 936"/>
                  <a:gd name="T29" fmla="*/ T28 w 45"/>
                  <a:gd name="T30" fmla="+- 0 8084 8058"/>
                  <a:gd name="T31" fmla="*/ 8084 h 97"/>
                  <a:gd name="T32" fmla="+- 0 952 936"/>
                  <a:gd name="T33" fmla="*/ T32 w 45"/>
                  <a:gd name="T34" fmla="+- 0 8101 8058"/>
                  <a:gd name="T35" fmla="*/ 8101 h 97"/>
                  <a:gd name="T36" fmla="+- 0 952 936"/>
                  <a:gd name="T37" fmla="*/ T36 w 45"/>
                  <a:gd name="T38" fmla="+- 0 8121 8058"/>
                  <a:gd name="T39" fmla="*/ 8121 h 97"/>
                  <a:gd name="T40" fmla="+- 0 952 936"/>
                  <a:gd name="T41" fmla="*/ T40 w 45"/>
                  <a:gd name="T42" fmla="+- 0 8143 8058"/>
                  <a:gd name="T43" fmla="*/ 8143 h 97"/>
                  <a:gd name="T44" fmla="+- 0 936 936"/>
                  <a:gd name="T45" fmla="*/ T44 w 45"/>
                  <a:gd name="T46" fmla="+- 0 8154 8058"/>
                  <a:gd name="T47" fmla="*/ 815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5" h="97">
                    <a:moveTo>
                      <a:pt x="0" y="96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15" y="7"/>
                    </a:lnTo>
                    <a:lnTo>
                      <a:pt x="14" y="16"/>
                    </a:lnTo>
                    <a:lnTo>
                      <a:pt x="16" y="21"/>
                    </a:lnTo>
                    <a:lnTo>
                      <a:pt x="24" y="21"/>
                    </a:lnTo>
                    <a:lnTo>
                      <a:pt x="19" y="26"/>
                    </a:lnTo>
                    <a:lnTo>
                      <a:pt x="16" y="43"/>
                    </a:lnTo>
                    <a:lnTo>
                      <a:pt x="16" y="63"/>
                    </a:lnTo>
                    <a:lnTo>
                      <a:pt x="16" y="8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78" name="Group 1210"/>
            <p:cNvGrpSpPr>
              <a:grpSpLocks/>
            </p:cNvGrpSpPr>
            <p:nvPr/>
          </p:nvGrpSpPr>
          <p:grpSpPr bwMode="auto">
            <a:xfrm>
              <a:off x="991" y="8057"/>
              <a:ext cx="84" cy="99"/>
              <a:chOff x="991" y="8057"/>
              <a:chExt cx="84" cy="99"/>
            </a:xfrm>
          </p:grpSpPr>
          <p:sp>
            <p:nvSpPr>
              <p:cNvPr id="3850" name="Freeform 1211"/>
              <p:cNvSpPr>
                <a:spLocks/>
              </p:cNvSpPr>
              <p:nvPr/>
            </p:nvSpPr>
            <p:spPr bwMode="auto">
              <a:xfrm>
                <a:off x="991" y="8057"/>
                <a:ext cx="84" cy="99"/>
              </a:xfrm>
              <a:custGeom>
                <a:avLst/>
                <a:gdLst>
                  <a:gd name="T0" fmla="+- 0 1040 991"/>
                  <a:gd name="T1" fmla="*/ T0 w 84"/>
                  <a:gd name="T2" fmla="+- 0 8156 8057"/>
                  <a:gd name="T3" fmla="*/ 8156 h 99"/>
                  <a:gd name="T4" fmla="+- 0 1015 991"/>
                  <a:gd name="T5" fmla="*/ T4 w 84"/>
                  <a:gd name="T6" fmla="+- 0 8152 8057"/>
                  <a:gd name="T7" fmla="*/ 8152 h 99"/>
                  <a:gd name="T8" fmla="+- 0 999 991"/>
                  <a:gd name="T9" fmla="*/ T8 w 84"/>
                  <a:gd name="T10" fmla="+- 0 8139 8057"/>
                  <a:gd name="T11" fmla="*/ 8139 h 99"/>
                  <a:gd name="T12" fmla="+- 0 991 991"/>
                  <a:gd name="T13" fmla="*/ T12 w 84"/>
                  <a:gd name="T14" fmla="+- 0 8120 8057"/>
                  <a:gd name="T15" fmla="*/ 8120 h 99"/>
                  <a:gd name="T16" fmla="+- 0 994 991"/>
                  <a:gd name="T17" fmla="*/ T16 w 84"/>
                  <a:gd name="T18" fmla="+- 0 8090 8057"/>
                  <a:gd name="T19" fmla="*/ 8090 h 99"/>
                  <a:gd name="T20" fmla="+- 0 1002 991"/>
                  <a:gd name="T21" fmla="*/ T20 w 84"/>
                  <a:gd name="T22" fmla="+- 0 8070 8057"/>
                  <a:gd name="T23" fmla="*/ 8070 h 99"/>
                  <a:gd name="T24" fmla="+- 0 1017 991"/>
                  <a:gd name="T25" fmla="*/ T24 w 84"/>
                  <a:gd name="T26" fmla="+- 0 8060 8057"/>
                  <a:gd name="T27" fmla="*/ 8060 h 99"/>
                  <a:gd name="T28" fmla="+- 0 1033 991"/>
                  <a:gd name="T29" fmla="*/ T28 w 84"/>
                  <a:gd name="T30" fmla="+- 0 8057 8057"/>
                  <a:gd name="T31" fmla="*/ 8057 h 99"/>
                  <a:gd name="T32" fmla="+- 0 1056 991"/>
                  <a:gd name="T33" fmla="*/ T32 w 84"/>
                  <a:gd name="T34" fmla="+- 0 8062 8057"/>
                  <a:gd name="T35" fmla="*/ 8062 h 99"/>
                  <a:gd name="T36" fmla="+- 0 1063 991"/>
                  <a:gd name="T37" fmla="*/ T36 w 84"/>
                  <a:gd name="T38" fmla="+- 0 8071 8057"/>
                  <a:gd name="T39" fmla="*/ 8071 h 99"/>
                  <a:gd name="T40" fmla="+- 0 1041 991"/>
                  <a:gd name="T41" fmla="*/ T40 w 84"/>
                  <a:gd name="T42" fmla="+- 0 8071 8057"/>
                  <a:gd name="T43" fmla="*/ 8071 h 99"/>
                  <a:gd name="T44" fmla="+- 0 1025 991"/>
                  <a:gd name="T45" fmla="*/ T44 w 84"/>
                  <a:gd name="T46" fmla="+- 0 8071 8057"/>
                  <a:gd name="T47" fmla="*/ 8071 h 99"/>
                  <a:gd name="T48" fmla="+- 0 1012 991"/>
                  <a:gd name="T49" fmla="*/ T48 w 84"/>
                  <a:gd name="T50" fmla="+- 0 8081 8057"/>
                  <a:gd name="T51" fmla="*/ 8081 h 99"/>
                  <a:gd name="T52" fmla="+- 0 1009 991"/>
                  <a:gd name="T53" fmla="*/ T52 w 84"/>
                  <a:gd name="T54" fmla="+- 0 8087 8057"/>
                  <a:gd name="T55" fmla="*/ 8087 h 99"/>
                  <a:gd name="T56" fmla="+- 0 1008 991"/>
                  <a:gd name="T57" fmla="*/ T56 w 84"/>
                  <a:gd name="T58" fmla="+- 0 8092 8057"/>
                  <a:gd name="T59" fmla="*/ 8092 h 99"/>
                  <a:gd name="T60" fmla="+- 0 1008 991"/>
                  <a:gd name="T61" fmla="*/ T60 w 84"/>
                  <a:gd name="T62" fmla="+- 0 8098 8057"/>
                  <a:gd name="T63" fmla="*/ 8098 h 99"/>
                  <a:gd name="T64" fmla="+- 0 1075 991"/>
                  <a:gd name="T65" fmla="*/ T64 w 84"/>
                  <a:gd name="T66" fmla="+- 0 8098 8057"/>
                  <a:gd name="T67" fmla="*/ 8098 h 99"/>
                  <a:gd name="T68" fmla="+- 0 1075 991"/>
                  <a:gd name="T69" fmla="*/ T68 w 84"/>
                  <a:gd name="T70" fmla="+- 0 8098 8057"/>
                  <a:gd name="T71" fmla="*/ 8098 h 99"/>
                  <a:gd name="T72" fmla="+- 0 1008 991"/>
                  <a:gd name="T73" fmla="*/ T72 w 84"/>
                  <a:gd name="T74" fmla="+- 0 8110 8057"/>
                  <a:gd name="T75" fmla="*/ 8110 h 99"/>
                  <a:gd name="T76" fmla="+- 0 1013 991"/>
                  <a:gd name="T77" fmla="*/ T76 w 84"/>
                  <a:gd name="T78" fmla="+- 0 8133 8057"/>
                  <a:gd name="T79" fmla="*/ 8133 h 99"/>
                  <a:gd name="T80" fmla="+- 0 1030 991"/>
                  <a:gd name="T81" fmla="*/ T80 w 84"/>
                  <a:gd name="T82" fmla="+- 0 8144 8057"/>
                  <a:gd name="T83" fmla="*/ 8144 h 99"/>
                  <a:gd name="T84" fmla="+- 0 1047 991"/>
                  <a:gd name="T85" fmla="*/ T84 w 84"/>
                  <a:gd name="T86" fmla="+- 0 8145 8057"/>
                  <a:gd name="T87" fmla="*/ 8145 h 99"/>
                  <a:gd name="T88" fmla="+- 0 1064 991"/>
                  <a:gd name="T89" fmla="*/ T88 w 84"/>
                  <a:gd name="T90" fmla="+- 0 8145 8057"/>
                  <a:gd name="T91" fmla="*/ 8145 h 99"/>
                  <a:gd name="T92" fmla="+- 0 1061 991"/>
                  <a:gd name="T93" fmla="*/ T92 w 84"/>
                  <a:gd name="T94" fmla="+- 0 8149 8057"/>
                  <a:gd name="T95" fmla="*/ 8149 h 99"/>
                  <a:gd name="T96" fmla="+- 0 1040 991"/>
                  <a:gd name="T97" fmla="*/ T96 w 84"/>
                  <a:gd name="T98" fmla="+- 0 8156 8057"/>
                  <a:gd name="T99" fmla="*/ 815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84" h="99">
                    <a:moveTo>
                      <a:pt x="49" y="99"/>
                    </a:moveTo>
                    <a:lnTo>
                      <a:pt x="24" y="95"/>
                    </a:lnTo>
                    <a:lnTo>
                      <a:pt x="8" y="82"/>
                    </a:lnTo>
                    <a:lnTo>
                      <a:pt x="0" y="63"/>
                    </a:lnTo>
                    <a:lnTo>
                      <a:pt x="3" y="33"/>
                    </a:lnTo>
                    <a:lnTo>
                      <a:pt x="11" y="13"/>
                    </a:lnTo>
                    <a:lnTo>
                      <a:pt x="26" y="3"/>
                    </a:lnTo>
                    <a:lnTo>
                      <a:pt x="42" y="0"/>
                    </a:lnTo>
                    <a:lnTo>
                      <a:pt x="65" y="5"/>
                    </a:lnTo>
                    <a:lnTo>
                      <a:pt x="72" y="14"/>
                    </a:lnTo>
                    <a:lnTo>
                      <a:pt x="50" y="14"/>
                    </a:lnTo>
                    <a:lnTo>
                      <a:pt x="34" y="14"/>
                    </a:lnTo>
                    <a:lnTo>
                      <a:pt x="21" y="24"/>
                    </a:lnTo>
                    <a:lnTo>
                      <a:pt x="18" y="30"/>
                    </a:lnTo>
                    <a:lnTo>
                      <a:pt x="17" y="35"/>
                    </a:lnTo>
                    <a:lnTo>
                      <a:pt x="17" y="41"/>
                    </a:lnTo>
                    <a:lnTo>
                      <a:pt x="84" y="41"/>
                    </a:lnTo>
                    <a:lnTo>
                      <a:pt x="17" y="53"/>
                    </a:lnTo>
                    <a:lnTo>
                      <a:pt x="22" y="76"/>
                    </a:lnTo>
                    <a:lnTo>
                      <a:pt x="39" y="87"/>
                    </a:lnTo>
                    <a:lnTo>
                      <a:pt x="56" y="88"/>
                    </a:lnTo>
                    <a:lnTo>
                      <a:pt x="73" y="88"/>
                    </a:lnTo>
                    <a:lnTo>
                      <a:pt x="70" y="92"/>
                    </a:lnTo>
                    <a:lnTo>
                      <a:pt x="49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1" name="Freeform 1212"/>
              <p:cNvSpPr>
                <a:spLocks/>
              </p:cNvSpPr>
              <p:nvPr/>
            </p:nvSpPr>
            <p:spPr bwMode="auto">
              <a:xfrm>
                <a:off x="991" y="8057"/>
                <a:ext cx="84" cy="99"/>
              </a:xfrm>
              <a:custGeom>
                <a:avLst/>
                <a:gdLst>
                  <a:gd name="T0" fmla="+- 0 1075 991"/>
                  <a:gd name="T1" fmla="*/ T0 w 84"/>
                  <a:gd name="T2" fmla="+- 0 8098 8057"/>
                  <a:gd name="T3" fmla="*/ 8098 h 99"/>
                  <a:gd name="T4" fmla="+- 0 1059 991"/>
                  <a:gd name="T5" fmla="*/ T4 w 84"/>
                  <a:gd name="T6" fmla="+- 0 8098 8057"/>
                  <a:gd name="T7" fmla="*/ 8098 h 99"/>
                  <a:gd name="T8" fmla="+- 0 1055 991"/>
                  <a:gd name="T9" fmla="*/ T8 w 84"/>
                  <a:gd name="T10" fmla="+- 0 8080 8057"/>
                  <a:gd name="T11" fmla="*/ 8080 h 99"/>
                  <a:gd name="T12" fmla="+- 0 1041 991"/>
                  <a:gd name="T13" fmla="*/ T12 w 84"/>
                  <a:gd name="T14" fmla="+- 0 8071 8057"/>
                  <a:gd name="T15" fmla="*/ 8071 h 99"/>
                  <a:gd name="T16" fmla="+- 0 1063 991"/>
                  <a:gd name="T17" fmla="*/ T16 w 84"/>
                  <a:gd name="T18" fmla="+- 0 8071 8057"/>
                  <a:gd name="T19" fmla="*/ 8071 h 99"/>
                  <a:gd name="T20" fmla="+- 0 1069 991"/>
                  <a:gd name="T21" fmla="*/ T20 w 84"/>
                  <a:gd name="T22" fmla="+- 0 8076 8057"/>
                  <a:gd name="T23" fmla="*/ 8076 h 99"/>
                  <a:gd name="T24" fmla="+- 0 1075 991"/>
                  <a:gd name="T25" fmla="*/ T24 w 84"/>
                  <a:gd name="T26" fmla="+- 0 8098 8057"/>
                  <a:gd name="T27" fmla="*/ 8098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4" h="99">
                    <a:moveTo>
                      <a:pt x="84" y="41"/>
                    </a:moveTo>
                    <a:lnTo>
                      <a:pt x="68" y="41"/>
                    </a:lnTo>
                    <a:lnTo>
                      <a:pt x="64" y="23"/>
                    </a:lnTo>
                    <a:lnTo>
                      <a:pt x="50" y="14"/>
                    </a:lnTo>
                    <a:lnTo>
                      <a:pt x="72" y="14"/>
                    </a:lnTo>
                    <a:lnTo>
                      <a:pt x="78" y="19"/>
                    </a:lnTo>
                    <a:lnTo>
                      <a:pt x="84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2" name="Freeform 1213"/>
              <p:cNvSpPr>
                <a:spLocks/>
              </p:cNvSpPr>
              <p:nvPr/>
            </p:nvSpPr>
            <p:spPr bwMode="auto">
              <a:xfrm>
                <a:off x="991" y="8057"/>
                <a:ext cx="84" cy="99"/>
              </a:xfrm>
              <a:custGeom>
                <a:avLst/>
                <a:gdLst>
                  <a:gd name="T0" fmla="+- 0 1064 991"/>
                  <a:gd name="T1" fmla="*/ T0 w 84"/>
                  <a:gd name="T2" fmla="+- 0 8145 8057"/>
                  <a:gd name="T3" fmla="*/ 8145 h 99"/>
                  <a:gd name="T4" fmla="+- 0 1047 991"/>
                  <a:gd name="T5" fmla="*/ T4 w 84"/>
                  <a:gd name="T6" fmla="+- 0 8145 8057"/>
                  <a:gd name="T7" fmla="*/ 8145 h 99"/>
                  <a:gd name="T8" fmla="+- 0 1055 991"/>
                  <a:gd name="T9" fmla="*/ T8 w 84"/>
                  <a:gd name="T10" fmla="+- 0 8138 8057"/>
                  <a:gd name="T11" fmla="*/ 8138 h 99"/>
                  <a:gd name="T12" fmla="+- 0 1058 991"/>
                  <a:gd name="T13" fmla="*/ T12 w 84"/>
                  <a:gd name="T14" fmla="+- 0 8130 8057"/>
                  <a:gd name="T15" fmla="*/ 8130 h 99"/>
                  <a:gd name="T16" fmla="+- 0 1072 991"/>
                  <a:gd name="T17" fmla="*/ T16 w 84"/>
                  <a:gd name="T18" fmla="+- 0 8134 8057"/>
                  <a:gd name="T19" fmla="*/ 8134 h 99"/>
                  <a:gd name="T20" fmla="+- 0 1064 991"/>
                  <a:gd name="T21" fmla="*/ T20 w 84"/>
                  <a:gd name="T22" fmla="+- 0 8145 8057"/>
                  <a:gd name="T23" fmla="*/ 8145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84" h="99">
                    <a:moveTo>
                      <a:pt x="73" y="88"/>
                    </a:moveTo>
                    <a:lnTo>
                      <a:pt x="56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81" y="77"/>
                    </a:lnTo>
                    <a:lnTo>
                      <a:pt x="73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853" name="Picture 1214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" y="6497"/>
                <a:ext cx="96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54" name="Picture 1215"/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" y="8679"/>
                <a:ext cx="882" cy="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79" name="Group 1216"/>
            <p:cNvGrpSpPr>
              <a:grpSpLocks/>
            </p:cNvGrpSpPr>
            <p:nvPr/>
          </p:nvGrpSpPr>
          <p:grpSpPr bwMode="auto">
            <a:xfrm>
              <a:off x="1374" y="9120"/>
              <a:ext cx="2" cy="131"/>
              <a:chOff x="1374" y="9120"/>
              <a:chExt cx="2" cy="131"/>
            </a:xfrm>
          </p:grpSpPr>
          <p:sp>
            <p:nvSpPr>
              <p:cNvPr id="3849" name="Freeform 1217"/>
              <p:cNvSpPr>
                <a:spLocks/>
              </p:cNvSpPr>
              <p:nvPr/>
            </p:nvSpPr>
            <p:spPr bwMode="auto">
              <a:xfrm>
                <a:off x="1374" y="9120"/>
                <a:ext cx="2" cy="131"/>
              </a:xfrm>
              <a:custGeom>
                <a:avLst/>
                <a:gdLst>
                  <a:gd name="T0" fmla="+- 0 9120 9120"/>
                  <a:gd name="T1" fmla="*/ 9120 h 131"/>
                  <a:gd name="T2" fmla="+- 0 9251 9120"/>
                  <a:gd name="T3" fmla="*/ 9251 h 13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1">
                    <a:moveTo>
                      <a:pt x="0" y="0"/>
                    </a:moveTo>
                    <a:lnTo>
                      <a:pt x="0" y="131"/>
                    </a:lnTo>
                  </a:path>
                </a:pathLst>
              </a:custGeom>
              <a:noFill/>
              <a:ln w="114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0" name="Group 1218"/>
            <p:cNvGrpSpPr>
              <a:grpSpLocks/>
            </p:cNvGrpSpPr>
            <p:nvPr/>
          </p:nvGrpSpPr>
          <p:grpSpPr bwMode="auto">
            <a:xfrm>
              <a:off x="154" y="11062"/>
              <a:ext cx="207" cy="2155"/>
              <a:chOff x="154" y="11062"/>
              <a:chExt cx="207" cy="2155"/>
            </a:xfrm>
          </p:grpSpPr>
          <p:sp>
            <p:nvSpPr>
              <p:cNvPr id="3848" name="Freeform 1219"/>
              <p:cNvSpPr>
                <a:spLocks/>
              </p:cNvSpPr>
              <p:nvPr/>
            </p:nvSpPr>
            <p:spPr bwMode="auto">
              <a:xfrm>
                <a:off x="154" y="11062"/>
                <a:ext cx="207" cy="2155"/>
              </a:xfrm>
              <a:custGeom>
                <a:avLst/>
                <a:gdLst>
                  <a:gd name="T0" fmla="+- 0 154 154"/>
                  <a:gd name="T1" fmla="*/ T0 w 207"/>
                  <a:gd name="T2" fmla="+- 0 11084 11062"/>
                  <a:gd name="T3" fmla="*/ 11084 h 2155"/>
                  <a:gd name="T4" fmla="+- 0 154 154"/>
                  <a:gd name="T5" fmla="*/ T4 w 207"/>
                  <a:gd name="T6" fmla="+- 0 11072 11062"/>
                  <a:gd name="T7" fmla="*/ 11072 h 2155"/>
                  <a:gd name="T8" fmla="+- 0 164 154"/>
                  <a:gd name="T9" fmla="*/ T8 w 207"/>
                  <a:gd name="T10" fmla="+- 0 11062 11062"/>
                  <a:gd name="T11" fmla="*/ 11062 h 2155"/>
                  <a:gd name="T12" fmla="+- 0 176 154"/>
                  <a:gd name="T13" fmla="*/ T12 w 207"/>
                  <a:gd name="T14" fmla="+- 0 11062 11062"/>
                  <a:gd name="T15" fmla="*/ 11062 h 2155"/>
                  <a:gd name="T16" fmla="+- 0 337 154"/>
                  <a:gd name="T17" fmla="*/ T16 w 207"/>
                  <a:gd name="T18" fmla="+- 0 11062 11062"/>
                  <a:gd name="T19" fmla="*/ 11062 h 2155"/>
                  <a:gd name="T20" fmla="+- 0 350 154"/>
                  <a:gd name="T21" fmla="*/ T20 w 207"/>
                  <a:gd name="T22" fmla="+- 0 11062 11062"/>
                  <a:gd name="T23" fmla="*/ 11062 h 2155"/>
                  <a:gd name="T24" fmla="+- 0 360 154"/>
                  <a:gd name="T25" fmla="*/ T24 w 207"/>
                  <a:gd name="T26" fmla="+- 0 11072 11062"/>
                  <a:gd name="T27" fmla="*/ 11072 h 2155"/>
                  <a:gd name="T28" fmla="+- 0 360 154"/>
                  <a:gd name="T29" fmla="*/ T28 w 207"/>
                  <a:gd name="T30" fmla="+- 0 11084 11062"/>
                  <a:gd name="T31" fmla="*/ 11084 h 2155"/>
                  <a:gd name="T32" fmla="+- 0 360 154"/>
                  <a:gd name="T33" fmla="*/ T32 w 207"/>
                  <a:gd name="T34" fmla="+- 0 13194 11062"/>
                  <a:gd name="T35" fmla="*/ 13194 h 2155"/>
                  <a:gd name="T36" fmla="+- 0 360 154"/>
                  <a:gd name="T37" fmla="*/ T36 w 207"/>
                  <a:gd name="T38" fmla="+- 0 13206 11062"/>
                  <a:gd name="T39" fmla="*/ 13206 h 2155"/>
                  <a:gd name="T40" fmla="+- 0 350 154"/>
                  <a:gd name="T41" fmla="*/ T40 w 207"/>
                  <a:gd name="T42" fmla="+- 0 13216 11062"/>
                  <a:gd name="T43" fmla="*/ 13216 h 2155"/>
                  <a:gd name="T44" fmla="+- 0 337 154"/>
                  <a:gd name="T45" fmla="*/ T44 w 207"/>
                  <a:gd name="T46" fmla="+- 0 13216 11062"/>
                  <a:gd name="T47" fmla="*/ 13216 h 2155"/>
                  <a:gd name="T48" fmla="+- 0 176 154"/>
                  <a:gd name="T49" fmla="*/ T48 w 207"/>
                  <a:gd name="T50" fmla="+- 0 13216 11062"/>
                  <a:gd name="T51" fmla="*/ 13216 h 2155"/>
                  <a:gd name="T52" fmla="+- 0 164 154"/>
                  <a:gd name="T53" fmla="*/ T52 w 207"/>
                  <a:gd name="T54" fmla="+- 0 13216 11062"/>
                  <a:gd name="T55" fmla="*/ 13216 h 2155"/>
                  <a:gd name="T56" fmla="+- 0 154 154"/>
                  <a:gd name="T57" fmla="*/ T56 w 207"/>
                  <a:gd name="T58" fmla="+- 0 13206 11062"/>
                  <a:gd name="T59" fmla="*/ 13206 h 2155"/>
                  <a:gd name="T60" fmla="+- 0 154 154"/>
                  <a:gd name="T61" fmla="*/ T60 w 207"/>
                  <a:gd name="T62" fmla="+- 0 13194 11062"/>
                  <a:gd name="T63" fmla="*/ 13194 h 2155"/>
                  <a:gd name="T64" fmla="+- 0 154 154"/>
                  <a:gd name="T65" fmla="*/ T64 w 207"/>
                  <a:gd name="T66" fmla="+- 0 11084 11062"/>
                  <a:gd name="T67" fmla="*/ 11084 h 21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07" h="2155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83" y="0"/>
                    </a:lnTo>
                    <a:lnTo>
                      <a:pt x="196" y="0"/>
                    </a:lnTo>
                    <a:lnTo>
                      <a:pt x="206" y="10"/>
                    </a:lnTo>
                    <a:lnTo>
                      <a:pt x="206" y="22"/>
                    </a:lnTo>
                    <a:lnTo>
                      <a:pt x="206" y="2132"/>
                    </a:lnTo>
                    <a:lnTo>
                      <a:pt x="206" y="2144"/>
                    </a:lnTo>
                    <a:lnTo>
                      <a:pt x="196" y="2154"/>
                    </a:lnTo>
                    <a:lnTo>
                      <a:pt x="183" y="2154"/>
                    </a:lnTo>
                    <a:lnTo>
                      <a:pt x="22" y="2154"/>
                    </a:lnTo>
                    <a:lnTo>
                      <a:pt x="10" y="2154"/>
                    </a:lnTo>
                    <a:lnTo>
                      <a:pt x="0" y="2144"/>
                    </a:lnTo>
                    <a:lnTo>
                      <a:pt x="0" y="2132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1" name="Group 1220"/>
            <p:cNvGrpSpPr>
              <a:grpSpLocks/>
            </p:cNvGrpSpPr>
            <p:nvPr/>
          </p:nvGrpSpPr>
          <p:grpSpPr bwMode="auto">
            <a:xfrm>
              <a:off x="218" y="12057"/>
              <a:ext cx="80" cy="127"/>
              <a:chOff x="218" y="12057"/>
              <a:chExt cx="80" cy="127"/>
            </a:xfrm>
          </p:grpSpPr>
          <p:sp>
            <p:nvSpPr>
              <p:cNvPr id="3844" name="Freeform 1221"/>
              <p:cNvSpPr>
                <a:spLocks/>
              </p:cNvSpPr>
              <p:nvPr/>
            </p:nvSpPr>
            <p:spPr bwMode="auto">
              <a:xfrm>
                <a:off x="218" y="12057"/>
                <a:ext cx="80" cy="127"/>
              </a:xfrm>
              <a:custGeom>
                <a:avLst/>
                <a:gdLst>
                  <a:gd name="T0" fmla="+- 0 267 218"/>
                  <a:gd name="T1" fmla="*/ T0 w 80"/>
                  <a:gd name="T2" fmla="+- 0 12139 12057"/>
                  <a:gd name="T3" fmla="*/ 12139 h 127"/>
                  <a:gd name="T4" fmla="+- 0 252 218"/>
                  <a:gd name="T5" fmla="*/ T4 w 80"/>
                  <a:gd name="T6" fmla="+- 0 12139 12057"/>
                  <a:gd name="T7" fmla="*/ 12139 h 127"/>
                  <a:gd name="T8" fmla="+- 0 230 218"/>
                  <a:gd name="T9" fmla="*/ T8 w 80"/>
                  <a:gd name="T10" fmla="+- 0 12133 12057"/>
                  <a:gd name="T11" fmla="*/ 12133 h 127"/>
                  <a:gd name="T12" fmla="+- 0 218 218"/>
                  <a:gd name="T13" fmla="*/ T12 w 80"/>
                  <a:gd name="T14" fmla="+- 0 12117 12057"/>
                  <a:gd name="T15" fmla="*/ 12117 h 127"/>
                  <a:gd name="T16" fmla="+- 0 219 218"/>
                  <a:gd name="T17" fmla="*/ T16 w 80"/>
                  <a:gd name="T18" fmla="+- 0 12086 12057"/>
                  <a:gd name="T19" fmla="*/ 12086 h 127"/>
                  <a:gd name="T20" fmla="+- 0 227 218"/>
                  <a:gd name="T21" fmla="*/ T20 w 80"/>
                  <a:gd name="T22" fmla="+- 0 12067 12057"/>
                  <a:gd name="T23" fmla="*/ 12067 h 127"/>
                  <a:gd name="T24" fmla="+- 0 242 218"/>
                  <a:gd name="T25" fmla="*/ T24 w 80"/>
                  <a:gd name="T26" fmla="+- 0 12058 12057"/>
                  <a:gd name="T27" fmla="*/ 12058 h 127"/>
                  <a:gd name="T28" fmla="+- 0 256 218"/>
                  <a:gd name="T29" fmla="*/ T28 w 80"/>
                  <a:gd name="T30" fmla="+- 0 12057 12057"/>
                  <a:gd name="T31" fmla="*/ 12057 h 127"/>
                  <a:gd name="T32" fmla="+- 0 277 218"/>
                  <a:gd name="T33" fmla="*/ T32 w 80"/>
                  <a:gd name="T34" fmla="+- 0 12062 12057"/>
                  <a:gd name="T35" fmla="*/ 12062 h 127"/>
                  <a:gd name="T36" fmla="+- 0 284 218"/>
                  <a:gd name="T37" fmla="*/ T36 w 80"/>
                  <a:gd name="T38" fmla="+- 0 12069 12057"/>
                  <a:gd name="T39" fmla="*/ 12069 h 127"/>
                  <a:gd name="T40" fmla="+- 0 239 218"/>
                  <a:gd name="T41" fmla="*/ T40 w 80"/>
                  <a:gd name="T42" fmla="+- 0 12069 12057"/>
                  <a:gd name="T43" fmla="*/ 12069 h 127"/>
                  <a:gd name="T44" fmla="+- 0 231 218"/>
                  <a:gd name="T45" fmla="*/ T44 w 80"/>
                  <a:gd name="T46" fmla="+- 0 12081 12057"/>
                  <a:gd name="T47" fmla="*/ 12081 h 127"/>
                  <a:gd name="T48" fmla="+- 0 231 218"/>
                  <a:gd name="T49" fmla="*/ T48 w 80"/>
                  <a:gd name="T50" fmla="+- 0 12115 12057"/>
                  <a:gd name="T51" fmla="*/ 12115 h 127"/>
                  <a:gd name="T52" fmla="+- 0 239 218"/>
                  <a:gd name="T53" fmla="*/ T52 w 80"/>
                  <a:gd name="T54" fmla="+- 0 12127 12057"/>
                  <a:gd name="T55" fmla="*/ 12127 h 127"/>
                  <a:gd name="T56" fmla="+- 0 295 218"/>
                  <a:gd name="T57" fmla="*/ T56 w 80"/>
                  <a:gd name="T58" fmla="+- 0 12127 12057"/>
                  <a:gd name="T59" fmla="*/ 12127 h 127"/>
                  <a:gd name="T60" fmla="+- 0 294 218"/>
                  <a:gd name="T61" fmla="*/ T60 w 80"/>
                  <a:gd name="T62" fmla="+- 0 12131 12057"/>
                  <a:gd name="T63" fmla="*/ 12131 h 127"/>
                  <a:gd name="T64" fmla="+- 0 282 218"/>
                  <a:gd name="T65" fmla="*/ T64 w 80"/>
                  <a:gd name="T66" fmla="+- 0 12131 12057"/>
                  <a:gd name="T67" fmla="*/ 12131 h 127"/>
                  <a:gd name="T68" fmla="+- 0 277 218"/>
                  <a:gd name="T69" fmla="*/ T68 w 80"/>
                  <a:gd name="T70" fmla="+- 0 12133 12057"/>
                  <a:gd name="T71" fmla="*/ 12133 h 127"/>
                  <a:gd name="T72" fmla="+- 0 267 218"/>
                  <a:gd name="T73" fmla="*/ T72 w 80"/>
                  <a:gd name="T74" fmla="+- 0 12139 12057"/>
                  <a:gd name="T75" fmla="*/ 12139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80" h="127">
                    <a:moveTo>
                      <a:pt x="49" y="82"/>
                    </a:moveTo>
                    <a:lnTo>
                      <a:pt x="34" y="82"/>
                    </a:lnTo>
                    <a:lnTo>
                      <a:pt x="12" y="76"/>
                    </a:lnTo>
                    <a:lnTo>
                      <a:pt x="0" y="60"/>
                    </a:lnTo>
                    <a:lnTo>
                      <a:pt x="1" y="29"/>
                    </a:lnTo>
                    <a:lnTo>
                      <a:pt x="9" y="10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9" y="5"/>
                    </a:lnTo>
                    <a:lnTo>
                      <a:pt x="66" y="12"/>
                    </a:lnTo>
                    <a:lnTo>
                      <a:pt x="21" y="12"/>
                    </a:lnTo>
                    <a:lnTo>
                      <a:pt x="13" y="24"/>
                    </a:lnTo>
                    <a:lnTo>
                      <a:pt x="13" y="58"/>
                    </a:lnTo>
                    <a:lnTo>
                      <a:pt x="21" y="70"/>
                    </a:lnTo>
                    <a:lnTo>
                      <a:pt x="77" y="70"/>
                    </a:lnTo>
                    <a:lnTo>
                      <a:pt x="76" y="74"/>
                    </a:lnTo>
                    <a:lnTo>
                      <a:pt x="64" y="74"/>
                    </a:lnTo>
                    <a:lnTo>
                      <a:pt x="59" y="76"/>
                    </a:lnTo>
                    <a:lnTo>
                      <a:pt x="49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5" name="Freeform 1222"/>
              <p:cNvSpPr>
                <a:spLocks/>
              </p:cNvSpPr>
              <p:nvPr/>
            </p:nvSpPr>
            <p:spPr bwMode="auto">
              <a:xfrm>
                <a:off x="218" y="12057"/>
                <a:ext cx="80" cy="127"/>
              </a:xfrm>
              <a:custGeom>
                <a:avLst/>
                <a:gdLst>
                  <a:gd name="T0" fmla="+- 0 295 218"/>
                  <a:gd name="T1" fmla="*/ T0 w 80"/>
                  <a:gd name="T2" fmla="+- 0 12127 12057"/>
                  <a:gd name="T3" fmla="*/ 12127 h 127"/>
                  <a:gd name="T4" fmla="+- 0 256 218"/>
                  <a:gd name="T5" fmla="*/ T4 w 80"/>
                  <a:gd name="T6" fmla="+- 0 12127 12057"/>
                  <a:gd name="T7" fmla="*/ 12127 h 127"/>
                  <a:gd name="T8" fmla="+- 0 271 218"/>
                  <a:gd name="T9" fmla="*/ T8 w 80"/>
                  <a:gd name="T10" fmla="+- 0 12127 12057"/>
                  <a:gd name="T11" fmla="*/ 12127 h 127"/>
                  <a:gd name="T12" fmla="+- 0 281 218"/>
                  <a:gd name="T13" fmla="*/ T12 w 80"/>
                  <a:gd name="T14" fmla="+- 0 12118 12057"/>
                  <a:gd name="T15" fmla="*/ 12118 h 127"/>
                  <a:gd name="T16" fmla="+- 0 281 218"/>
                  <a:gd name="T17" fmla="*/ T16 w 80"/>
                  <a:gd name="T18" fmla="+- 0 12103 12057"/>
                  <a:gd name="T19" fmla="*/ 12103 h 127"/>
                  <a:gd name="T20" fmla="+- 0 276 218"/>
                  <a:gd name="T21" fmla="*/ T20 w 80"/>
                  <a:gd name="T22" fmla="+- 0 12080 12057"/>
                  <a:gd name="T23" fmla="*/ 12080 h 127"/>
                  <a:gd name="T24" fmla="+- 0 258 218"/>
                  <a:gd name="T25" fmla="*/ T24 w 80"/>
                  <a:gd name="T26" fmla="+- 0 12069 12057"/>
                  <a:gd name="T27" fmla="*/ 12069 h 127"/>
                  <a:gd name="T28" fmla="+- 0 239 218"/>
                  <a:gd name="T29" fmla="*/ T28 w 80"/>
                  <a:gd name="T30" fmla="+- 0 12069 12057"/>
                  <a:gd name="T31" fmla="*/ 12069 h 127"/>
                  <a:gd name="T32" fmla="+- 0 284 218"/>
                  <a:gd name="T33" fmla="*/ T32 w 80"/>
                  <a:gd name="T34" fmla="+- 0 12069 12057"/>
                  <a:gd name="T35" fmla="*/ 12069 h 127"/>
                  <a:gd name="T36" fmla="+- 0 290 218"/>
                  <a:gd name="T37" fmla="*/ T36 w 80"/>
                  <a:gd name="T38" fmla="+- 0 12076 12057"/>
                  <a:gd name="T39" fmla="*/ 12076 h 127"/>
                  <a:gd name="T40" fmla="+- 0 297 218"/>
                  <a:gd name="T41" fmla="*/ T40 w 80"/>
                  <a:gd name="T42" fmla="+- 0 12098 12057"/>
                  <a:gd name="T43" fmla="*/ 12098 h 127"/>
                  <a:gd name="T44" fmla="+- 0 296 218"/>
                  <a:gd name="T45" fmla="*/ T44 w 80"/>
                  <a:gd name="T46" fmla="+- 0 12125 12057"/>
                  <a:gd name="T47" fmla="*/ 12125 h 127"/>
                  <a:gd name="T48" fmla="+- 0 295 218"/>
                  <a:gd name="T49" fmla="*/ T48 w 80"/>
                  <a:gd name="T50" fmla="+- 0 12127 12057"/>
                  <a:gd name="T51" fmla="*/ 12127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80" h="127">
                    <a:moveTo>
                      <a:pt x="77" y="70"/>
                    </a:moveTo>
                    <a:lnTo>
                      <a:pt x="38" y="70"/>
                    </a:lnTo>
                    <a:lnTo>
                      <a:pt x="53" y="70"/>
                    </a:lnTo>
                    <a:lnTo>
                      <a:pt x="63" y="61"/>
                    </a:lnTo>
                    <a:lnTo>
                      <a:pt x="63" y="46"/>
                    </a:lnTo>
                    <a:lnTo>
                      <a:pt x="58" y="23"/>
                    </a:lnTo>
                    <a:lnTo>
                      <a:pt x="40" y="12"/>
                    </a:lnTo>
                    <a:lnTo>
                      <a:pt x="21" y="12"/>
                    </a:lnTo>
                    <a:lnTo>
                      <a:pt x="66" y="12"/>
                    </a:lnTo>
                    <a:lnTo>
                      <a:pt x="72" y="19"/>
                    </a:lnTo>
                    <a:lnTo>
                      <a:pt x="79" y="41"/>
                    </a:lnTo>
                    <a:lnTo>
                      <a:pt x="78" y="68"/>
                    </a:lnTo>
                    <a:lnTo>
                      <a:pt x="77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6" name="Freeform 1223"/>
              <p:cNvSpPr>
                <a:spLocks/>
              </p:cNvSpPr>
              <p:nvPr/>
            </p:nvSpPr>
            <p:spPr bwMode="auto">
              <a:xfrm>
                <a:off x="218" y="12057"/>
                <a:ext cx="80" cy="127"/>
              </a:xfrm>
              <a:custGeom>
                <a:avLst/>
                <a:gdLst>
                  <a:gd name="T0" fmla="+- 0 279 218"/>
                  <a:gd name="T1" fmla="*/ T0 w 80"/>
                  <a:gd name="T2" fmla="+- 0 12169 12057"/>
                  <a:gd name="T3" fmla="*/ 12169 h 127"/>
                  <a:gd name="T4" fmla="+- 0 245 218"/>
                  <a:gd name="T5" fmla="*/ T4 w 80"/>
                  <a:gd name="T6" fmla="+- 0 12169 12057"/>
                  <a:gd name="T7" fmla="*/ 12169 h 127"/>
                  <a:gd name="T8" fmla="+- 0 264 218"/>
                  <a:gd name="T9" fmla="*/ T8 w 80"/>
                  <a:gd name="T10" fmla="+- 0 12168 12057"/>
                  <a:gd name="T11" fmla="*/ 12168 h 127"/>
                  <a:gd name="T12" fmla="+- 0 277 218"/>
                  <a:gd name="T13" fmla="*/ T12 w 80"/>
                  <a:gd name="T14" fmla="+- 0 12148 12057"/>
                  <a:gd name="T15" fmla="*/ 12148 h 127"/>
                  <a:gd name="T16" fmla="+- 0 282 218"/>
                  <a:gd name="T17" fmla="*/ T16 w 80"/>
                  <a:gd name="T18" fmla="+- 0 12131 12057"/>
                  <a:gd name="T19" fmla="*/ 12131 h 127"/>
                  <a:gd name="T20" fmla="+- 0 294 218"/>
                  <a:gd name="T21" fmla="*/ T20 w 80"/>
                  <a:gd name="T22" fmla="+- 0 12131 12057"/>
                  <a:gd name="T23" fmla="*/ 12131 h 127"/>
                  <a:gd name="T24" fmla="+- 0 291 218"/>
                  <a:gd name="T25" fmla="*/ T24 w 80"/>
                  <a:gd name="T26" fmla="+- 0 12147 12057"/>
                  <a:gd name="T27" fmla="*/ 12147 h 127"/>
                  <a:gd name="T28" fmla="+- 0 284 218"/>
                  <a:gd name="T29" fmla="*/ T28 w 80"/>
                  <a:gd name="T30" fmla="+- 0 12164 12057"/>
                  <a:gd name="T31" fmla="*/ 12164 h 127"/>
                  <a:gd name="T32" fmla="+- 0 279 218"/>
                  <a:gd name="T33" fmla="*/ T32 w 80"/>
                  <a:gd name="T34" fmla="+- 0 12169 12057"/>
                  <a:gd name="T35" fmla="*/ 12169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0" h="127">
                    <a:moveTo>
                      <a:pt x="61" y="112"/>
                    </a:moveTo>
                    <a:lnTo>
                      <a:pt x="27" y="112"/>
                    </a:lnTo>
                    <a:lnTo>
                      <a:pt x="46" y="111"/>
                    </a:lnTo>
                    <a:lnTo>
                      <a:pt x="59" y="91"/>
                    </a:lnTo>
                    <a:lnTo>
                      <a:pt x="64" y="74"/>
                    </a:lnTo>
                    <a:lnTo>
                      <a:pt x="76" y="74"/>
                    </a:lnTo>
                    <a:lnTo>
                      <a:pt x="73" y="90"/>
                    </a:lnTo>
                    <a:lnTo>
                      <a:pt x="66" y="107"/>
                    </a:lnTo>
                    <a:lnTo>
                      <a:pt x="61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7" name="Freeform 1224"/>
              <p:cNvSpPr>
                <a:spLocks/>
              </p:cNvSpPr>
              <p:nvPr/>
            </p:nvSpPr>
            <p:spPr bwMode="auto">
              <a:xfrm>
                <a:off x="218" y="12057"/>
                <a:ext cx="80" cy="127"/>
              </a:xfrm>
              <a:custGeom>
                <a:avLst/>
                <a:gdLst>
                  <a:gd name="T0" fmla="+- 0 246 218"/>
                  <a:gd name="T1" fmla="*/ T0 w 80"/>
                  <a:gd name="T2" fmla="+- 0 12183 12057"/>
                  <a:gd name="T3" fmla="*/ 12183 h 127"/>
                  <a:gd name="T4" fmla="+- 0 223 218"/>
                  <a:gd name="T5" fmla="*/ T4 w 80"/>
                  <a:gd name="T6" fmla="+- 0 12174 12057"/>
                  <a:gd name="T7" fmla="*/ 12174 h 127"/>
                  <a:gd name="T8" fmla="+- 0 220 218"/>
                  <a:gd name="T9" fmla="*/ T8 w 80"/>
                  <a:gd name="T10" fmla="+- 0 12166 12057"/>
                  <a:gd name="T11" fmla="*/ 12166 h 127"/>
                  <a:gd name="T12" fmla="+- 0 218 218"/>
                  <a:gd name="T13" fmla="*/ T12 w 80"/>
                  <a:gd name="T14" fmla="+- 0 12158 12057"/>
                  <a:gd name="T15" fmla="*/ 12158 h 127"/>
                  <a:gd name="T16" fmla="+- 0 233 218"/>
                  <a:gd name="T17" fmla="*/ T16 w 80"/>
                  <a:gd name="T18" fmla="+- 0 12155 12057"/>
                  <a:gd name="T19" fmla="*/ 12155 h 127"/>
                  <a:gd name="T20" fmla="+- 0 245 218"/>
                  <a:gd name="T21" fmla="*/ T20 w 80"/>
                  <a:gd name="T22" fmla="+- 0 12169 12057"/>
                  <a:gd name="T23" fmla="*/ 12169 h 127"/>
                  <a:gd name="T24" fmla="+- 0 279 218"/>
                  <a:gd name="T25" fmla="*/ T24 w 80"/>
                  <a:gd name="T26" fmla="+- 0 12169 12057"/>
                  <a:gd name="T27" fmla="*/ 12169 h 127"/>
                  <a:gd name="T28" fmla="+- 0 274 218"/>
                  <a:gd name="T29" fmla="*/ T28 w 80"/>
                  <a:gd name="T30" fmla="+- 0 12176 12057"/>
                  <a:gd name="T31" fmla="*/ 12176 h 127"/>
                  <a:gd name="T32" fmla="+- 0 261 218"/>
                  <a:gd name="T33" fmla="*/ T32 w 80"/>
                  <a:gd name="T34" fmla="+- 0 12183 12057"/>
                  <a:gd name="T35" fmla="*/ 12183 h 127"/>
                  <a:gd name="T36" fmla="+- 0 246 218"/>
                  <a:gd name="T37" fmla="*/ T36 w 80"/>
                  <a:gd name="T38" fmla="+- 0 12183 12057"/>
                  <a:gd name="T39" fmla="*/ 12183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0" h="127">
                    <a:moveTo>
                      <a:pt x="28" y="126"/>
                    </a:moveTo>
                    <a:lnTo>
                      <a:pt x="5" y="117"/>
                    </a:lnTo>
                    <a:lnTo>
                      <a:pt x="2" y="109"/>
                    </a:lnTo>
                    <a:lnTo>
                      <a:pt x="0" y="101"/>
                    </a:lnTo>
                    <a:lnTo>
                      <a:pt x="15" y="98"/>
                    </a:lnTo>
                    <a:lnTo>
                      <a:pt x="27" y="112"/>
                    </a:lnTo>
                    <a:lnTo>
                      <a:pt x="61" y="112"/>
                    </a:lnTo>
                    <a:lnTo>
                      <a:pt x="56" y="119"/>
                    </a:lnTo>
                    <a:lnTo>
                      <a:pt x="43" y="126"/>
                    </a:lnTo>
                    <a:lnTo>
                      <a:pt x="28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2" name="Group 1225"/>
            <p:cNvGrpSpPr>
              <a:grpSpLocks/>
            </p:cNvGrpSpPr>
            <p:nvPr/>
          </p:nvGrpSpPr>
          <p:grpSpPr bwMode="auto">
            <a:xfrm>
              <a:off x="153" y="8915"/>
              <a:ext cx="207" cy="2159"/>
              <a:chOff x="153" y="8915"/>
              <a:chExt cx="207" cy="2159"/>
            </a:xfrm>
          </p:grpSpPr>
          <p:sp>
            <p:nvSpPr>
              <p:cNvPr id="3843" name="Freeform 1226"/>
              <p:cNvSpPr>
                <a:spLocks/>
              </p:cNvSpPr>
              <p:nvPr/>
            </p:nvSpPr>
            <p:spPr bwMode="auto">
              <a:xfrm>
                <a:off x="153" y="8915"/>
                <a:ext cx="207" cy="2159"/>
              </a:xfrm>
              <a:custGeom>
                <a:avLst/>
                <a:gdLst>
                  <a:gd name="T0" fmla="+- 0 350 153"/>
                  <a:gd name="T1" fmla="*/ T0 w 207"/>
                  <a:gd name="T2" fmla="+- 0 11074 8915"/>
                  <a:gd name="T3" fmla="*/ 11074 h 2159"/>
                  <a:gd name="T4" fmla="+- 0 163 153"/>
                  <a:gd name="T5" fmla="*/ T4 w 207"/>
                  <a:gd name="T6" fmla="+- 0 11074 8915"/>
                  <a:gd name="T7" fmla="*/ 11074 h 2159"/>
                  <a:gd name="T8" fmla="+- 0 153 153"/>
                  <a:gd name="T9" fmla="*/ T8 w 207"/>
                  <a:gd name="T10" fmla="+- 0 11064 8915"/>
                  <a:gd name="T11" fmla="*/ 11064 h 2159"/>
                  <a:gd name="T12" fmla="+- 0 153 153"/>
                  <a:gd name="T13" fmla="*/ T12 w 207"/>
                  <a:gd name="T14" fmla="+- 0 8926 8915"/>
                  <a:gd name="T15" fmla="*/ 8926 h 2159"/>
                  <a:gd name="T16" fmla="+- 0 163 153"/>
                  <a:gd name="T17" fmla="*/ T16 w 207"/>
                  <a:gd name="T18" fmla="+- 0 8915 8915"/>
                  <a:gd name="T19" fmla="*/ 8915 h 2159"/>
                  <a:gd name="T20" fmla="+- 0 350 153"/>
                  <a:gd name="T21" fmla="*/ T20 w 207"/>
                  <a:gd name="T22" fmla="+- 0 8915 8915"/>
                  <a:gd name="T23" fmla="*/ 8915 h 2159"/>
                  <a:gd name="T24" fmla="+- 0 360 153"/>
                  <a:gd name="T25" fmla="*/ T24 w 207"/>
                  <a:gd name="T26" fmla="+- 0 8926 8915"/>
                  <a:gd name="T27" fmla="*/ 8926 h 2159"/>
                  <a:gd name="T28" fmla="+- 0 360 153"/>
                  <a:gd name="T29" fmla="*/ T28 w 207"/>
                  <a:gd name="T30" fmla="+- 0 11064 8915"/>
                  <a:gd name="T31" fmla="*/ 11064 h 2159"/>
                  <a:gd name="T32" fmla="+- 0 350 153"/>
                  <a:gd name="T33" fmla="*/ T32 w 207"/>
                  <a:gd name="T34" fmla="+- 0 11074 8915"/>
                  <a:gd name="T35" fmla="*/ 11074 h 21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07" h="2159">
                    <a:moveTo>
                      <a:pt x="197" y="2159"/>
                    </a:moveTo>
                    <a:lnTo>
                      <a:pt x="10" y="2159"/>
                    </a:lnTo>
                    <a:lnTo>
                      <a:pt x="0" y="214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97" y="0"/>
                    </a:lnTo>
                    <a:lnTo>
                      <a:pt x="207" y="11"/>
                    </a:lnTo>
                    <a:lnTo>
                      <a:pt x="207" y="2149"/>
                    </a:lnTo>
                    <a:lnTo>
                      <a:pt x="197" y="21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3" name="Group 1227"/>
            <p:cNvGrpSpPr>
              <a:grpSpLocks/>
            </p:cNvGrpSpPr>
            <p:nvPr/>
          </p:nvGrpSpPr>
          <p:grpSpPr bwMode="auto">
            <a:xfrm>
              <a:off x="153" y="8915"/>
              <a:ext cx="207" cy="2159"/>
              <a:chOff x="153" y="8915"/>
              <a:chExt cx="207" cy="2159"/>
            </a:xfrm>
          </p:grpSpPr>
          <p:sp>
            <p:nvSpPr>
              <p:cNvPr id="3842" name="Freeform 1228"/>
              <p:cNvSpPr>
                <a:spLocks/>
              </p:cNvSpPr>
              <p:nvPr/>
            </p:nvSpPr>
            <p:spPr bwMode="auto">
              <a:xfrm>
                <a:off x="153" y="8915"/>
                <a:ext cx="207" cy="2159"/>
              </a:xfrm>
              <a:custGeom>
                <a:avLst/>
                <a:gdLst>
                  <a:gd name="T0" fmla="+- 0 153 153"/>
                  <a:gd name="T1" fmla="*/ T0 w 207"/>
                  <a:gd name="T2" fmla="+- 0 8938 8915"/>
                  <a:gd name="T3" fmla="*/ 8938 h 2159"/>
                  <a:gd name="T4" fmla="+- 0 153 153"/>
                  <a:gd name="T5" fmla="*/ T4 w 207"/>
                  <a:gd name="T6" fmla="+- 0 8926 8915"/>
                  <a:gd name="T7" fmla="*/ 8926 h 2159"/>
                  <a:gd name="T8" fmla="+- 0 163 153"/>
                  <a:gd name="T9" fmla="*/ T8 w 207"/>
                  <a:gd name="T10" fmla="+- 0 8915 8915"/>
                  <a:gd name="T11" fmla="*/ 8915 h 2159"/>
                  <a:gd name="T12" fmla="+- 0 176 153"/>
                  <a:gd name="T13" fmla="*/ T12 w 207"/>
                  <a:gd name="T14" fmla="+- 0 8915 8915"/>
                  <a:gd name="T15" fmla="*/ 8915 h 2159"/>
                  <a:gd name="T16" fmla="+- 0 337 153"/>
                  <a:gd name="T17" fmla="*/ T16 w 207"/>
                  <a:gd name="T18" fmla="+- 0 8915 8915"/>
                  <a:gd name="T19" fmla="*/ 8915 h 2159"/>
                  <a:gd name="T20" fmla="+- 0 350 153"/>
                  <a:gd name="T21" fmla="*/ T20 w 207"/>
                  <a:gd name="T22" fmla="+- 0 8915 8915"/>
                  <a:gd name="T23" fmla="*/ 8915 h 2159"/>
                  <a:gd name="T24" fmla="+- 0 360 153"/>
                  <a:gd name="T25" fmla="*/ T24 w 207"/>
                  <a:gd name="T26" fmla="+- 0 8926 8915"/>
                  <a:gd name="T27" fmla="*/ 8926 h 2159"/>
                  <a:gd name="T28" fmla="+- 0 360 153"/>
                  <a:gd name="T29" fmla="*/ T28 w 207"/>
                  <a:gd name="T30" fmla="+- 0 8938 8915"/>
                  <a:gd name="T31" fmla="*/ 8938 h 2159"/>
                  <a:gd name="T32" fmla="+- 0 360 153"/>
                  <a:gd name="T33" fmla="*/ T32 w 207"/>
                  <a:gd name="T34" fmla="+- 0 11051 8915"/>
                  <a:gd name="T35" fmla="*/ 11051 h 2159"/>
                  <a:gd name="T36" fmla="+- 0 360 153"/>
                  <a:gd name="T37" fmla="*/ T36 w 207"/>
                  <a:gd name="T38" fmla="+- 0 11064 8915"/>
                  <a:gd name="T39" fmla="*/ 11064 h 2159"/>
                  <a:gd name="T40" fmla="+- 0 350 153"/>
                  <a:gd name="T41" fmla="*/ T40 w 207"/>
                  <a:gd name="T42" fmla="+- 0 11074 8915"/>
                  <a:gd name="T43" fmla="*/ 11074 h 2159"/>
                  <a:gd name="T44" fmla="+- 0 337 153"/>
                  <a:gd name="T45" fmla="*/ T44 w 207"/>
                  <a:gd name="T46" fmla="+- 0 11074 8915"/>
                  <a:gd name="T47" fmla="*/ 11074 h 2159"/>
                  <a:gd name="T48" fmla="+- 0 176 153"/>
                  <a:gd name="T49" fmla="*/ T48 w 207"/>
                  <a:gd name="T50" fmla="+- 0 11074 8915"/>
                  <a:gd name="T51" fmla="*/ 11074 h 2159"/>
                  <a:gd name="T52" fmla="+- 0 163 153"/>
                  <a:gd name="T53" fmla="*/ T52 w 207"/>
                  <a:gd name="T54" fmla="+- 0 11074 8915"/>
                  <a:gd name="T55" fmla="*/ 11074 h 2159"/>
                  <a:gd name="T56" fmla="+- 0 153 153"/>
                  <a:gd name="T57" fmla="*/ T56 w 207"/>
                  <a:gd name="T58" fmla="+- 0 11064 8915"/>
                  <a:gd name="T59" fmla="*/ 11064 h 2159"/>
                  <a:gd name="T60" fmla="+- 0 153 153"/>
                  <a:gd name="T61" fmla="*/ T60 w 207"/>
                  <a:gd name="T62" fmla="+- 0 11051 8915"/>
                  <a:gd name="T63" fmla="*/ 11051 h 2159"/>
                  <a:gd name="T64" fmla="+- 0 153 153"/>
                  <a:gd name="T65" fmla="*/ T64 w 207"/>
                  <a:gd name="T66" fmla="+- 0 8938 8915"/>
                  <a:gd name="T67" fmla="*/ 8938 h 21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07" h="2159">
                    <a:moveTo>
                      <a:pt x="0" y="23"/>
                    </a:moveTo>
                    <a:lnTo>
                      <a:pt x="0" y="11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84" y="0"/>
                    </a:lnTo>
                    <a:lnTo>
                      <a:pt x="197" y="0"/>
                    </a:lnTo>
                    <a:lnTo>
                      <a:pt x="207" y="11"/>
                    </a:lnTo>
                    <a:lnTo>
                      <a:pt x="207" y="23"/>
                    </a:lnTo>
                    <a:lnTo>
                      <a:pt x="207" y="2136"/>
                    </a:lnTo>
                    <a:lnTo>
                      <a:pt x="207" y="2149"/>
                    </a:lnTo>
                    <a:lnTo>
                      <a:pt x="197" y="2159"/>
                    </a:lnTo>
                    <a:lnTo>
                      <a:pt x="184" y="2159"/>
                    </a:lnTo>
                    <a:lnTo>
                      <a:pt x="23" y="2159"/>
                    </a:lnTo>
                    <a:lnTo>
                      <a:pt x="10" y="2159"/>
                    </a:lnTo>
                    <a:lnTo>
                      <a:pt x="0" y="2149"/>
                    </a:lnTo>
                    <a:lnTo>
                      <a:pt x="0" y="2136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4" name="Group 1229"/>
            <p:cNvGrpSpPr>
              <a:grpSpLocks/>
            </p:cNvGrpSpPr>
            <p:nvPr/>
          </p:nvGrpSpPr>
          <p:grpSpPr bwMode="auto">
            <a:xfrm>
              <a:off x="153" y="6748"/>
              <a:ext cx="216" cy="2168"/>
              <a:chOff x="153" y="6748"/>
              <a:chExt cx="216" cy="2168"/>
            </a:xfrm>
          </p:grpSpPr>
          <p:sp>
            <p:nvSpPr>
              <p:cNvPr id="3841" name="Freeform 1230"/>
              <p:cNvSpPr>
                <a:spLocks/>
              </p:cNvSpPr>
              <p:nvPr/>
            </p:nvSpPr>
            <p:spPr bwMode="auto">
              <a:xfrm>
                <a:off x="153" y="6748"/>
                <a:ext cx="216" cy="2168"/>
              </a:xfrm>
              <a:custGeom>
                <a:avLst/>
                <a:gdLst>
                  <a:gd name="T0" fmla="+- 0 153 153"/>
                  <a:gd name="T1" fmla="*/ T0 w 216"/>
                  <a:gd name="T2" fmla="+- 0 6770 6748"/>
                  <a:gd name="T3" fmla="*/ 6770 h 2168"/>
                  <a:gd name="T4" fmla="+- 0 153 153"/>
                  <a:gd name="T5" fmla="*/ T4 w 216"/>
                  <a:gd name="T6" fmla="+- 0 6758 6748"/>
                  <a:gd name="T7" fmla="*/ 6758 h 2168"/>
                  <a:gd name="T8" fmla="+- 0 163 153"/>
                  <a:gd name="T9" fmla="*/ T8 w 216"/>
                  <a:gd name="T10" fmla="+- 0 6748 6748"/>
                  <a:gd name="T11" fmla="*/ 6748 h 2168"/>
                  <a:gd name="T12" fmla="+- 0 176 153"/>
                  <a:gd name="T13" fmla="*/ T12 w 216"/>
                  <a:gd name="T14" fmla="+- 0 6748 6748"/>
                  <a:gd name="T15" fmla="*/ 6748 h 2168"/>
                  <a:gd name="T16" fmla="+- 0 346 153"/>
                  <a:gd name="T17" fmla="*/ T16 w 216"/>
                  <a:gd name="T18" fmla="+- 0 6748 6748"/>
                  <a:gd name="T19" fmla="*/ 6748 h 2168"/>
                  <a:gd name="T20" fmla="+- 0 359 153"/>
                  <a:gd name="T21" fmla="*/ T20 w 216"/>
                  <a:gd name="T22" fmla="+- 0 6748 6748"/>
                  <a:gd name="T23" fmla="*/ 6748 h 2168"/>
                  <a:gd name="T24" fmla="+- 0 369 153"/>
                  <a:gd name="T25" fmla="*/ T24 w 216"/>
                  <a:gd name="T26" fmla="+- 0 6758 6748"/>
                  <a:gd name="T27" fmla="*/ 6758 h 2168"/>
                  <a:gd name="T28" fmla="+- 0 369 153"/>
                  <a:gd name="T29" fmla="*/ T28 w 216"/>
                  <a:gd name="T30" fmla="+- 0 6770 6748"/>
                  <a:gd name="T31" fmla="*/ 6770 h 2168"/>
                  <a:gd name="T32" fmla="+- 0 369 153"/>
                  <a:gd name="T33" fmla="*/ T32 w 216"/>
                  <a:gd name="T34" fmla="+- 0 8893 6748"/>
                  <a:gd name="T35" fmla="*/ 8893 h 2168"/>
                  <a:gd name="T36" fmla="+- 0 369 153"/>
                  <a:gd name="T37" fmla="*/ T36 w 216"/>
                  <a:gd name="T38" fmla="+- 0 8905 6748"/>
                  <a:gd name="T39" fmla="*/ 8905 h 2168"/>
                  <a:gd name="T40" fmla="+- 0 359 153"/>
                  <a:gd name="T41" fmla="*/ T40 w 216"/>
                  <a:gd name="T42" fmla="+- 0 8915 6748"/>
                  <a:gd name="T43" fmla="*/ 8915 h 2168"/>
                  <a:gd name="T44" fmla="+- 0 346 153"/>
                  <a:gd name="T45" fmla="*/ T44 w 216"/>
                  <a:gd name="T46" fmla="+- 0 8915 6748"/>
                  <a:gd name="T47" fmla="*/ 8915 h 2168"/>
                  <a:gd name="T48" fmla="+- 0 176 153"/>
                  <a:gd name="T49" fmla="*/ T48 w 216"/>
                  <a:gd name="T50" fmla="+- 0 8915 6748"/>
                  <a:gd name="T51" fmla="*/ 8915 h 2168"/>
                  <a:gd name="T52" fmla="+- 0 163 153"/>
                  <a:gd name="T53" fmla="*/ T52 w 216"/>
                  <a:gd name="T54" fmla="+- 0 8915 6748"/>
                  <a:gd name="T55" fmla="*/ 8915 h 2168"/>
                  <a:gd name="T56" fmla="+- 0 153 153"/>
                  <a:gd name="T57" fmla="*/ T56 w 216"/>
                  <a:gd name="T58" fmla="+- 0 8905 6748"/>
                  <a:gd name="T59" fmla="*/ 8905 h 2168"/>
                  <a:gd name="T60" fmla="+- 0 153 153"/>
                  <a:gd name="T61" fmla="*/ T60 w 216"/>
                  <a:gd name="T62" fmla="+- 0 8893 6748"/>
                  <a:gd name="T63" fmla="*/ 8893 h 2168"/>
                  <a:gd name="T64" fmla="+- 0 153 153"/>
                  <a:gd name="T65" fmla="*/ T64 w 216"/>
                  <a:gd name="T66" fmla="+- 0 6770 6748"/>
                  <a:gd name="T67" fmla="*/ 6770 h 21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16" h="2168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93" y="0"/>
                    </a:lnTo>
                    <a:lnTo>
                      <a:pt x="206" y="0"/>
                    </a:lnTo>
                    <a:lnTo>
                      <a:pt x="216" y="10"/>
                    </a:lnTo>
                    <a:lnTo>
                      <a:pt x="216" y="22"/>
                    </a:lnTo>
                    <a:lnTo>
                      <a:pt x="216" y="2145"/>
                    </a:lnTo>
                    <a:lnTo>
                      <a:pt x="216" y="2157"/>
                    </a:lnTo>
                    <a:lnTo>
                      <a:pt x="206" y="2167"/>
                    </a:lnTo>
                    <a:lnTo>
                      <a:pt x="193" y="2167"/>
                    </a:lnTo>
                    <a:lnTo>
                      <a:pt x="23" y="2167"/>
                    </a:lnTo>
                    <a:lnTo>
                      <a:pt x="10" y="2167"/>
                    </a:lnTo>
                    <a:lnTo>
                      <a:pt x="0" y="2157"/>
                    </a:lnTo>
                    <a:lnTo>
                      <a:pt x="0" y="2145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5" name="Group 1231"/>
            <p:cNvGrpSpPr>
              <a:grpSpLocks/>
            </p:cNvGrpSpPr>
            <p:nvPr/>
          </p:nvGrpSpPr>
          <p:grpSpPr bwMode="auto">
            <a:xfrm>
              <a:off x="181" y="7750"/>
              <a:ext cx="78" cy="124"/>
              <a:chOff x="181" y="7750"/>
              <a:chExt cx="78" cy="124"/>
            </a:xfrm>
          </p:grpSpPr>
          <p:sp>
            <p:nvSpPr>
              <p:cNvPr id="3838" name="Freeform 1232"/>
              <p:cNvSpPr>
                <a:spLocks/>
              </p:cNvSpPr>
              <p:nvPr/>
            </p:nvSpPr>
            <p:spPr bwMode="auto">
              <a:xfrm>
                <a:off x="181" y="7750"/>
                <a:ext cx="78" cy="124"/>
              </a:xfrm>
              <a:custGeom>
                <a:avLst/>
                <a:gdLst>
                  <a:gd name="T0" fmla="+- 0 185 181"/>
                  <a:gd name="T1" fmla="*/ T0 w 78"/>
                  <a:gd name="T2" fmla="+- 0 7785 7750"/>
                  <a:gd name="T3" fmla="*/ 7785 h 124"/>
                  <a:gd name="T4" fmla="+- 0 185 181"/>
                  <a:gd name="T5" fmla="*/ T4 w 78"/>
                  <a:gd name="T6" fmla="+- 0 7771 7750"/>
                  <a:gd name="T7" fmla="*/ 7771 h 124"/>
                  <a:gd name="T8" fmla="+- 0 214 181"/>
                  <a:gd name="T9" fmla="*/ T8 w 78"/>
                  <a:gd name="T10" fmla="+- 0 7750 7750"/>
                  <a:gd name="T11" fmla="*/ 7750 h 124"/>
                  <a:gd name="T12" fmla="+- 0 229 181"/>
                  <a:gd name="T13" fmla="*/ T12 w 78"/>
                  <a:gd name="T14" fmla="+- 0 7750 7750"/>
                  <a:gd name="T15" fmla="*/ 7750 h 124"/>
                  <a:gd name="T16" fmla="+- 0 229 181"/>
                  <a:gd name="T17" fmla="*/ T16 w 78"/>
                  <a:gd name="T18" fmla="+- 0 7766 7750"/>
                  <a:gd name="T19" fmla="*/ 7766 h 124"/>
                  <a:gd name="T20" fmla="+- 0 213 181"/>
                  <a:gd name="T21" fmla="*/ T20 w 78"/>
                  <a:gd name="T22" fmla="+- 0 7766 7750"/>
                  <a:gd name="T23" fmla="*/ 7766 h 124"/>
                  <a:gd name="T24" fmla="+- 0 185 181"/>
                  <a:gd name="T25" fmla="*/ T24 w 78"/>
                  <a:gd name="T26" fmla="+- 0 7785 7750"/>
                  <a:gd name="T27" fmla="*/ 7785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124">
                    <a:moveTo>
                      <a:pt x="4" y="35"/>
                    </a:moveTo>
                    <a:lnTo>
                      <a:pt x="4" y="2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9" name="Freeform 1233"/>
              <p:cNvSpPr>
                <a:spLocks/>
              </p:cNvSpPr>
              <p:nvPr/>
            </p:nvSpPr>
            <p:spPr bwMode="auto">
              <a:xfrm>
                <a:off x="181" y="7750"/>
                <a:ext cx="78" cy="124"/>
              </a:xfrm>
              <a:custGeom>
                <a:avLst/>
                <a:gdLst>
                  <a:gd name="T0" fmla="+- 0 229 181"/>
                  <a:gd name="T1" fmla="*/ T0 w 78"/>
                  <a:gd name="T2" fmla="+- 0 7861 7750"/>
                  <a:gd name="T3" fmla="*/ 7861 h 124"/>
                  <a:gd name="T4" fmla="+- 0 213 181"/>
                  <a:gd name="T5" fmla="*/ T4 w 78"/>
                  <a:gd name="T6" fmla="+- 0 7861 7750"/>
                  <a:gd name="T7" fmla="*/ 7861 h 124"/>
                  <a:gd name="T8" fmla="+- 0 213 181"/>
                  <a:gd name="T9" fmla="*/ T8 w 78"/>
                  <a:gd name="T10" fmla="+- 0 7766 7750"/>
                  <a:gd name="T11" fmla="*/ 7766 h 124"/>
                  <a:gd name="T12" fmla="+- 0 229 181"/>
                  <a:gd name="T13" fmla="*/ T12 w 78"/>
                  <a:gd name="T14" fmla="+- 0 7766 7750"/>
                  <a:gd name="T15" fmla="*/ 7766 h 124"/>
                  <a:gd name="T16" fmla="+- 0 229 181"/>
                  <a:gd name="T17" fmla="*/ T16 w 78"/>
                  <a:gd name="T18" fmla="+- 0 7861 7750"/>
                  <a:gd name="T19" fmla="*/ 7861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48" y="111"/>
                    </a:moveTo>
                    <a:lnTo>
                      <a:pt x="32" y="111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0" name="Freeform 1234"/>
              <p:cNvSpPr>
                <a:spLocks/>
              </p:cNvSpPr>
              <p:nvPr/>
            </p:nvSpPr>
            <p:spPr bwMode="auto">
              <a:xfrm>
                <a:off x="181" y="7750"/>
                <a:ext cx="78" cy="124"/>
              </a:xfrm>
              <a:custGeom>
                <a:avLst/>
                <a:gdLst>
                  <a:gd name="T0" fmla="+- 0 259 181"/>
                  <a:gd name="T1" fmla="*/ T0 w 78"/>
                  <a:gd name="T2" fmla="+- 0 7874 7750"/>
                  <a:gd name="T3" fmla="*/ 7874 h 124"/>
                  <a:gd name="T4" fmla="+- 0 181 181"/>
                  <a:gd name="T5" fmla="*/ T4 w 78"/>
                  <a:gd name="T6" fmla="+- 0 7874 7750"/>
                  <a:gd name="T7" fmla="*/ 7874 h 124"/>
                  <a:gd name="T8" fmla="+- 0 181 181"/>
                  <a:gd name="T9" fmla="*/ T8 w 78"/>
                  <a:gd name="T10" fmla="+- 0 7861 7750"/>
                  <a:gd name="T11" fmla="*/ 7861 h 124"/>
                  <a:gd name="T12" fmla="+- 0 259 181"/>
                  <a:gd name="T13" fmla="*/ T12 w 78"/>
                  <a:gd name="T14" fmla="+- 0 7861 7750"/>
                  <a:gd name="T15" fmla="*/ 7861 h 124"/>
                  <a:gd name="T16" fmla="+- 0 259 181"/>
                  <a:gd name="T17" fmla="*/ T16 w 78"/>
                  <a:gd name="T18" fmla="+- 0 7874 7750"/>
                  <a:gd name="T19" fmla="*/ 7874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78" y="124"/>
                    </a:moveTo>
                    <a:lnTo>
                      <a:pt x="0" y="124"/>
                    </a:lnTo>
                    <a:lnTo>
                      <a:pt x="0" y="111"/>
                    </a:lnTo>
                    <a:lnTo>
                      <a:pt x="78" y="111"/>
                    </a:lnTo>
                    <a:lnTo>
                      <a:pt x="7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6" name="Group 1235"/>
            <p:cNvGrpSpPr>
              <a:grpSpLocks/>
            </p:cNvGrpSpPr>
            <p:nvPr/>
          </p:nvGrpSpPr>
          <p:grpSpPr bwMode="auto">
            <a:xfrm>
              <a:off x="268" y="7750"/>
              <a:ext cx="78" cy="124"/>
              <a:chOff x="268" y="7750"/>
              <a:chExt cx="78" cy="124"/>
            </a:xfrm>
          </p:grpSpPr>
          <p:sp>
            <p:nvSpPr>
              <p:cNvPr id="3835" name="Freeform 1236"/>
              <p:cNvSpPr>
                <a:spLocks/>
              </p:cNvSpPr>
              <p:nvPr/>
            </p:nvSpPr>
            <p:spPr bwMode="auto">
              <a:xfrm>
                <a:off x="268" y="7750"/>
                <a:ext cx="78" cy="124"/>
              </a:xfrm>
              <a:custGeom>
                <a:avLst/>
                <a:gdLst>
                  <a:gd name="T0" fmla="+- 0 272 268"/>
                  <a:gd name="T1" fmla="*/ T0 w 78"/>
                  <a:gd name="T2" fmla="+- 0 7785 7750"/>
                  <a:gd name="T3" fmla="*/ 7785 h 124"/>
                  <a:gd name="T4" fmla="+- 0 272 268"/>
                  <a:gd name="T5" fmla="*/ T4 w 78"/>
                  <a:gd name="T6" fmla="+- 0 7771 7750"/>
                  <a:gd name="T7" fmla="*/ 7771 h 124"/>
                  <a:gd name="T8" fmla="+- 0 301 268"/>
                  <a:gd name="T9" fmla="*/ T8 w 78"/>
                  <a:gd name="T10" fmla="+- 0 7750 7750"/>
                  <a:gd name="T11" fmla="*/ 7750 h 124"/>
                  <a:gd name="T12" fmla="+- 0 315 268"/>
                  <a:gd name="T13" fmla="*/ T12 w 78"/>
                  <a:gd name="T14" fmla="+- 0 7750 7750"/>
                  <a:gd name="T15" fmla="*/ 7750 h 124"/>
                  <a:gd name="T16" fmla="+- 0 315 268"/>
                  <a:gd name="T17" fmla="*/ T16 w 78"/>
                  <a:gd name="T18" fmla="+- 0 7766 7750"/>
                  <a:gd name="T19" fmla="*/ 7766 h 124"/>
                  <a:gd name="T20" fmla="+- 0 300 268"/>
                  <a:gd name="T21" fmla="*/ T20 w 78"/>
                  <a:gd name="T22" fmla="+- 0 7766 7750"/>
                  <a:gd name="T23" fmla="*/ 7766 h 124"/>
                  <a:gd name="T24" fmla="+- 0 272 268"/>
                  <a:gd name="T25" fmla="*/ T24 w 78"/>
                  <a:gd name="T26" fmla="+- 0 7785 7750"/>
                  <a:gd name="T27" fmla="*/ 7785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124">
                    <a:moveTo>
                      <a:pt x="4" y="35"/>
                    </a:moveTo>
                    <a:lnTo>
                      <a:pt x="4" y="21"/>
                    </a:lnTo>
                    <a:lnTo>
                      <a:pt x="33" y="0"/>
                    </a:lnTo>
                    <a:lnTo>
                      <a:pt x="47" y="0"/>
                    </a:lnTo>
                    <a:lnTo>
                      <a:pt x="47" y="16"/>
                    </a:lnTo>
                    <a:lnTo>
                      <a:pt x="32" y="16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6" name="Freeform 1237"/>
              <p:cNvSpPr>
                <a:spLocks/>
              </p:cNvSpPr>
              <p:nvPr/>
            </p:nvSpPr>
            <p:spPr bwMode="auto">
              <a:xfrm>
                <a:off x="268" y="7750"/>
                <a:ext cx="78" cy="124"/>
              </a:xfrm>
              <a:custGeom>
                <a:avLst/>
                <a:gdLst>
                  <a:gd name="T0" fmla="+- 0 315 268"/>
                  <a:gd name="T1" fmla="*/ T0 w 78"/>
                  <a:gd name="T2" fmla="+- 0 7861 7750"/>
                  <a:gd name="T3" fmla="*/ 7861 h 124"/>
                  <a:gd name="T4" fmla="+- 0 300 268"/>
                  <a:gd name="T5" fmla="*/ T4 w 78"/>
                  <a:gd name="T6" fmla="+- 0 7861 7750"/>
                  <a:gd name="T7" fmla="*/ 7861 h 124"/>
                  <a:gd name="T8" fmla="+- 0 300 268"/>
                  <a:gd name="T9" fmla="*/ T8 w 78"/>
                  <a:gd name="T10" fmla="+- 0 7766 7750"/>
                  <a:gd name="T11" fmla="*/ 7766 h 124"/>
                  <a:gd name="T12" fmla="+- 0 315 268"/>
                  <a:gd name="T13" fmla="*/ T12 w 78"/>
                  <a:gd name="T14" fmla="+- 0 7766 7750"/>
                  <a:gd name="T15" fmla="*/ 7766 h 124"/>
                  <a:gd name="T16" fmla="+- 0 315 268"/>
                  <a:gd name="T17" fmla="*/ T16 w 78"/>
                  <a:gd name="T18" fmla="+- 0 7861 7750"/>
                  <a:gd name="T19" fmla="*/ 7861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47" y="111"/>
                    </a:moveTo>
                    <a:lnTo>
                      <a:pt x="32" y="111"/>
                    </a:lnTo>
                    <a:lnTo>
                      <a:pt x="32" y="16"/>
                    </a:lnTo>
                    <a:lnTo>
                      <a:pt x="47" y="16"/>
                    </a:lnTo>
                    <a:lnTo>
                      <a:pt x="47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7" name="Freeform 1238"/>
              <p:cNvSpPr>
                <a:spLocks/>
              </p:cNvSpPr>
              <p:nvPr/>
            </p:nvSpPr>
            <p:spPr bwMode="auto">
              <a:xfrm>
                <a:off x="268" y="7750"/>
                <a:ext cx="78" cy="124"/>
              </a:xfrm>
              <a:custGeom>
                <a:avLst/>
                <a:gdLst>
                  <a:gd name="T0" fmla="+- 0 346 268"/>
                  <a:gd name="T1" fmla="*/ T0 w 78"/>
                  <a:gd name="T2" fmla="+- 0 7874 7750"/>
                  <a:gd name="T3" fmla="*/ 7874 h 124"/>
                  <a:gd name="T4" fmla="+- 0 268 268"/>
                  <a:gd name="T5" fmla="*/ T4 w 78"/>
                  <a:gd name="T6" fmla="+- 0 7874 7750"/>
                  <a:gd name="T7" fmla="*/ 7874 h 124"/>
                  <a:gd name="T8" fmla="+- 0 268 268"/>
                  <a:gd name="T9" fmla="*/ T8 w 78"/>
                  <a:gd name="T10" fmla="+- 0 7861 7750"/>
                  <a:gd name="T11" fmla="*/ 7861 h 124"/>
                  <a:gd name="T12" fmla="+- 0 346 268"/>
                  <a:gd name="T13" fmla="*/ T12 w 78"/>
                  <a:gd name="T14" fmla="+- 0 7861 7750"/>
                  <a:gd name="T15" fmla="*/ 7861 h 124"/>
                  <a:gd name="T16" fmla="+- 0 346 268"/>
                  <a:gd name="T17" fmla="*/ T16 w 78"/>
                  <a:gd name="T18" fmla="+- 0 7874 7750"/>
                  <a:gd name="T19" fmla="*/ 7874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78" y="124"/>
                    </a:moveTo>
                    <a:lnTo>
                      <a:pt x="0" y="124"/>
                    </a:lnTo>
                    <a:lnTo>
                      <a:pt x="0" y="111"/>
                    </a:lnTo>
                    <a:lnTo>
                      <a:pt x="78" y="111"/>
                    </a:lnTo>
                    <a:lnTo>
                      <a:pt x="7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7" name="Group 1239"/>
            <p:cNvGrpSpPr>
              <a:grpSpLocks/>
            </p:cNvGrpSpPr>
            <p:nvPr/>
          </p:nvGrpSpPr>
          <p:grpSpPr bwMode="auto">
            <a:xfrm>
              <a:off x="153" y="3899"/>
              <a:ext cx="228" cy="2206"/>
              <a:chOff x="153" y="3899"/>
              <a:chExt cx="228" cy="2206"/>
            </a:xfrm>
          </p:grpSpPr>
          <p:sp>
            <p:nvSpPr>
              <p:cNvPr id="3834" name="Freeform 1240"/>
              <p:cNvSpPr>
                <a:spLocks/>
              </p:cNvSpPr>
              <p:nvPr/>
            </p:nvSpPr>
            <p:spPr bwMode="auto">
              <a:xfrm>
                <a:off x="153" y="3899"/>
                <a:ext cx="228" cy="2206"/>
              </a:xfrm>
              <a:custGeom>
                <a:avLst/>
                <a:gdLst>
                  <a:gd name="T0" fmla="+- 0 370 153"/>
                  <a:gd name="T1" fmla="*/ T0 w 228"/>
                  <a:gd name="T2" fmla="+- 0 6105 3899"/>
                  <a:gd name="T3" fmla="*/ 6105 h 2206"/>
                  <a:gd name="T4" fmla="+- 0 163 153"/>
                  <a:gd name="T5" fmla="*/ T4 w 228"/>
                  <a:gd name="T6" fmla="+- 0 6105 3899"/>
                  <a:gd name="T7" fmla="*/ 6105 h 2206"/>
                  <a:gd name="T8" fmla="+- 0 153 153"/>
                  <a:gd name="T9" fmla="*/ T8 w 228"/>
                  <a:gd name="T10" fmla="+- 0 6095 3899"/>
                  <a:gd name="T11" fmla="*/ 6095 h 2206"/>
                  <a:gd name="T12" fmla="+- 0 153 153"/>
                  <a:gd name="T13" fmla="*/ T12 w 228"/>
                  <a:gd name="T14" fmla="+- 0 3909 3899"/>
                  <a:gd name="T15" fmla="*/ 3909 h 2206"/>
                  <a:gd name="T16" fmla="+- 0 163 153"/>
                  <a:gd name="T17" fmla="*/ T16 w 228"/>
                  <a:gd name="T18" fmla="+- 0 3899 3899"/>
                  <a:gd name="T19" fmla="*/ 3899 h 2206"/>
                  <a:gd name="T20" fmla="+- 0 370 153"/>
                  <a:gd name="T21" fmla="*/ T20 w 228"/>
                  <a:gd name="T22" fmla="+- 0 3899 3899"/>
                  <a:gd name="T23" fmla="*/ 3899 h 2206"/>
                  <a:gd name="T24" fmla="+- 0 380 153"/>
                  <a:gd name="T25" fmla="*/ T24 w 228"/>
                  <a:gd name="T26" fmla="+- 0 3909 3899"/>
                  <a:gd name="T27" fmla="*/ 3909 h 2206"/>
                  <a:gd name="T28" fmla="+- 0 380 153"/>
                  <a:gd name="T29" fmla="*/ T28 w 228"/>
                  <a:gd name="T30" fmla="+- 0 6095 3899"/>
                  <a:gd name="T31" fmla="*/ 6095 h 2206"/>
                  <a:gd name="T32" fmla="+- 0 370 153"/>
                  <a:gd name="T33" fmla="*/ T32 w 228"/>
                  <a:gd name="T34" fmla="+- 0 6105 3899"/>
                  <a:gd name="T35" fmla="*/ 6105 h 22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28" h="2206">
                    <a:moveTo>
                      <a:pt x="217" y="2206"/>
                    </a:moveTo>
                    <a:lnTo>
                      <a:pt x="10" y="2206"/>
                    </a:lnTo>
                    <a:lnTo>
                      <a:pt x="0" y="2196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17" y="0"/>
                    </a:lnTo>
                    <a:lnTo>
                      <a:pt x="227" y="10"/>
                    </a:lnTo>
                    <a:lnTo>
                      <a:pt x="227" y="2196"/>
                    </a:lnTo>
                    <a:lnTo>
                      <a:pt x="217" y="2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8" name="Group 1241"/>
            <p:cNvGrpSpPr>
              <a:grpSpLocks/>
            </p:cNvGrpSpPr>
            <p:nvPr/>
          </p:nvGrpSpPr>
          <p:grpSpPr bwMode="auto">
            <a:xfrm>
              <a:off x="153" y="3899"/>
              <a:ext cx="228" cy="2206"/>
              <a:chOff x="153" y="3899"/>
              <a:chExt cx="228" cy="2206"/>
            </a:xfrm>
          </p:grpSpPr>
          <p:sp>
            <p:nvSpPr>
              <p:cNvPr id="3833" name="Freeform 1242"/>
              <p:cNvSpPr>
                <a:spLocks/>
              </p:cNvSpPr>
              <p:nvPr/>
            </p:nvSpPr>
            <p:spPr bwMode="auto">
              <a:xfrm>
                <a:off x="153" y="3899"/>
                <a:ext cx="228" cy="2206"/>
              </a:xfrm>
              <a:custGeom>
                <a:avLst/>
                <a:gdLst>
                  <a:gd name="T0" fmla="+- 0 153 153"/>
                  <a:gd name="T1" fmla="*/ T0 w 228"/>
                  <a:gd name="T2" fmla="+- 0 3921 3899"/>
                  <a:gd name="T3" fmla="*/ 3921 h 2206"/>
                  <a:gd name="T4" fmla="+- 0 153 153"/>
                  <a:gd name="T5" fmla="*/ T4 w 228"/>
                  <a:gd name="T6" fmla="+- 0 3909 3899"/>
                  <a:gd name="T7" fmla="*/ 3909 h 2206"/>
                  <a:gd name="T8" fmla="+- 0 163 153"/>
                  <a:gd name="T9" fmla="*/ T8 w 228"/>
                  <a:gd name="T10" fmla="+- 0 3899 3899"/>
                  <a:gd name="T11" fmla="*/ 3899 h 2206"/>
                  <a:gd name="T12" fmla="+- 0 175 153"/>
                  <a:gd name="T13" fmla="*/ T12 w 228"/>
                  <a:gd name="T14" fmla="+- 0 3899 3899"/>
                  <a:gd name="T15" fmla="*/ 3899 h 2206"/>
                  <a:gd name="T16" fmla="+- 0 358 153"/>
                  <a:gd name="T17" fmla="*/ T16 w 228"/>
                  <a:gd name="T18" fmla="+- 0 3899 3899"/>
                  <a:gd name="T19" fmla="*/ 3899 h 2206"/>
                  <a:gd name="T20" fmla="+- 0 370 153"/>
                  <a:gd name="T21" fmla="*/ T20 w 228"/>
                  <a:gd name="T22" fmla="+- 0 3899 3899"/>
                  <a:gd name="T23" fmla="*/ 3899 h 2206"/>
                  <a:gd name="T24" fmla="+- 0 380 153"/>
                  <a:gd name="T25" fmla="*/ T24 w 228"/>
                  <a:gd name="T26" fmla="+- 0 3909 3899"/>
                  <a:gd name="T27" fmla="*/ 3909 h 2206"/>
                  <a:gd name="T28" fmla="+- 0 380 153"/>
                  <a:gd name="T29" fmla="*/ T28 w 228"/>
                  <a:gd name="T30" fmla="+- 0 3921 3899"/>
                  <a:gd name="T31" fmla="*/ 3921 h 2206"/>
                  <a:gd name="T32" fmla="+- 0 380 153"/>
                  <a:gd name="T33" fmla="*/ T32 w 228"/>
                  <a:gd name="T34" fmla="+- 0 6082 3899"/>
                  <a:gd name="T35" fmla="*/ 6082 h 2206"/>
                  <a:gd name="T36" fmla="+- 0 380 153"/>
                  <a:gd name="T37" fmla="*/ T36 w 228"/>
                  <a:gd name="T38" fmla="+- 0 6095 3899"/>
                  <a:gd name="T39" fmla="*/ 6095 h 2206"/>
                  <a:gd name="T40" fmla="+- 0 370 153"/>
                  <a:gd name="T41" fmla="*/ T40 w 228"/>
                  <a:gd name="T42" fmla="+- 0 6105 3899"/>
                  <a:gd name="T43" fmla="*/ 6105 h 2206"/>
                  <a:gd name="T44" fmla="+- 0 358 153"/>
                  <a:gd name="T45" fmla="*/ T44 w 228"/>
                  <a:gd name="T46" fmla="+- 0 6105 3899"/>
                  <a:gd name="T47" fmla="*/ 6105 h 2206"/>
                  <a:gd name="T48" fmla="+- 0 175 153"/>
                  <a:gd name="T49" fmla="*/ T48 w 228"/>
                  <a:gd name="T50" fmla="+- 0 6105 3899"/>
                  <a:gd name="T51" fmla="*/ 6105 h 2206"/>
                  <a:gd name="T52" fmla="+- 0 163 153"/>
                  <a:gd name="T53" fmla="*/ T52 w 228"/>
                  <a:gd name="T54" fmla="+- 0 6105 3899"/>
                  <a:gd name="T55" fmla="*/ 6105 h 2206"/>
                  <a:gd name="T56" fmla="+- 0 153 153"/>
                  <a:gd name="T57" fmla="*/ T56 w 228"/>
                  <a:gd name="T58" fmla="+- 0 6095 3899"/>
                  <a:gd name="T59" fmla="*/ 6095 h 2206"/>
                  <a:gd name="T60" fmla="+- 0 153 153"/>
                  <a:gd name="T61" fmla="*/ T60 w 228"/>
                  <a:gd name="T62" fmla="+- 0 6082 3899"/>
                  <a:gd name="T63" fmla="*/ 6082 h 2206"/>
                  <a:gd name="T64" fmla="+- 0 153 153"/>
                  <a:gd name="T65" fmla="*/ T64 w 228"/>
                  <a:gd name="T66" fmla="+- 0 3921 3899"/>
                  <a:gd name="T67" fmla="*/ 3921 h 22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8" h="2206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05" y="0"/>
                    </a:lnTo>
                    <a:lnTo>
                      <a:pt x="217" y="0"/>
                    </a:lnTo>
                    <a:lnTo>
                      <a:pt x="227" y="10"/>
                    </a:lnTo>
                    <a:lnTo>
                      <a:pt x="227" y="22"/>
                    </a:lnTo>
                    <a:lnTo>
                      <a:pt x="227" y="2183"/>
                    </a:lnTo>
                    <a:lnTo>
                      <a:pt x="227" y="2196"/>
                    </a:lnTo>
                    <a:lnTo>
                      <a:pt x="217" y="2206"/>
                    </a:lnTo>
                    <a:lnTo>
                      <a:pt x="205" y="2206"/>
                    </a:lnTo>
                    <a:lnTo>
                      <a:pt x="22" y="2206"/>
                    </a:lnTo>
                    <a:lnTo>
                      <a:pt x="10" y="2206"/>
                    </a:lnTo>
                    <a:lnTo>
                      <a:pt x="0" y="2196"/>
                    </a:lnTo>
                    <a:lnTo>
                      <a:pt x="0" y="2183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9" name="Group 1243"/>
            <p:cNvGrpSpPr>
              <a:grpSpLocks/>
            </p:cNvGrpSpPr>
            <p:nvPr/>
          </p:nvGrpSpPr>
          <p:grpSpPr bwMode="auto">
            <a:xfrm>
              <a:off x="179" y="4920"/>
              <a:ext cx="78" cy="124"/>
              <a:chOff x="179" y="4920"/>
              <a:chExt cx="78" cy="124"/>
            </a:xfrm>
          </p:grpSpPr>
          <p:sp>
            <p:nvSpPr>
              <p:cNvPr id="3830" name="Freeform 1244"/>
              <p:cNvSpPr>
                <a:spLocks/>
              </p:cNvSpPr>
              <p:nvPr/>
            </p:nvSpPr>
            <p:spPr bwMode="auto">
              <a:xfrm>
                <a:off x="179" y="4920"/>
                <a:ext cx="78" cy="124"/>
              </a:xfrm>
              <a:custGeom>
                <a:avLst/>
                <a:gdLst>
                  <a:gd name="T0" fmla="+- 0 183 179"/>
                  <a:gd name="T1" fmla="*/ T0 w 78"/>
                  <a:gd name="T2" fmla="+- 0 4955 4920"/>
                  <a:gd name="T3" fmla="*/ 4955 h 124"/>
                  <a:gd name="T4" fmla="+- 0 183 179"/>
                  <a:gd name="T5" fmla="*/ T4 w 78"/>
                  <a:gd name="T6" fmla="+- 0 4940 4920"/>
                  <a:gd name="T7" fmla="*/ 4940 h 124"/>
                  <a:gd name="T8" fmla="+- 0 212 179"/>
                  <a:gd name="T9" fmla="*/ T8 w 78"/>
                  <a:gd name="T10" fmla="+- 0 4920 4920"/>
                  <a:gd name="T11" fmla="*/ 4920 h 124"/>
                  <a:gd name="T12" fmla="+- 0 226 179"/>
                  <a:gd name="T13" fmla="*/ T12 w 78"/>
                  <a:gd name="T14" fmla="+- 0 4920 4920"/>
                  <a:gd name="T15" fmla="*/ 4920 h 124"/>
                  <a:gd name="T16" fmla="+- 0 226 179"/>
                  <a:gd name="T17" fmla="*/ T16 w 78"/>
                  <a:gd name="T18" fmla="+- 0 4935 4920"/>
                  <a:gd name="T19" fmla="*/ 4935 h 124"/>
                  <a:gd name="T20" fmla="+- 0 211 179"/>
                  <a:gd name="T21" fmla="*/ T20 w 78"/>
                  <a:gd name="T22" fmla="+- 0 4935 4920"/>
                  <a:gd name="T23" fmla="*/ 4935 h 124"/>
                  <a:gd name="T24" fmla="+- 0 183 179"/>
                  <a:gd name="T25" fmla="*/ T24 w 78"/>
                  <a:gd name="T26" fmla="+- 0 4955 4920"/>
                  <a:gd name="T27" fmla="*/ 4955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124">
                    <a:moveTo>
                      <a:pt x="4" y="35"/>
                    </a:moveTo>
                    <a:lnTo>
                      <a:pt x="4" y="20"/>
                    </a:lnTo>
                    <a:lnTo>
                      <a:pt x="33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32" y="15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1" name="Freeform 1245"/>
              <p:cNvSpPr>
                <a:spLocks/>
              </p:cNvSpPr>
              <p:nvPr/>
            </p:nvSpPr>
            <p:spPr bwMode="auto">
              <a:xfrm>
                <a:off x="179" y="4920"/>
                <a:ext cx="78" cy="124"/>
              </a:xfrm>
              <a:custGeom>
                <a:avLst/>
                <a:gdLst>
                  <a:gd name="T0" fmla="+- 0 226 179"/>
                  <a:gd name="T1" fmla="*/ T0 w 78"/>
                  <a:gd name="T2" fmla="+- 0 5030 4920"/>
                  <a:gd name="T3" fmla="*/ 5030 h 124"/>
                  <a:gd name="T4" fmla="+- 0 211 179"/>
                  <a:gd name="T5" fmla="*/ T4 w 78"/>
                  <a:gd name="T6" fmla="+- 0 5030 4920"/>
                  <a:gd name="T7" fmla="*/ 5030 h 124"/>
                  <a:gd name="T8" fmla="+- 0 211 179"/>
                  <a:gd name="T9" fmla="*/ T8 w 78"/>
                  <a:gd name="T10" fmla="+- 0 4935 4920"/>
                  <a:gd name="T11" fmla="*/ 4935 h 124"/>
                  <a:gd name="T12" fmla="+- 0 226 179"/>
                  <a:gd name="T13" fmla="*/ T12 w 78"/>
                  <a:gd name="T14" fmla="+- 0 4935 4920"/>
                  <a:gd name="T15" fmla="*/ 4935 h 124"/>
                  <a:gd name="T16" fmla="+- 0 226 179"/>
                  <a:gd name="T17" fmla="*/ T16 w 78"/>
                  <a:gd name="T18" fmla="+- 0 5030 4920"/>
                  <a:gd name="T19" fmla="*/ 5030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47" y="110"/>
                    </a:moveTo>
                    <a:lnTo>
                      <a:pt x="32" y="110"/>
                    </a:lnTo>
                    <a:lnTo>
                      <a:pt x="32" y="15"/>
                    </a:lnTo>
                    <a:lnTo>
                      <a:pt x="47" y="15"/>
                    </a:lnTo>
                    <a:lnTo>
                      <a:pt x="47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2" name="Freeform 1246"/>
              <p:cNvSpPr>
                <a:spLocks/>
              </p:cNvSpPr>
              <p:nvPr/>
            </p:nvSpPr>
            <p:spPr bwMode="auto">
              <a:xfrm>
                <a:off x="179" y="4920"/>
                <a:ext cx="78" cy="124"/>
              </a:xfrm>
              <a:custGeom>
                <a:avLst/>
                <a:gdLst>
                  <a:gd name="T0" fmla="+- 0 257 179"/>
                  <a:gd name="T1" fmla="*/ T0 w 78"/>
                  <a:gd name="T2" fmla="+- 0 5044 4920"/>
                  <a:gd name="T3" fmla="*/ 5044 h 124"/>
                  <a:gd name="T4" fmla="+- 0 179 179"/>
                  <a:gd name="T5" fmla="*/ T4 w 78"/>
                  <a:gd name="T6" fmla="+- 0 5044 4920"/>
                  <a:gd name="T7" fmla="*/ 5044 h 124"/>
                  <a:gd name="T8" fmla="+- 0 179 179"/>
                  <a:gd name="T9" fmla="*/ T8 w 78"/>
                  <a:gd name="T10" fmla="+- 0 5030 4920"/>
                  <a:gd name="T11" fmla="*/ 5030 h 124"/>
                  <a:gd name="T12" fmla="+- 0 257 179"/>
                  <a:gd name="T13" fmla="*/ T12 w 78"/>
                  <a:gd name="T14" fmla="+- 0 5030 4920"/>
                  <a:gd name="T15" fmla="*/ 5030 h 124"/>
                  <a:gd name="T16" fmla="+- 0 257 179"/>
                  <a:gd name="T17" fmla="*/ T16 w 78"/>
                  <a:gd name="T18" fmla="+- 0 5044 4920"/>
                  <a:gd name="T19" fmla="*/ 5044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78" y="124"/>
                    </a:moveTo>
                    <a:lnTo>
                      <a:pt x="0" y="124"/>
                    </a:lnTo>
                    <a:lnTo>
                      <a:pt x="0" y="110"/>
                    </a:lnTo>
                    <a:lnTo>
                      <a:pt x="78" y="110"/>
                    </a:lnTo>
                    <a:lnTo>
                      <a:pt x="7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0" name="Group 1247"/>
            <p:cNvGrpSpPr>
              <a:grpSpLocks/>
            </p:cNvGrpSpPr>
            <p:nvPr/>
          </p:nvGrpSpPr>
          <p:grpSpPr bwMode="auto">
            <a:xfrm>
              <a:off x="274" y="4918"/>
              <a:ext cx="82" cy="126"/>
              <a:chOff x="274" y="4918"/>
              <a:chExt cx="82" cy="126"/>
            </a:xfrm>
          </p:grpSpPr>
          <p:sp>
            <p:nvSpPr>
              <p:cNvPr id="3828" name="Freeform 1248"/>
              <p:cNvSpPr>
                <a:spLocks/>
              </p:cNvSpPr>
              <p:nvPr/>
            </p:nvSpPr>
            <p:spPr bwMode="auto">
              <a:xfrm>
                <a:off x="274" y="4918"/>
                <a:ext cx="82" cy="126"/>
              </a:xfrm>
              <a:custGeom>
                <a:avLst/>
                <a:gdLst>
                  <a:gd name="T0" fmla="+- 0 291 274"/>
                  <a:gd name="T1" fmla="*/ T0 w 82"/>
                  <a:gd name="T2" fmla="+- 0 4952 4918"/>
                  <a:gd name="T3" fmla="*/ 4952 h 126"/>
                  <a:gd name="T4" fmla="+- 0 275 274"/>
                  <a:gd name="T5" fmla="*/ T4 w 82"/>
                  <a:gd name="T6" fmla="+- 0 4950 4918"/>
                  <a:gd name="T7" fmla="*/ 4950 h 126"/>
                  <a:gd name="T8" fmla="+- 0 284 274"/>
                  <a:gd name="T9" fmla="*/ T8 w 82"/>
                  <a:gd name="T10" fmla="+- 0 4931 4918"/>
                  <a:gd name="T11" fmla="*/ 4931 h 126"/>
                  <a:gd name="T12" fmla="+- 0 302 274"/>
                  <a:gd name="T13" fmla="*/ T12 w 82"/>
                  <a:gd name="T14" fmla="+- 0 4921 4918"/>
                  <a:gd name="T15" fmla="*/ 4921 h 126"/>
                  <a:gd name="T16" fmla="+- 0 316 274"/>
                  <a:gd name="T17" fmla="*/ T16 w 82"/>
                  <a:gd name="T18" fmla="+- 0 4918 4918"/>
                  <a:gd name="T19" fmla="*/ 4918 h 126"/>
                  <a:gd name="T20" fmla="+- 0 336 274"/>
                  <a:gd name="T21" fmla="*/ T20 w 82"/>
                  <a:gd name="T22" fmla="+- 0 4921 4918"/>
                  <a:gd name="T23" fmla="*/ 4921 h 126"/>
                  <a:gd name="T24" fmla="+- 0 346 274"/>
                  <a:gd name="T25" fmla="*/ T24 w 82"/>
                  <a:gd name="T26" fmla="+- 0 4931 4918"/>
                  <a:gd name="T27" fmla="*/ 4931 h 126"/>
                  <a:gd name="T28" fmla="+- 0 301 274"/>
                  <a:gd name="T29" fmla="*/ T28 w 82"/>
                  <a:gd name="T30" fmla="+- 0 4931 4918"/>
                  <a:gd name="T31" fmla="*/ 4931 h 126"/>
                  <a:gd name="T32" fmla="+- 0 293 274"/>
                  <a:gd name="T33" fmla="*/ T32 w 82"/>
                  <a:gd name="T34" fmla="+- 0 4939 4918"/>
                  <a:gd name="T35" fmla="*/ 4939 h 126"/>
                  <a:gd name="T36" fmla="+- 0 291 274"/>
                  <a:gd name="T37" fmla="*/ T36 w 82"/>
                  <a:gd name="T38" fmla="+- 0 4952 4918"/>
                  <a:gd name="T39" fmla="*/ 4952 h 1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2" h="126">
                    <a:moveTo>
                      <a:pt x="17" y="34"/>
                    </a:moveTo>
                    <a:lnTo>
                      <a:pt x="1" y="32"/>
                    </a:lnTo>
                    <a:lnTo>
                      <a:pt x="10" y="13"/>
                    </a:lnTo>
                    <a:lnTo>
                      <a:pt x="28" y="3"/>
                    </a:lnTo>
                    <a:lnTo>
                      <a:pt x="42" y="0"/>
                    </a:lnTo>
                    <a:lnTo>
                      <a:pt x="62" y="3"/>
                    </a:lnTo>
                    <a:lnTo>
                      <a:pt x="72" y="13"/>
                    </a:lnTo>
                    <a:lnTo>
                      <a:pt x="27" y="13"/>
                    </a:lnTo>
                    <a:lnTo>
                      <a:pt x="19" y="21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9" name="Freeform 1249"/>
              <p:cNvSpPr>
                <a:spLocks/>
              </p:cNvSpPr>
              <p:nvPr/>
            </p:nvSpPr>
            <p:spPr bwMode="auto">
              <a:xfrm>
                <a:off x="274" y="4918"/>
                <a:ext cx="82" cy="126"/>
              </a:xfrm>
              <a:custGeom>
                <a:avLst/>
                <a:gdLst>
                  <a:gd name="T0" fmla="+- 0 356 274"/>
                  <a:gd name="T1" fmla="*/ T0 w 82"/>
                  <a:gd name="T2" fmla="+- 0 5044 4918"/>
                  <a:gd name="T3" fmla="*/ 5044 h 126"/>
                  <a:gd name="T4" fmla="+- 0 274 274"/>
                  <a:gd name="T5" fmla="*/ T4 w 82"/>
                  <a:gd name="T6" fmla="+- 0 5044 4918"/>
                  <a:gd name="T7" fmla="*/ 5044 h 126"/>
                  <a:gd name="T8" fmla="+- 0 280 274"/>
                  <a:gd name="T9" fmla="*/ T8 w 82"/>
                  <a:gd name="T10" fmla="+- 0 5022 4918"/>
                  <a:gd name="T11" fmla="*/ 5022 h 126"/>
                  <a:gd name="T12" fmla="+- 0 293 274"/>
                  <a:gd name="T13" fmla="*/ T12 w 82"/>
                  <a:gd name="T14" fmla="+- 0 5007 4918"/>
                  <a:gd name="T15" fmla="*/ 5007 h 126"/>
                  <a:gd name="T16" fmla="+- 0 309 274"/>
                  <a:gd name="T17" fmla="*/ T16 w 82"/>
                  <a:gd name="T18" fmla="+- 0 4995 4918"/>
                  <a:gd name="T19" fmla="*/ 4995 h 126"/>
                  <a:gd name="T20" fmla="+- 0 324 274"/>
                  <a:gd name="T21" fmla="*/ T20 w 82"/>
                  <a:gd name="T22" fmla="+- 0 4983 4918"/>
                  <a:gd name="T23" fmla="*/ 4983 h 126"/>
                  <a:gd name="T24" fmla="+- 0 335 274"/>
                  <a:gd name="T25" fmla="*/ T24 w 82"/>
                  <a:gd name="T26" fmla="+- 0 4968 4918"/>
                  <a:gd name="T27" fmla="*/ 4968 h 126"/>
                  <a:gd name="T28" fmla="+- 0 333 274"/>
                  <a:gd name="T29" fmla="*/ T28 w 82"/>
                  <a:gd name="T30" fmla="+- 0 4940 4918"/>
                  <a:gd name="T31" fmla="*/ 4940 h 126"/>
                  <a:gd name="T32" fmla="+- 0 320 274"/>
                  <a:gd name="T33" fmla="*/ T32 w 82"/>
                  <a:gd name="T34" fmla="+- 0 4931 4918"/>
                  <a:gd name="T35" fmla="*/ 4931 h 126"/>
                  <a:gd name="T36" fmla="+- 0 301 274"/>
                  <a:gd name="T37" fmla="*/ T36 w 82"/>
                  <a:gd name="T38" fmla="+- 0 4931 4918"/>
                  <a:gd name="T39" fmla="*/ 4931 h 126"/>
                  <a:gd name="T40" fmla="+- 0 346 274"/>
                  <a:gd name="T41" fmla="*/ T40 w 82"/>
                  <a:gd name="T42" fmla="+- 0 4931 4918"/>
                  <a:gd name="T43" fmla="*/ 4931 h 126"/>
                  <a:gd name="T44" fmla="+- 0 348 274"/>
                  <a:gd name="T45" fmla="*/ T44 w 82"/>
                  <a:gd name="T46" fmla="+- 0 4933 4918"/>
                  <a:gd name="T47" fmla="*/ 4933 h 126"/>
                  <a:gd name="T48" fmla="+- 0 352 274"/>
                  <a:gd name="T49" fmla="*/ T48 w 82"/>
                  <a:gd name="T50" fmla="+- 0 4949 4918"/>
                  <a:gd name="T51" fmla="*/ 4949 h 126"/>
                  <a:gd name="T52" fmla="+- 0 349 274"/>
                  <a:gd name="T53" fmla="*/ T52 w 82"/>
                  <a:gd name="T54" fmla="+- 0 4967 4918"/>
                  <a:gd name="T55" fmla="*/ 4967 h 126"/>
                  <a:gd name="T56" fmla="+- 0 339 274"/>
                  <a:gd name="T57" fmla="*/ T56 w 82"/>
                  <a:gd name="T58" fmla="+- 0 4983 4918"/>
                  <a:gd name="T59" fmla="*/ 4983 h 126"/>
                  <a:gd name="T60" fmla="+- 0 306 274"/>
                  <a:gd name="T61" fmla="*/ T60 w 82"/>
                  <a:gd name="T62" fmla="+- 0 5012 4918"/>
                  <a:gd name="T63" fmla="*/ 5012 h 126"/>
                  <a:gd name="T64" fmla="+- 0 301 274"/>
                  <a:gd name="T65" fmla="*/ T64 w 82"/>
                  <a:gd name="T66" fmla="+- 0 5017 4918"/>
                  <a:gd name="T67" fmla="*/ 5017 h 126"/>
                  <a:gd name="T68" fmla="+- 0 295 274"/>
                  <a:gd name="T69" fmla="*/ T68 w 82"/>
                  <a:gd name="T70" fmla="+- 0 5023 4918"/>
                  <a:gd name="T71" fmla="*/ 5023 h 126"/>
                  <a:gd name="T72" fmla="+- 0 292 274"/>
                  <a:gd name="T73" fmla="*/ T72 w 82"/>
                  <a:gd name="T74" fmla="+- 0 5030 4918"/>
                  <a:gd name="T75" fmla="*/ 5030 h 126"/>
                  <a:gd name="T76" fmla="+- 0 356 274"/>
                  <a:gd name="T77" fmla="*/ T76 w 82"/>
                  <a:gd name="T78" fmla="+- 0 5030 4918"/>
                  <a:gd name="T79" fmla="*/ 5030 h 126"/>
                  <a:gd name="T80" fmla="+- 0 356 274"/>
                  <a:gd name="T81" fmla="*/ T80 w 82"/>
                  <a:gd name="T82" fmla="+- 0 5044 4918"/>
                  <a:gd name="T83" fmla="*/ 5044 h 1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2" h="126">
                    <a:moveTo>
                      <a:pt x="82" y="126"/>
                    </a:moveTo>
                    <a:lnTo>
                      <a:pt x="0" y="126"/>
                    </a:lnTo>
                    <a:lnTo>
                      <a:pt x="6" y="104"/>
                    </a:lnTo>
                    <a:lnTo>
                      <a:pt x="19" y="89"/>
                    </a:lnTo>
                    <a:lnTo>
                      <a:pt x="35" y="77"/>
                    </a:lnTo>
                    <a:lnTo>
                      <a:pt x="50" y="65"/>
                    </a:lnTo>
                    <a:lnTo>
                      <a:pt x="61" y="50"/>
                    </a:lnTo>
                    <a:lnTo>
                      <a:pt x="59" y="22"/>
                    </a:lnTo>
                    <a:lnTo>
                      <a:pt x="46" y="13"/>
                    </a:lnTo>
                    <a:lnTo>
                      <a:pt x="27" y="13"/>
                    </a:lnTo>
                    <a:lnTo>
                      <a:pt x="72" y="13"/>
                    </a:lnTo>
                    <a:lnTo>
                      <a:pt x="74" y="15"/>
                    </a:lnTo>
                    <a:lnTo>
                      <a:pt x="78" y="31"/>
                    </a:lnTo>
                    <a:lnTo>
                      <a:pt x="75" y="49"/>
                    </a:lnTo>
                    <a:lnTo>
                      <a:pt x="65" y="65"/>
                    </a:lnTo>
                    <a:lnTo>
                      <a:pt x="32" y="94"/>
                    </a:lnTo>
                    <a:lnTo>
                      <a:pt x="27" y="99"/>
                    </a:lnTo>
                    <a:lnTo>
                      <a:pt x="21" y="105"/>
                    </a:lnTo>
                    <a:lnTo>
                      <a:pt x="18" y="112"/>
                    </a:lnTo>
                    <a:lnTo>
                      <a:pt x="82" y="112"/>
                    </a:lnTo>
                    <a:lnTo>
                      <a:pt x="82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1" name="Group 1250"/>
            <p:cNvGrpSpPr>
              <a:grpSpLocks/>
            </p:cNvGrpSpPr>
            <p:nvPr/>
          </p:nvGrpSpPr>
          <p:grpSpPr bwMode="auto">
            <a:xfrm>
              <a:off x="2735" y="3797"/>
              <a:ext cx="1148" cy="2338"/>
              <a:chOff x="2735" y="3797"/>
              <a:chExt cx="1148" cy="2338"/>
            </a:xfrm>
          </p:grpSpPr>
          <p:sp>
            <p:nvSpPr>
              <p:cNvPr id="3827" name="Freeform 1251"/>
              <p:cNvSpPr>
                <a:spLocks/>
              </p:cNvSpPr>
              <p:nvPr/>
            </p:nvSpPr>
            <p:spPr bwMode="auto">
              <a:xfrm>
                <a:off x="2735" y="3797"/>
                <a:ext cx="1148" cy="2338"/>
              </a:xfrm>
              <a:custGeom>
                <a:avLst/>
                <a:gdLst>
                  <a:gd name="T0" fmla="+- 0 3873 2735"/>
                  <a:gd name="T1" fmla="*/ T0 w 1148"/>
                  <a:gd name="T2" fmla="+- 0 6134 3797"/>
                  <a:gd name="T3" fmla="*/ 6134 h 2338"/>
                  <a:gd name="T4" fmla="+- 0 2745 2735"/>
                  <a:gd name="T5" fmla="*/ T4 w 1148"/>
                  <a:gd name="T6" fmla="+- 0 6134 3797"/>
                  <a:gd name="T7" fmla="*/ 6134 h 2338"/>
                  <a:gd name="T8" fmla="+- 0 2735 2735"/>
                  <a:gd name="T9" fmla="*/ T8 w 1148"/>
                  <a:gd name="T10" fmla="+- 0 6124 3797"/>
                  <a:gd name="T11" fmla="*/ 6124 h 2338"/>
                  <a:gd name="T12" fmla="+- 0 2735 2735"/>
                  <a:gd name="T13" fmla="*/ T12 w 1148"/>
                  <a:gd name="T14" fmla="+- 0 3807 3797"/>
                  <a:gd name="T15" fmla="*/ 3807 h 2338"/>
                  <a:gd name="T16" fmla="+- 0 2745 2735"/>
                  <a:gd name="T17" fmla="*/ T16 w 1148"/>
                  <a:gd name="T18" fmla="+- 0 3797 3797"/>
                  <a:gd name="T19" fmla="*/ 3797 h 2338"/>
                  <a:gd name="T20" fmla="+- 0 3873 2735"/>
                  <a:gd name="T21" fmla="*/ T20 w 1148"/>
                  <a:gd name="T22" fmla="+- 0 3797 3797"/>
                  <a:gd name="T23" fmla="*/ 3797 h 2338"/>
                  <a:gd name="T24" fmla="+- 0 3883 2735"/>
                  <a:gd name="T25" fmla="*/ T24 w 1148"/>
                  <a:gd name="T26" fmla="+- 0 3807 3797"/>
                  <a:gd name="T27" fmla="*/ 3807 h 2338"/>
                  <a:gd name="T28" fmla="+- 0 3883 2735"/>
                  <a:gd name="T29" fmla="*/ T28 w 1148"/>
                  <a:gd name="T30" fmla="+- 0 6124 3797"/>
                  <a:gd name="T31" fmla="*/ 6124 h 2338"/>
                  <a:gd name="T32" fmla="+- 0 3873 2735"/>
                  <a:gd name="T33" fmla="*/ T32 w 1148"/>
                  <a:gd name="T34" fmla="+- 0 6134 3797"/>
                  <a:gd name="T35" fmla="*/ 6134 h 23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8" h="2338">
                    <a:moveTo>
                      <a:pt x="1138" y="2337"/>
                    </a:moveTo>
                    <a:lnTo>
                      <a:pt x="10" y="2337"/>
                    </a:lnTo>
                    <a:lnTo>
                      <a:pt x="0" y="23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8" y="0"/>
                    </a:lnTo>
                    <a:lnTo>
                      <a:pt x="1148" y="10"/>
                    </a:lnTo>
                    <a:lnTo>
                      <a:pt x="1148" y="2327"/>
                    </a:lnTo>
                    <a:lnTo>
                      <a:pt x="1138" y="233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2" name="Group 1252"/>
            <p:cNvGrpSpPr>
              <a:grpSpLocks/>
            </p:cNvGrpSpPr>
            <p:nvPr/>
          </p:nvGrpSpPr>
          <p:grpSpPr bwMode="auto">
            <a:xfrm>
              <a:off x="2735" y="3797"/>
              <a:ext cx="1148" cy="2338"/>
              <a:chOff x="2735" y="3797"/>
              <a:chExt cx="1148" cy="2338"/>
            </a:xfrm>
          </p:grpSpPr>
          <p:sp>
            <p:nvSpPr>
              <p:cNvPr id="3826" name="Freeform 1253"/>
              <p:cNvSpPr>
                <a:spLocks/>
              </p:cNvSpPr>
              <p:nvPr/>
            </p:nvSpPr>
            <p:spPr bwMode="auto">
              <a:xfrm>
                <a:off x="2735" y="3797"/>
                <a:ext cx="1148" cy="2338"/>
              </a:xfrm>
              <a:custGeom>
                <a:avLst/>
                <a:gdLst>
                  <a:gd name="T0" fmla="+- 0 2735 2735"/>
                  <a:gd name="T1" fmla="*/ T0 w 1148"/>
                  <a:gd name="T2" fmla="+- 0 3819 3797"/>
                  <a:gd name="T3" fmla="*/ 3819 h 2338"/>
                  <a:gd name="T4" fmla="+- 0 2735 2735"/>
                  <a:gd name="T5" fmla="*/ T4 w 1148"/>
                  <a:gd name="T6" fmla="+- 0 3807 3797"/>
                  <a:gd name="T7" fmla="*/ 3807 h 2338"/>
                  <a:gd name="T8" fmla="+- 0 2745 2735"/>
                  <a:gd name="T9" fmla="*/ T8 w 1148"/>
                  <a:gd name="T10" fmla="+- 0 3797 3797"/>
                  <a:gd name="T11" fmla="*/ 3797 h 2338"/>
                  <a:gd name="T12" fmla="+- 0 2758 2735"/>
                  <a:gd name="T13" fmla="*/ T12 w 1148"/>
                  <a:gd name="T14" fmla="+- 0 3797 3797"/>
                  <a:gd name="T15" fmla="*/ 3797 h 2338"/>
                  <a:gd name="T16" fmla="+- 0 3860 2735"/>
                  <a:gd name="T17" fmla="*/ T16 w 1148"/>
                  <a:gd name="T18" fmla="+- 0 3797 3797"/>
                  <a:gd name="T19" fmla="*/ 3797 h 2338"/>
                  <a:gd name="T20" fmla="+- 0 3873 2735"/>
                  <a:gd name="T21" fmla="*/ T20 w 1148"/>
                  <a:gd name="T22" fmla="+- 0 3797 3797"/>
                  <a:gd name="T23" fmla="*/ 3797 h 2338"/>
                  <a:gd name="T24" fmla="+- 0 3883 2735"/>
                  <a:gd name="T25" fmla="*/ T24 w 1148"/>
                  <a:gd name="T26" fmla="+- 0 3807 3797"/>
                  <a:gd name="T27" fmla="*/ 3807 h 2338"/>
                  <a:gd name="T28" fmla="+- 0 3883 2735"/>
                  <a:gd name="T29" fmla="*/ T28 w 1148"/>
                  <a:gd name="T30" fmla="+- 0 3819 3797"/>
                  <a:gd name="T31" fmla="*/ 3819 h 2338"/>
                  <a:gd name="T32" fmla="+- 0 3883 2735"/>
                  <a:gd name="T33" fmla="*/ T32 w 1148"/>
                  <a:gd name="T34" fmla="+- 0 6111 3797"/>
                  <a:gd name="T35" fmla="*/ 6111 h 2338"/>
                  <a:gd name="T36" fmla="+- 0 3883 2735"/>
                  <a:gd name="T37" fmla="*/ T36 w 1148"/>
                  <a:gd name="T38" fmla="+- 0 6124 3797"/>
                  <a:gd name="T39" fmla="*/ 6124 h 2338"/>
                  <a:gd name="T40" fmla="+- 0 3873 2735"/>
                  <a:gd name="T41" fmla="*/ T40 w 1148"/>
                  <a:gd name="T42" fmla="+- 0 6134 3797"/>
                  <a:gd name="T43" fmla="*/ 6134 h 2338"/>
                  <a:gd name="T44" fmla="+- 0 3860 2735"/>
                  <a:gd name="T45" fmla="*/ T44 w 1148"/>
                  <a:gd name="T46" fmla="+- 0 6134 3797"/>
                  <a:gd name="T47" fmla="*/ 6134 h 2338"/>
                  <a:gd name="T48" fmla="+- 0 2758 2735"/>
                  <a:gd name="T49" fmla="*/ T48 w 1148"/>
                  <a:gd name="T50" fmla="+- 0 6134 3797"/>
                  <a:gd name="T51" fmla="*/ 6134 h 2338"/>
                  <a:gd name="T52" fmla="+- 0 2745 2735"/>
                  <a:gd name="T53" fmla="*/ T52 w 1148"/>
                  <a:gd name="T54" fmla="+- 0 6134 3797"/>
                  <a:gd name="T55" fmla="*/ 6134 h 2338"/>
                  <a:gd name="T56" fmla="+- 0 2735 2735"/>
                  <a:gd name="T57" fmla="*/ T56 w 1148"/>
                  <a:gd name="T58" fmla="+- 0 6124 3797"/>
                  <a:gd name="T59" fmla="*/ 6124 h 2338"/>
                  <a:gd name="T60" fmla="+- 0 2735 2735"/>
                  <a:gd name="T61" fmla="*/ T60 w 1148"/>
                  <a:gd name="T62" fmla="+- 0 6111 3797"/>
                  <a:gd name="T63" fmla="*/ 6111 h 2338"/>
                  <a:gd name="T64" fmla="+- 0 2735 2735"/>
                  <a:gd name="T65" fmla="*/ T64 w 1148"/>
                  <a:gd name="T66" fmla="+- 0 3819 3797"/>
                  <a:gd name="T67" fmla="*/ 3819 h 23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8" h="2338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25" y="0"/>
                    </a:lnTo>
                    <a:lnTo>
                      <a:pt x="1138" y="0"/>
                    </a:lnTo>
                    <a:lnTo>
                      <a:pt x="1148" y="10"/>
                    </a:lnTo>
                    <a:lnTo>
                      <a:pt x="1148" y="22"/>
                    </a:lnTo>
                    <a:lnTo>
                      <a:pt x="1148" y="2314"/>
                    </a:lnTo>
                    <a:lnTo>
                      <a:pt x="1148" y="2327"/>
                    </a:lnTo>
                    <a:lnTo>
                      <a:pt x="1138" y="2337"/>
                    </a:lnTo>
                    <a:lnTo>
                      <a:pt x="1125" y="2337"/>
                    </a:lnTo>
                    <a:lnTo>
                      <a:pt x="23" y="2337"/>
                    </a:lnTo>
                    <a:lnTo>
                      <a:pt x="10" y="2337"/>
                    </a:lnTo>
                    <a:lnTo>
                      <a:pt x="0" y="2327"/>
                    </a:lnTo>
                    <a:lnTo>
                      <a:pt x="0" y="2314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3" name="Group 1254"/>
            <p:cNvGrpSpPr>
              <a:grpSpLocks/>
            </p:cNvGrpSpPr>
            <p:nvPr/>
          </p:nvGrpSpPr>
          <p:grpSpPr bwMode="auto">
            <a:xfrm>
              <a:off x="2735" y="6134"/>
              <a:ext cx="1146" cy="2319"/>
              <a:chOff x="2735" y="6134"/>
              <a:chExt cx="1146" cy="2319"/>
            </a:xfrm>
          </p:grpSpPr>
          <p:sp>
            <p:nvSpPr>
              <p:cNvPr id="3825" name="Freeform 1255"/>
              <p:cNvSpPr>
                <a:spLocks/>
              </p:cNvSpPr>
              <p:nvPr/>
            </p:nvSpPr>
            <p:spPr bwMode="auto">
              <a:xfrm>
                <a:off x="2735" y="6134"/>
                <a:ext cx="1146" cy="2319"/>
              </a:xfrm>
              <a:custGeom>
                <a:avLst/>
                <a:gdLst>
                  <a:gd name="T0" fmla="+- 0 3870 2735"/>
                  <a:gd name="T1" fmla="*/ T0 w 1146"/>
                  <a:gd name="T2" fmla="+- 0 8453 6134"/>
                  <a:gd name="T3" fmla="*/ 8453 h 2319"/>
                  <a:gd name="T4" fmla="+- 0 2745 2735"/>
                  <a:gd name="T5" fmla="*/ T4 w 1146"/>
                  <a:gd name="T6" fmla="+- 0 8453 6134"/>
                  <a:gd name="T7" fmla="*/ 8453 h 2319"/>
                  <a:gd name="T8" fmla="+- 0 2735 2735"/>
                  <a:gd name="T9" fmla="*/ T8 w 1146"/>
                  <a:gd name="T10" fmla="+- 0 8443 6134"/>
                  <a:gd name="T11" fmla="*/ 8443 h 2319"/>
                  <a:gd name="T12" fmla="+- 0 2735 2735"/>
                  <a:gd name="T13" fmla="*/ T12 w 1146"/>
                  <a:gd name="T14" fmla="+- 0 6144 6134"/>
                  <a:gd name="T15" fmla="*/ 6144 h 2319"/>
                  <a:gd name="T16" fmla="+- 0 2745 2735"/>
                  <a:gd name="T17" fmla="*/ T16 w 1146"/>
                  <a:gd name="T18" fmla="+- 0 6134 6134"/>
                  <a:gd name="T19" fmla="*/ 6134 h 2319"/>
                  <a:gd name="T20" fmla="+- 0 3870 2735"/>
                  <a:gd name="T21" fmla="*/ T20 w 1146"/>
                  <a:gd name="T22" fmla="+- 0 6134 6134"/>
                  <a:gd name="T23" fmla="*/ 6134 h 2319"/>
                  <a:gd name="T24" fmla="+- 0 3880 2735"/>
                  <a:gd name="T25" fmla="*/ T24 w 1146"/>
                  <a:gd name="T26" fmla="+- 0 6144 6134"/>
                  <a:gd name="T27" fmla="*/ 6144 h 2319"/>
                  <a:gd name="T28" fmla="+- 0 3880 2735"/>
                  <a:gd name="T29" fmla="*/ T28 w 1146"/>
                  <a:gd name="T30" fmla="+- 0 8443 6134"/>
                  <a:gd name="T31" fmla="*/ 8443 h 2319"/>
                  <a:gd name="T32" fmla="+- 0 3870 2735"/>
                  <a:gd name="T33" fmla="*/ T32 w 1146"/>
                  <a:gd name="T34" fmla="+- 0 8453 6134"/>
                  <a:gd name="T35" fmla="*/ 8453 h 2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6" h="2319">
                    <a:moveTo>
                      <a:pt x="1135" y="2319"/>
                    </a:moveTo>
                    <a:lnTo>
                      <a:pt x="10" y="2319"/>
                    </a:lnTo>
                    <a:lnTo>
                      <a:pt x="0" y="230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5" y="0"/>
                    </a:lnTo>
                    <a:lnTo>
                      <a:pt x="1145" y="10"/>
                    </a:lnTo>
                    <a:lnTo>
                      <a:pt x="1145" y="2309"/>
                    </a:lnTo>
                    <a:lnTo>
                      <a:pt x="1135" y="23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4" name="Group 1256"/>
            <p:cNvGrpSpPr>
              <a:grpSpLocks/>
            </p:cNvGrpSpPr>
            <p:nvPr/>
          </p:nvGrpSpPr>
          <p:grpSpPr bwMode="auto">
            <a:xfrm>
              <a:off x="2735" y="6134"/>
              <a:ext cx="1146" cy="2319"/>
              <a:chOff x="2735" y="6134"/>
              <a:chExt cx="1146" cy="2319"/>
            </a:xfrm>
          </p:grpSpPr>
          <p:sp>
            <p:nvSpPr>
              <p:cNvPr id="3824" name="Freeform 1257"/>
              <p:cNvSpPr>
                <a:spLocks/>
              </p:cNvSpPr>
              <p:nvPr/>
            </p:nvSpPr>
            <p:spPr bwMode="auto">
              <a:xfrm>
                <a:off x="2735" y="6134"/>
                <a:ext cx="1146" cy="2319"/>
              </a:xfrm>
              <a:custGeom>
                <a:avLst/>
                <a:gdLst>
                  <a:gd name="T0" fmla="+- 0 2735 2735"/>
                  <a:gd name="T1" fmla="*/ T0 w 1146"/>
                  <a:gd name="T2" fmla="+- 0 6157 6134"/>
                  <a:gd name="T3" fmla="*/ 6157 h 2319"/>
                  <a:gd name="T4" fmla="+- 0 2735 2735"/>
                  <a:gd name="T5" fmla="*/ T4 w 1146"/>
                  <a:gd name="T6" fmla="+- 0 6144 6134"/>
                  <a:gd name="T7" fmla="*/ 6144 h 2319"/>
                  <a:gd name="T8" fmla="+- 0 2745 2735"/>
                  <a:gd name="T9" fmla="*/ T8 w 1146"/>
                  <a:gd name="T10" fmla="+- 0 6134 6134"/>
                  <a:gd name="T11" fmla="*/ 6134 h 2319"/>
                  <a:gd name="T12" fmla="+- 0 2757 2735"/>
                  <a:gd name="T13" fmla="*/ T12 w 1146"/>
                  <a:gd name="T14" fmla="+- 0 6134 6134"/>
                  <a:gd name="T15" fmla="*/ 6134 h 2319"/>
                  <a:gd name="T16" fmla="+- 0 3857 2735"/>
                  <a:gd name="T17" fmla="*/ T16 w 1146"/>
                  <a:gd name="T18" fmla="+- 0 6134 6134"/>
                  <a:gd name="T19" fmla="*/ 6134 h 2319"/>
                  <a:gd name="T20" fmla="+- 0 3870 2735"/>
                  <a:gd name="T21" fmla="*/ T20 w 1146"/>
                  <a:gd name="T22" fmla="+- 0 6134 6134"/>
                  <a:gd name="T23" fmla="*/ 6134 h 2319"/>
                  <a:gd name="T24" fmla="+- 0 3880 2735"/>
                  <a:gd name="T25" fmla="*/ T24 w 1146"/>
                  <a:gd name="T26" fmla="+- 0 6144 6134"/>
                  <a:gd name="T27" fmla="*/ 6144 h 2319"/>
                  <a:gd name="T28" fmla="+- 0 3880 2735"/>
                  <a:gd name="T29" fmla="*/ T28 w 1146"/>
                  <a:gd name="T30" fmla="+- 0 6157 6134"/>
                  <a:gd name="T31" fmla="*/ 6157 h 2319"/>
                  <a:gd name="T32" fmla="+- 0 3880 2735"/>
                  <a:gd name="T33" fmla="*/ T32 w 1146"/>
                  <a:gd name="T34" fmla="+- 0 8431 6134"/>
                  <a:gd name="T35" fmla="*/ 8431 h 2319"/>
                  <a:gd name="T36" fmla="+- 0 3880 2735"/>
                  <a:gd name="T37" fmla="*/ T36 w 1146"/>
                  <a:gd name="T38" fmla="+- 0 8443 6134"/>
                  <a:gd name="T39" fmla="*/ 8443 h 2319"/>
                  <a:gd name="T40" fmla="+- 0 3870 2735"/>
                  <a:gd name="T41" fmla="*/ T40 w 1146"/>
                  <a:gd name="T42" fmla="+- 0 8453 6134"/>
                  <a:gd name="T43" fmla="*/ 8453 h 2319"/>
                  <a:gd name="T44" fmla="+- 0 3857 2735"/>
                  <a:gd name="T45" fmla="*/ T44 w 1146"/>
                  <a:gd name="T46" fmla="+- 0 8453 6134"/>
                  <a:gd name="T47" fmla="*/ 8453 h 2319"/>
                  <a:gd name="T48" fmla="+- 0 2757 2735"/>
                  <a:gd name="T49" fmla="*/ T48 w 1146"/>
                  <a:gd name="T50" fmla="+- 0 8453 6134"/>
                  <a:gd name="T51" fmla="*/ 8453 h 2319"/>
                  <a:gd name="T52" fmla="+- 0 2745 2735"/>
                  <a:gd name="T53" fmla="*/ T52 w 1146"/>
                  <a:gd name="T54" fmla="+- 0 8453 6134"/>
                  <a:gd name="T55" fmla="*/ 8453 h 2319"/>
                  <a:gd name="T56" fmla="+- 0 2735 2735"/>
                  <a:gd name="T57" fmla="*/ T56 w 1146"/>
                  <a:gd name="T58" fmla="+- 0 8443 6134"/>
                  <a:gd name="T59" fmla="*/ 8443 h 2319"/>
                  <a:gd name="T60" fmla="+- 0 2735 2735"/>
                  <a:gd name="T61" fmla="*/ T60 w 1146"/>
                  <a:gd name="T62" fmla="+- 0 8431 6134"/>
                  <a:gd name="T63" fmla="*/ 8431 h 2319"/>
                  <a:gd name="T64" fmla="+- 0 2735 2735"/>
                  <a:gd name="T65" fmla="*/ T64 w 1146"/>
                  <a:gd name="T66" fmla="+- 0 6157 6134"/>
                  <a:gd name="T67" fmla="*/ 6157 h 2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6" h="2319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22" y="0"/>
                    </a:lnTo>
                    <a:lnTo>
                      <a:pt x="1135" y="0"/>
                    </a:lnTo>
                    <a:lnTo>
                      <a:pt x="1145" y="10"/>
                    </a:lnTo>
                    <a:lnTo>
                      <a:pt x="1145" y="23"/>
                    </a:lnTo>
                    <a:lnTo>
                      <a:pt x="1145" y="2297"/>
                    </a:lnTo>
                    <a:lnTo>
                      <a:pt x="1145" y="2309"/>
                    </a:lnTo>
                    <a:lnTo>
                      <a:pt x="1135" y="2319"/>
                    </a:lnTo>
                    <a:lnTo>
                      <a:pt x="1122" y="2319"/>
                    </a:lnTo>
                    <a:lnTo>
                      <a:pt x="22" y="2319"/>
                    </a:lnTo>
                    <a:lnTo>
                      <a:pt x="10" y="2319"/>
                    </a:lnTo>
                    <a:lnTo>
                      <a:pt x="0" y="2309"/>
                    </a:lnTo>
                    <a:lnTo>
                      <a:pt x="0" y="2297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5" name="Group 1258"/>
            <p:cNvGrpSpPr>
              <a:grpSpLocks/>
            </p:cNvGrpSpPr>
            <p:nvPr/>
          </p:nvGrpSpPr>
          <p:grpSpPr bwMode="auto">
            <a:xfrm>
              <a:off x="2735" y="8453"/>
              <a:ext cx="1146" cy="2319"/>
              <a:chOff x="2735" y="8453"/>
              <a:chExt cx="1146" cy="2319"/>
            </a:xfrm>
          </p:grpSpPr>
          <p:sp>
            <p:nvSpPr>
              <p:cNvPr id="3823" name="Freeform 1259"/>
              <p:cNvSpPr>
                <a:spLocks/>
              </p:cNvSpPr>
              <p:nvPr/>
            </p:nvSpPr>
            <p:spPr bwMode="auto">
              <a:xfrm>
                <a:off x="2735" y="8453"/>
                <a:ext cx="1146" cy="2319"/>
              </a:xfrm>
              <a:custGeom>
                <a:avLst/>
                <a:gdLst>
                  <a:gd name="T0" fmla="+- 0 3870 2735"/>
                  <a:gd name="T1" fmla="*/ T0 w 1146"/>
                  <a:gd name="T2" fmla="+- 0 10772 8453"/>
                  <a:gd name="T3" fmla="*/ 10772 h 2319"/>
                  <a:gd name="T4" fmla="+- 0 2745 2735"/>
                  <a:gd name="T5" fmla="*/ T4 w 1146"/>
                  <a:gd name="T6" fmla="+- 0 10772 8453"/>
                  <a:gd name="T7" fmla="*/ 10772 h 2319"/>
                  <a:gd name="T8" fmla="+- 0 2735 2735"/>
                  <a:gd name="T9" fmla="*/ T8 w 1146"/>
                  <a:gd name="T10" fmla="+- 0 10762 8453"/>
                  <a:gd name="T11" fmla="*/ 10762 h 2319"/>
                  <a:gd name="T12" fmla="+- 0 2735 2735"/>
                  <a:gd name="T13" fmla="*/ T12 w 1146"/>
                  <a:gd name="T14" fmla="+- 0 8463 8453"/>
                  <a:gd name="T15" fmla="*/ 8463 h 2319"/>
                  <a:gd name="T16" fmla="+- 0 2745 2735"/>
                  <a:gd name="T17" fmla="*/ T16 w 1146"/>
                  <a:gd name="T18" fmla="+- 0 8453 8453"/>
                  <a:gd name="T19" fmla="*/ 8453 h 2319"/>
                  <a:gd name="T20" fmla="+- 0 3870 2735"/>
                  <a:gd name="T21" fmla="*/ T20 w 1146"/>
                  <a:gd name="T22" fmla="+- 0 8453 8453"/>
                  <a:gd name="T23" fmla="*/ 8453 h 2319"/>
                  <a:gd name="T24" fmla="+- 0 3880 2735"/>
                  <a:gd name="T25" fmla="*/ T24 w 1146"/>
                  <a:gd name="T26" fmla="+- 0 8463 8453"/>
                  <a:gd name="T27" fmla="*/ 8463 h 2319"/>
                  <a:gd name="T28" fmla="+- 0 3880 2735"/>
                  <a:gd name="T29" fmla="*/ T28 w 1146"/>
                  <a:gd name="T30" fmla="+- 0 10762 8453"/>
                  <a:gd name="T31" fmla="*/ 10762 h 2319"/>
                  <a:gd name="T32" fmla="+- 0 3870 2735"/>
                  <a:gd name="T33" fmla="*/ T32 w 1146"/>
                  <a:gd name="T34" fmla="+- 0 10772 8453"/>
                  <a:gd name="T35" fmla="*/ 10772 h 2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6" h="2319">
                    <a:moveTo>
                      <a:pt x="1135" y="2319"/>
                    </a:moveTo>
                    <a:lnTo>
                      <a:pt x="10" y="2319"/>
                    </a:lnTo>
                    <a:lnTo>
                      <a:pt x="0" y="230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5" y="0"/>
                    </a:lnTo>
                    <a:lnTo>
                      <a:pt x="1145" y="10"/>
                    </a:lnTo>
                    <a:lnTo>
                      <a:pt x="1145" y="2309"/>
                    </a:lnTo>
                    <a:lnTo>
                      <a:pt x="1135" y="23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6" name="Group 1260"/>
            <p:cNvGrpSpPr>
              <a:grpSpLocks/>
            </p:cNvGrpSpPr>
            <p:nvPr/>
          </p:nvGrpSpPr>
          <p:grpSpPr bwMode="auto">
            <a:xfrm>
              <a:off x="2735" y="8453"/>
              <a:ext cx="1146" cy="2319"/>
              <a:chOff x="2735" y="8453"/>
              <a:chExt cx="1146" cy="2319"/>
            </a:xfrm>
          </p:grpSpPr>
          <p:sp>
            <p:nvSpPr>
              <p:cNvPr id="3822" name="Freeform 1261"/>
              <p:cNvSpPr>
                <a:spLocks/>
              </p:cNvSpPr>
              <p:nvPr/>
            </p:nvSpPr>
            <p:spPr bwMode="auto">
              <a:xfrm>
                <a:off x="2735" y="8453"/>
                <a:ext cx="1146" cy="2319"/>
              </a:xfrm>
              <a:custGeom>
                <a:avLst/>
                <a:gdLst>
                  <a:gd name="T0" fmla="+- 0 2735 2735"/>
                  <a:gd name="T1" fmla="*/ T0 w 1146"/>
                  <a:gd name="T2" fmla="+- 0 8476 8453"/>
                  <a:gd name="T3" fmla="*/ 8476 h 2319"/>
                  <a:gd name="T4" fmla="+- 0 2735 2735"/>
                  <a:gd name="T5" fmla="*/ T4 w 1146"/>
                  <a:gd name="T6" fmla="+- 0 8463 8453"/>
                  <a:gd name="T7" fmla="*/ 8463 h 2319"/>
                  <a:gd name="T8" fmla="+- 0 2745 2735"/>
                  <a:gd name="T9" fmla="*/ T8 w 1146"/>
                  <a:gd name="T10" fmla="+- 0 8453 8453"/>
                  <a:gd name="T11" fmla="*/ 8453 h 2319"/>
                  <a:gd name="T12" fmla="+- 0 2757 2735"/>
                  <a:gd name="T13" fmla="*/ T12 w 1146"/>
                  <a:gd name="T14" fmla="+- 0 8453 8453"/>
                  <a:gd name="T15" fmla="*/ 8453 h 2319"/>
                  <a:gd name="T16" fmla="+- 0 3857 2735"/>
                  <a:gd name="T17" fmla="*/ T16 w 1146"/>
                  <a:gd name="T18" fmla="+- 0 8453 8453"/>
                  <a:gd name="T19" fmla="*/ 8453 h 2319"/>
                  <a:gd name="T20" fmla="+- 0 3870 2735"/>
                  <a:gd name="T21" fmla="*/ T20 w 1146"/>
                  <a:gd name="T22" fmla="+- 0 8453 8453"/>
                  <a:gd name="T23" fmla="*/ 8453 h 2319"/>
                  <a:gd name="T24" fmla="+- 0 3880 2735"/>
                  <a:gd name="T25" fmla="*/ T24 w 1146"/>
                  <a:gd name="T26" fmla="+- 0 8463 8453"/>
                  <a:gd name="T27" fmla="*/ 8463 h 2319"/>
                  <a:gd name="T28" fmla="+- 0 3880 2735"/>
                  <a:gd name="T29" fmla="*/ T28 w 1146"/>
                  <a:gd name="T30" fmla="+- 0 8476 8453"/>
                  <a:gd name="T31" fmla="*/ 8476 h 2319"/>
                  <a:gd name="T32" fmla="+- 0 3880 2735"/>
                  <a:gd name="T33" fmla="*/ T32 w 1146"/>
                  <a:gd name="T34" fmla="+- 0 10750 8453"/>
                  <a:gd name="T35" fmla="*/ 10750 h 2319"/>
                  <a:gd name="T36" fmla="+- 0 3880 2735"/>
                  <a:gd name="T37" fmla="*/ T36 w 1146"/>
                  <a:gd name="T38" fmla="+- 0 10762 8453"/>
                  <a:gd name="T39" fmla="*/ 10762 h 2319"/>
                  <a:gd name="T40" fmla="+- 0 3870 2735"/>
                  <a:gd name="T41" fmla="*/ T40 w 1146"/>
                  <a:gd name="T42" fmla="+- 0 10772 8453"/>
                  <a:gd name="T43" fmla="*/ 10772 h 2319"/>
                  <a:gd name="T44" fmla="+- 0 3857 2735"/>
                  <a:gd name="T45" fmla="*/ T44 w 1146"/>
                  <a:gd name="T46" fmla="+- 0 10772 8453"/>
                  <a:gd name="T47" fmla="*/ 10772 h 2319"/>
                  <a:gd name="T48" fmla="+- 0 2757 2735"/>
                  <a:gd name="T49" fmla="*/ T48 w 1146"/>
                  <a:gd name="T50" fmla="+- 0 10772 8453"/>
                  <a:gd name="T51" fmla="*/ 10772 h 2319"/>
                  <a:gd name="T52" fmla="+- 0 2745 2735"/>
                  <a:gd name="T53" fmla="*/ T52 w 1146"/>
                  <a:gd name="T54" fmla="+- 0 10772 8453"/>
                  <a:gd name="T55" fmla="*/ 10772 h 2319"/>
                  <a:gd name="T56" fmla="+- 0 2735 2735"/>
                  <a:gd name="T57" fmla="*/ T56 w 1146"/>
                  <a:gd name="T58" fmla="+- 0 10762 8453"/>
                  <a:gd name="T59" fmla="*/ 10762 h 2319"/>
                  <a:gd name="T60" fmla="+- 0 2735 2735"/>
                  <a:gd name="T61" fmla="*/ T60 w 1146"/>
                  <a:gd name="T62" fmla="+- 0 10750 8453"/>
                  <a:gd name="T63" fmla="*/ 10750 h 2319"/>
                  <a:gd name="T64" fmla="+- 0 2735 2735"/>
                  <a:gd name="T65" fmla="*/ T64 w 1146"/>
                  <a:gd name="T66" fmla="+- 0 8476 8453"/>
                  <a:gd name="T67" fmla="*/ 8476 h 23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6" h="2319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22" y="0"/>
                    </a:lnTo>
                    <a:lnTo>
                      <a:pt x="1135" y="0"/>
                    </a:lnTo>
                    <a:lnTo>
                      <a:pt x="1145" y="10"/>
                    </a:lnTo>
                    <a:lnTo>
                      <a:pt x="1145" y="23"/>
                    </a:lnTo>
                    <a:lnTo>
                      <a:pt x="1145" y="2297"/>
                    </a:lnTo>
                    <a:lnTo>
                      <a:pt x="1145" y="2309"/>
                    </a:lnTo>
                    <a:lnTo>
                      <a:pt x="1135" y="2319"/>
                    </a:lnTo>
                    <a:lnTo>
                      <a:pt x="1122" y="2319"/>
                    </a:lnTo>
                    <a:lnTo>
                      <a:pt x="22" y="2319"/>
                    </a:lnTo>
                    <a:lnTo>
                      <a:pt x="10" y="2319"/>
                    </a:lnTo>
                    <a:lnTo>
                      <a:pt x="0" y="2309"/>
                    </a:lnTo>
                    <a:lnTo>
                      <a:pt x="0" y="2297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7" name="Group 1262"/>
            <p:cNvGrpSpPr>
              <a:grpSpLocks/>
            </p:cNvGrpSpPr>
            <p:nvPr/>
          </p:nvGrpSpPr>
          <p:grpSpPr bwMode="auto">
            <a:xfrm>
              <a:off x="2735" y="10740"/>
              <a:ext cx="1146" cy="2320"/>
              <a:chOff x="2735" y="10740"/>
              <a:chExt cx="1146" cy="2320"/>
            </a:xfrm>
          </p:grpSpPr>
          <p:sp>
            <p:nvSpPr>
              <p:cNvPr id="3821" name="Freeform 1263"/>
              <p:cNvSpPr>
                <a:spLocks/>
              </p:cNvSpPr>
              <p:nvPr/>
            </p:nvSpPr>
            <p:spPr bwMode="auto">
              <a:xfrm>
                <a:off x="2735" y="10740"/>
                <a:ext cx="1146" cy="2320"/>
              </a:xfrm>
              <a:custGeom>
                <a:avLst/>
                <a:gdLst>
                  <a:gd name="T0" fmla="+- 0 3870 2735"/>
                  <a:gd name="T1" fmla="*/ T0 w 1146"/>
                  <a:gd name="T2" fmla="+- 0 13059 10740"/>
                  <a:gd name="T3" fmla="*/ 13059 h 2320"/>
                  <a:gd name="T4" fmla="+- 0 2745 2735"/>
                  <a:gd name="T5" fmla="*/ T4 w 1146"/>
                  <a:gd name="T6" fmla="+- 0 13059 10740"/>
                  <a:gd name="T7" fmla="*/ 13059 h 2320"/>
                  <a:gd name="T8" fmla="+- 0 2735 2735"/>
                  <a:gd name="T9" fmla="*/ T8 w 1146"/>
                  <a:gd name="T10" fmla="+- 0 13049 10740"/>
                  <a:gd name="T11" fmla="*/ 13049 h 2320"/>
                  <a:gd name="T12" fmla="+- 0 2735 2735"/>
                  <a:gd name="T13" fmla="*/ T12 w 1146"/>
                  <a:gd name="T14" fmla="+- 0 10750 10740"/>
                  <a:gd name="T15" fmla="*/ 10750 h 2320"/>
                  <a:gd name="T16" fmla="+- 0 2745 2735"/>
                  <a:gd name="T17" fmla="*/ T16 w 1146"/>
                  <a:gd name="T18" fmla="+- 0 10740 10740"/>
                  <a:gd name="T19" fmla="*/ 10740 h 2320"/>
                  <a:gd name="T20" fmla="+- 0 3870 2735"/>
                  <a:gd name="T21" fmla="*/ T20 w 1146"/>
                  <a:gd name="T22" fmla="+- 0 10740 10740"/>
                  <a:gd name="T23" fmla="*/ 10740 h 2320"/>
                  <a:gd name="T24" fmla="+- 0 3880 2735"/>
                  <a:gd name="T25" fmla="*/ T24 w 1146"/>
                  <a:gd name="T26" fmla="+- 0 10750 10740"/>
                  <a:gd name="T27" fmla="*/ 10750 h 2320"/>
                  <a:gd name="T28" fmla="+- 0 3880 2735"/>
                  <a:gd name="T29" fmla="*/ T28 w 1146"/>
                  <a:gd name="T30" fmla="+- 0 13049 10740"/>
                  <a:gd name="T31" fmla="*/ 13049 h 2320"/>
                  <a:gd name="T32" fmla="+- 0 3870 2735"/>
                  <a:gd name="T33" fmla="*/ T32 w 1146"/>
                  <a:gd name="T34" fmla="+- 0 13059 10740"/>
                  <a:gd name="T35" fmla="*/ 13059 h 23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6" h="2320">
                    <a:moveTo>
                      <a:pt x="1135" y="2319"/>
                    </a:moveTo>
                    <a:lnTo>
                      <a:pt x="10" y="2319"/>
                    </a:lnTo>
                    <a:lnTo>
                      <a:pt x="0" y="230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5" y="0"/>
                    </a:lnTo>
                    <a:lnTo>
                      <a:pt x="1145" y="10"/>
                    </a:lnTo>
                    <a:lnTo>
                      <a:pt x="1145" y="2309"/>
                    </a:lnTo>
                    <a:lnTo>
                      <a:pt x="1135" y="23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8" name="Group 1264"/>
            <p:cNvGrpSpPr>
              <a:grpSpLocks/>
            </p:cNvGrpSpPr>
            <p:nvPr/>
          </p:nvGrpSpPr>
          <p:grpSpPr bwMode="auto">
            <a:xfrm>
              <a:off x="2735" y="10740"/>
              <a:ext cx="1146" cy="2320"/>
              <a:chOff x="2735" y="10740"/>
              <a:chExt cx="1146" cy="2320"/>
            </a:xfrm>
          </p:grpSpPr>
          <p:sp>
            <p:nvSpPr>
              <p:cNvPr id="3820" name="Freeform 1265"/>
              <p:cNvSpPr>
                <a:spLocks/>
              </p:cNvSpPr>
              <p:nvPr/>
            </p:nvSpPr>
            <p:spPr bwMode="auto">
              <a:xfrm>
                <a:off x="2735" y="10740"/>
                <a:ext cx="1146" cy="2320"/>
              </a:xfrm>
              <a:custGeom>
                <a:avLst/>
                <a:gdLst>
                  <a:gd name="T0" fmla="+- 0 2735 2735"/>
                  <a:gd name="T1" fmla="*/ T0 w 1146"/>
                  <a:gd name="T2" fmla="+- 0 10763 10740"/>
                  <a:gd name="T3" fmla="*/ 10763 h 2320"/>
                  <a:gd name="T4" fmla="+- 0 2735 2735"/>
                  <a:gd name="T5" fmla="*/ T4 w 1146"/>
                  <a:gd name="T6" fmla="+- 0 10750 10740"/>
                  <a:gd name="T7" fmla="*/ 10750 h 2320"/>
                  <a:gd name="T8" fmla="+- 0 2745 2735"/>
                  <a:gd name="T9" fmla="*/ T8 w 1146"/>
                  <a:gd name="T10" fmla="+- 0 10740 10740"/>
                  <a:gd name="T11" fmla="*/ 10740 h 2320"/>
                  <a:gd name="T12" fmla="+- 0 2757 2735"/>
                  <a:gd name="T13" fmla="*/ T12 w 1146"/>
                  <a:gd name="T14" fmla="+- 0 10740 10740"/>
                  <a:gd name="T15" fmla="*/ 10740 h 2320"/>
                  <a:gd name="T16" fmla="+- 0 3857 2735"/>
                  <a:gd name="T17" fmla="*/ T16 w 1146"/>
                  <a:gd name="T18" fmla="+- 0 10740 10740"/>
                  <a:gd name="T19" fmla="*/ 10740 h 2320"/>
                  <a:gd name="T20" fmla="+- 0 3870 2735"/>
                  <a:gd name="T21" fmla="*/ T20 w 1146"/>
                  <a:gd name="T22" fmla="+- 0 10740 10740"/>
                  <a:gd name="T23" fmla="*/ 10740 h 2320"/>
                  <a:gd name="T24" fmla="+- 0 3880 2735"/>
                  <a:gd name="T25" fmla="*/ T24 w 1146"/>
                  <a:gd name="T26" fmla="+- 0 10750 10740"/>
                  <a:gd name="T27" fmla="*/ 10750 h 2320"/>
                  <a:gd name="T28" fmla="+- 0 3880 2735"/>
                  <a:gd name="T29" fmla="*/ T28 w 1146"/>
                  <a:gd name="T30" fmla="+- 0 10763 10740"/>
                  <a:gd name="T31" fmla="*/ 10763 h 2320"/>
                  <a:gd name="T32" fmla="+- 0 3880 2735"/>
                  <a:gd name="T33" fmla="*/ T32 w 1146"/>
                  <a:gd name="T34" fmla="+- 0 13037 10740"/>
                  <a:gd name="T35" fmla="*/ 13037 h 2320"/>
                  <a:gd name="T36" fmla="+- 0 3880 2735"/>
                  <a:gd name="T37" fmla="*/ T36 w 1146"/>
                  <a:gd name="T38" fmla="+- 0 13049 10740"/>
                  <a:gd name="T39" fmla="*/ 13049 h 2320"/>
                  <a:gd name="T40" fmla="+- 0 3870 2735"/>
                  <a:gd name="T41" fmla="*/ T40 w 1146"/>
                  <a:gd name="T42" fmla="+- 0 13059 10740"/>
                  <a:gd name="T43" fmla="*/ 13059 h 2320"/>
                  <a:gd name="T44" fmla="+- 0 3857 2735"/>
                  <a:gd name="T45" fmla="*/ T44 w 1146"/>
                  <a:gd name="T46" fmla="+- 0 13059 10740"/>
                  <a:gd name="T47" fmla="*/ 13059 h 2320"/>
                  <a:gd name="T48" fmla="+- 0 2757 2735"/>
                  <a:gd name="T49" fmla="*/ T48 w 1146"/>
                  <a:gd name="T50" fmla="+- 0 13059 10740"/>
                  <a:gd name="T51" fmla="*/ 13059 h 2320"/>
                  <a:gd name="T52" fmla="+- 0 2745 2735"/>
                  <a:gd name="T53" fmla="*/ T52 w 1146"/>
                  <a:gd name="T54" fmla="+- 0 13059 10740"/>
                  <a:gd name="T55" fmla="*/ 13059 h 2320"/>
                  <a:gd name="T56" fmla="+- 0 2735 2735"/>
                  <a:gd name="T57" fmla="*/ T56 w 1146"/>
                  <a:gd name="T58" fmla="+- 0 13049 10740"/>
                  <a:gd name="T59" fmla="*/ 13049 h 2320"/>
                  <a:gd name="T60" fmla="+- 0 2735 2735"/>
                  <a:gd name="T61" fmla="*/ T60 w 1146"/>
                  <a:gd name="T62" fmla="+- 0 13037 10740"/>
                  <a:gd name="T63" fmla="*/ 13037 h 2320"/>
                  <a:gd name="T64" fmla="+- 0 2735 2735"/>
                  <a:gd name="T65" fmla="*/ T64 w 1146"/>
                  <a:gd name="T66" fmla="+- 0 10763 10740"/>
                  <a:gd name="T67" fmla="*/ 10763 h 23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6" h="2320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22" y="0"/>
                    </a:lnTo>
                    <a:lnTo>
                      <a:pt x="1135" y="0"/>
                    </a:lnTo>
                    <a:lnTo>
                      <a:pt x="1145" y="10"/>
                    </a:lnTo>
                    <a:lnTo>
                      <a:pt x="1145" y="23"/>
                    </a:lnTo>
                    <a:lnTo>
                      <a:pt x="1145" y="2297"/>
                    </a:lnTo>
                    <a:lnTo>
                      <a:pt x="1145" y="2309"/>
                    </a:lnTo>
                    <a:lnTo>
                      <a:pt x="1135" y="2319"/>
                    </a:lnTo>
                    <a:lnTo>
                      <a:pt x="1122" y="2319"/>
                    </a:lnTo>
                    <a:lnTo>
                      <a:pt x="22" y="2319"/>
                    </a:lnTo>
                    <a:lnTo>
                      <a:pt x="10" y="2319"/>
                    </a:lnTo>
                    <a:lnTo>
                      <a:pt x="0" y="2309"/>
                    </a:lnTo>
                    <a:lnTo>
                      <a:pt x="0" y="2297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9" name="Group 1266"/>
            <p:cNvGrpSpPr>
              <a:grpSpLocks/>
            </p:cNvGrpSpPr>
            <p:nvPr/>
          </p:nvGrpSpPr>
          <p:grpSpPr bwMode="auto">
            <a:xfrm>
              <a:off x="2732" y="3240"/>
              <a:ext cx="1145" cy="663"/>
              <a:chOff x="2732" y="3240"/>
              <a:chExt cx="1145" cy="663"/>
            </a:xfrm>
          </p:grpSpPr>
          <p:sp>
            <p:nvSpPr>
              <p:cNvPr id="3819" name="Freeform 1267"/>
              <p:cNvSpPr>
                <a:spLocks/>
              </p:cNvSpPr>
              <p:nvPr/>
            </p:nvSpPr>
            <p:spPr bwMode="auto">
              <a:xfrm>
                <a:off x="2732" y="3240"/>
                <a:ext cx="1145" cy="663"/>
              </a:xfrm>
              <a:custGeom>
                <a:avLst/>
                <a:gdLst>
                  <a:gd name="T0" fmla="+- 0 3866 2732"/>
                  <a:gd name="T1" fmla="*/ T0 w 1145"/>
                  <a:gd name="T2" fmla="+- 0 3902 3240"/>
                  <a:gd name="T3" fmla="*/ 3902 h 663"/>
                  <a:gd name="T4" fmla="+- 0 2741 2732"/>
                  <a:gd name="T5" fmla="*/ T4 w 1145"/>
                  <a:gd name="T6" fmla="+- 0 3902 3240"/>
                  <a:gd name="T7" fmla="*/ 3902 h 663"/>
                  <a:gd name="T8" fmla="+- 0 2732 2732"/>
                  <a:gd name="T9" fmla="*/ T8 w 1145"/>
                  <a:gd name="T10" fmla="+- 0 3892 3240"/>
                  <a:gd name="T11" fmla="*/ 3892 h 663"/>
                  <a:gd name="T12" fmla="+- 0 2732 2732"/>
                  <a:gd name="T13" fmla="*/ T12 w 1145"/>
                  <a:gd name="T14" fmla="+- 0 3250 3240"/>
                  <a:gd name="T15" fmla="*/ 3250 h 663"/>
                  <a:gd name="T16" fmla="+- 0 2741 2732"/>
                  <a:gd name="T17" fmla="*/ T16 w 1145"/>
                  <a:gd name="T18" fmla="+- 0 3240 3240"/>
                  <a:gd name="T19" fmla="*/ 3240 h 663"/>
                  <a:gd name="T20" fmla="+- 0 3866 2732"/>
                  <a:gd name="T21" fmla="*/ T20 w 1145"/>
                  <a:gd name="T22" fmla="+- 0 3240 3240"/>
                  <a:gd name="T23" fmla="*/ 3240 h 663"/>
                  <a:gd name="T24" fmla="+- 0 3876 2732"/>
                  <a:gd name="T25" fmla="*/ T24 w 1145"/>
                  <a:gd name="T26" fmla="+- 0 3250 3240"/>
                  <a:gd name="T27" fmla="*/ 3250 h 663"/>
                  <a:gd name="T28" fmla="+- 0 3876 2732"/>
                  <a:gd name="T29" fmla="*/ T28 w 1145"/>
                  <a:gd name="T30" fmla="+- 0 3892 3240"/>
                  <a:gd name="T31" fmla="*/ 3892 h 663"/>
                  <a:gd name="T32" fmla="+- 0 3866 2732"/>
                  <a:gd name="T33" fmla="*/ T32 w 1145"/>
                  <a:gd name="T34" fmla="+- 0 3902 3240"/>
                  <a:gd name="T35" fmla="*/ 390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5" h="663">
                    <a:moveTo>
                      <a:pt x="1134" y="662"/>
                    </a:moveTo>
                    <a:lnTo>
                      <a:pt x="9" y="662"/>
                    </a:lnTo>
                    <a:lnTo>
                      <a:pt x="0" y="652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134" y="0"/>
                    </a:lnTo>
                    <a:lnTo>
                      <a:pt x="1144" y="10"/>
                    </a:lnTo>
                    <a:lnTo>
                      <a:pt x="1144" y="652"/>
                    </a:lnTo>
                    <a:lnTo>
                      <a:pt x="1134" y="6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0" name="Group 1268"/>
            <p:cNvGrpSpPr>
              <a:grpSpLocks/>
            </p:cNvGrpSpPr>
            <p:nvPr/>
          </p:nvGrpSpPr>
          <p:grpSpPr bwMode="auto">
            <a:xfrm>
              <a:off x="2732" y="3240"/>
              <a:ext cx="1145" cy="663"/>
              <a:chOff x="2732" y="3240"/>
              <a:chExt cx="1145" cy="663"/>
            </a:xfrm>
          </p:grpSpPr>
          <p:sp>
            <p:nvSpPr>
              <p:cNvPr id="3818" name="Freeform 1269"/>
              <p:cNvSpPr>
                <a:spLocks/>
              </p:cNvSpPr>
              <p:nvPr/>
            </p:nvSpPr>
            <p:spPr bwMode="auto">
              <a:xfrm>
                <a:off x="2732" y="3240"/>
                <a:ext cx="1145" cy="663"/>
              </a:xfrm>
              <a:custGeom>
                <a:avLst/>
                <a:gdLst>
                  <a:gd name="T0" fmla="+- 0 2732 2732"/>
                  <a:gd name="T1" fmla="*/ T0 w 1145"/>
                  <a:gd name="T2" fmla="+- 0 3262 3240"/>
                  <a:gd name="T3" fmla="*/ 3262 h 663"/>
                  <a:gd name="T4" fmla="+- 0 2732 2732"/>
                  <a:gd name="T5" fmla="*/ T4 w 1145"/>
                  <a:gd name="T6" fmla="+- 0 3250 3240"/>
                  <a:gd name="T7" fmla="*/ 3250 h 663"/>
                  <a:gd name="T8" fmla="+- 0 2741 2732"/>
                  <a:gd name="T9" fmla="*/ T8 w 1145"/>
                  <a:gd name="T10" fmla="+- 0 3240 3240"/>
                  <a:gd name="T11" fmla="*/ 3240 h 663"/>
                  <a:gd name="T12" fmla="+- 0 2754 2732"/>
                  <a:gd name="T13" fmla="*/ T12 w 1145"/>
                  <a:gd name="T14" fmla="+- 0 3240 3240"/>
                  <a:gd name="T15" fmla="*/ 3240 h 663"/>
                  <a:gd name="T16" fmla="+- 0 3854 2732"/>
                  <a:gd name="T17" fmla="*/ T16 w 1145"/>
                  <a:gd name="T18" fmla="+- 0 3240 3240"/>
                  <a:gd name="T19" fmla="*/ 3240 h 663"/>
                  <a:gd name="T20" fmla="+- 0 3866 2732"/>
                  <a:gd name="T21" fmla="*/ T20 w 1145"/>
                  <a:gd name="T22" fmla="+- 0 3240 3240"/>
                  <a:gd name="T23" fmla="*/ 3240 h 663"/>
                  <a:gd name="T24" fmla="+- 0 3876 2732"/>
                  <a:gd name="T25" fmla="*/ T24 w 1145"/>
                  <a:gd name="T26" fmla="+- 0 3250 3240"/>
                  <a:gd name="T27" fmla="*/ 3250 h 663"/>
                  <a:gd name="T28" fmla="+- 0 3876 2732"/>
                  <a:gd name="T29" fmla="*/ T28 w 1145"/>
                  <a:gd name="T30" fmla="+- 0 3262 3240"/>
                  <a:gd name="T31" fmla="*/ 3262 h 663"/>
                  <a:gd name="T32" fmla="+- 0 3876 2732"/>
                  <a:gd name="T33" fmla="*/ T32 w 1145"/>
                  <a:gd name="T34" fmla="+- 0 3880 3240"/>
                  <a:gd name="T35" fmla="*/ 3880 h 663"/>
                  <a:gd name="T36" fmla="+- 0 3876 2732"/>
                  <a:gd name="T37" fmla="*/ T36 w 1145"/>
                  <a:gd name="T38" fmla="+- 0 3892 3240"/>
                  <a:gd name="T39" fmla="*/ 3892 h 663"/>
                  <a:gd name="T40" fmla="+- 0 3866 2732"/>
                  <a:gd name="T41" fmla="*/ T40 w 1145"/>
                  <a:gd name="T42" fmla="+- 0 3902 3240"/>
                  <a:gd name="T43" fmla="*/ 3902 h 663"/>
                  <a:gd name="T44" fmla="+- 0 3854 2732"/>
                  <a:gd name="T45" fmla="*/ T44 w 1145"/>
                  <a:gd name="T46" fmla="+- 0 3902 3240"/>
                  <a:gd name="T47" fmla="*/ 3902 h 663"/>
                  <a:gd name="T48" fmla="+- 0 2754 2732"/>
                  <a:gd name="T49" fmla="*/ T48 w 1145"/>
                  <a:gd name="T50" fmla="+- 0 3902 3240"/>
                  <a:gd name="T51" fmla="*/ 3902 h 663"/>
                  <a:gd name="T52" fmla="+- 0 2741 2732"/>
                  <a:gd name="T53" fmla="*/ T52 w 1145"/>
                  <a:gd name="T54" fmla="+- 0 3902 3240"/>
                  <a:gd name="T55" fmla="*/ 3902 h 663"/>
                  <a:gd name="T56" fmla="+- 0 2732 2732"/>
                  <a:gd name="T57" fmla="*/ T56 w 1145"/>
                  <a:gd name="T58" fmla="+- 0 3892 3240"/>
                  <a:gd name="T59" fmla="*/ 3892 h 663"/>
                  <a:gd name="T60" fmla="+- 0 2732 2732"/>
                  <a:gd name="T61" fmla="*/ T60 w 1145"/>
                  <a:gd name="T62" fmla="+- 0 3880 3240"/>
                  <a:gd name="T63" fmla="*/ 3880 h 663"/>
                  <a:gd name="T64" fmla="+- 0 2732 2732"/>
                  <a:gd name="T65" fmla="*/ T64 w 1145"/>
                  <a:gd name="T66" fmla="+- 0 3262 3240"/>
                  <a:gd name="T67" fmla="*/ 326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5" h="663">
                    <a:moveTo>
                      <a:pt x="0" y="22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22" y="0"/>
                    </a:lnTo>
                    <a:lnTo>
                      <a:pt x="1122" y="0"/>
                    </a:lnTo>
                    <a:lnTo>
                      <a:pt x="1134" y="0"/>
                    </a:lnTo>
                    <a:lnTo>
                      <a:pt x="1144" y="10"/>
                    </a:lnTo>
                    <a:lnTo>
                      <a:pt x="1144" y="22"/>
                    </a:lnTo>
                    <a:lnTo>
                      <a:pt x="1144" y="640"/>
                    </a:lnTo>
                    <a:lnTo>
                      <a:pt x="1144" y="652"/>
                    </a:lnTo>
                    <a:lnTo>
                      <a:pt x="1134" y="662"/>
                    </a:lnTo>
                    <a:lnTo>
                      <a:pt x="1122" y="662"/>
                    </a:lnTo>
                    <a:lnTo>
                      <a:pt x="22" y="662"/>
                    </a:lnTo>
                    <a:lnTo>
                      <a:pt x="9" y="662"/>
                    </a:lnTo>
                    <a:lnTo>
                      <a:pt x="0" y="652"/>
                    </a:lnTo>
                    <a:lnTo>
                      <a:pt x="0" y="64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1" name="Group 1270"/>
            <p:cNvGrpSpPr>
              <a:grpSpLocks/>
            </p:cNvGrpSpPr>
            <p:nvPr/>
          </p:nvGrpSpPr>
          <p:grpSpPr bwMode="auto">
            <a:xfrm>
              <a:off x="2853" y="3584"/>
              <a:ext cx="92" cy="98"/>
              <a:chOff x="2853" y="3584"/>
              <a:chExt cx="92" cy="98"/>
            </a:xfrm>
          </p:grpSpPr>
          <p:sp>
            <p:nvSpPr>
              <p:cNvPr id="3815" name="Freeform 1271"/>
              <p:cNvSpPr>
                <a:spLocks/>
              </p:cNvSpPr>
              <p:nvPr/>
            </p:nvSpPr>
            <p:spPr bwMode="auto">
              <a:xfrm>
                <a:off x="2853" y="3584"/>
                <a:ext cx="92" cy="98"/>
              </a:xfrm>
              <a:custGeom>
                <a:avLst/>
                <a:gdLst>
                  <a:gd name="T0" fmla="+- 0 2915 2853"/>
                  <a:gd name="T1" fmla="*/ T0 w 92"/>
                  <a:gd name="T2" fmla="+- 0 3682 3584"/>
                  <a:gd name="T3" fmla="*/ 3682 h 98"/>
                  <a:gd name="T4" fmla="+- 0 2886 2853"/>
                  <a:gd name="T5" fmla="*/ T4 w 92"/>
                  <a:gd name="T6" fmla="+- 0 3679 3584"/>
                  <a:gd name="T7" fmla="*/ 3679 h 98"/>
                  <a:gd name="T8" fmla="+- 0 2868 2853"/>
                  <a:gd name="T9" fmla="*/ T8 w 92"/>
                  <a:gd name="T10" fmla="+- 0 3670 3584"/>
                  <a:gd name="T11" fmla="*/ 3670 h 98"/>
                  <a:gd name="T12" fmla="+- 0 2857 2853"/>
                  <a:gd name="T13" fmla="*/ T12 w 92"/>
                  <a:gd name="T14" fmla="+- 0 3655 3584"/>
                  <a:gd name="T15" fmla="*/ 3655 h 98"/>
                  <a:gd name="T16" fmla="+- 0 2853 2853"/>
                  <a:gd name="T17" fmla="*/ T16 w 92"/>
                  <a:gd name="T18" fmla="+- 0 3634 3584"/>
                  <a:gd name="T19" fmla="*/ 3634 h 98"/>
                  <a:gd name="T20" fmla="+- 0 2855 2853"/>
                  <a:gd name="T21" fmla="*/ T20 w 92"/>
                  <a:gd name="T22" fmla="+- 0 3613 3584"/>
                  <a:gd name="T23" fmla="*/ 3613 h 98"/>
                  <a:gd name="T24" fmla="+- 0 2865 2853"/>
                  <a:gd name="T25" fmla="*/ T24 w 92"/>
                  <a:gd name="T26" fmla="+- 0 3598 3584"/>
                  <a:gd name="T27" fmla="*/ 3598 h 98"/>
                  <a:gd name="T28" fmla="+- 0 2879 2853"/>
                  <a:gd name="T29" fmla="*/ T28 w 92"/>
                  <a:gd name="T30" fmla="+- 0 3588 3584"/>
                  <a:gd name="T31" fmla="*/ 3588 h 98"/>
                  <a:gd name="T32" fmla="+- 0 2897 2853"/>
                  <a:gd name="T33" fmla="*/ T32 w 92"/>
                  <a:gd name="T34" fmla="+- 0 3584 3584"/>
                  <a:gd name="T35" fmla="*/ 3584 h 98"/>
                  <a:gd name="T36" fmla="+- 0 2915 2853"/>
                  <a:gd name="T37" fmla="*/ T36 w 92"/>
                  <a:gd name="T38" fmla="+- 0 3586 3584"/>
                  <a:gd name="T39" fmla="*/ 3586 h 98"/>
                  <a:gd name="T40" fmla="+- 0 2936 2853"/>
                  <a:gd name="T41" fmla="*/ T40 w 92"/>
                  <a:gd name="T42" fmla="+- 0 3595 3584"/>
                  <a:gd name="T43" fmla="*/ 3595 h 98"/>
                  <a:gd name="T44" fmla="+- 0 2938 2853"/>
                  <a:gd name="T45" fmla="*/ T44 w 92"/>
                  <a:gd name="T46" fmla="+- 0 3599 3584"/>
                  <a:gd name="T47" fmla="*/ 3599 h 98"/>
                  <a:gd name="T48" fmla="+- 0 2901 2853"/>
                  <a:gd name="T49" fmla="*/ T48 w 92"/>
                  <a:gd name="T50" fmla="+- 0 3599 3584"/>
                  <a:gd name="T51" fmla="*/ 3599 h 98"/>
                  <a:gd name="T52" fmla="+- 0 2881 2853"/>
                  <a:gd name="T53" fmla="*/ T52 w 92"/>
                  <a:gd name="T54" fmla="+- 0 3607 3584"/>
                  <a:gd name="T55" fmla="*/ 3607 h 98"/>
                  <a:gd name="T56" fmla="+- 0 2873 2853"/>
                  <a:gd name="T57" fmla="*/ T56 w 92"/>
                  <a:gd name="T58" fmla="+- 0 3628 3584"/>
                  <a:gd name="T59" fmla="*/ 3628 h 98"/>
                  <a:gd name="T60" fmla="+- 0 2873 2853"/>
                  <a:gd name="T61" fmla="*/ T60 w 92"/>
                  <a:gd name="T62" fmla="+- 0 3633 3584"/>
                  <a:gd name="T63" fmla="*/ 3633 h 98"/>
                  <a:gd name="T64" fmla="+- 0 2878 2853"/>
                  <a:gd name="T65" fmla="*/ T64 w 92"/>
                  <a:gd name="T66" fmla="+- 0 3656 3584"/>
                  <a:gd name="T67" fmla="*/ 3656 h 98"/>
                  <a:gd name="T68" fmla="+- 0 2896 2853"/>
                  <a:gd name="T69" fmla="*/ T68 w 92"/>
                  <a:gd name="T70" fmla="+- 0 3667 3584"/>
                  <a:gd name="T71" fmla="*/ 3667 h 98"/>
                  <a:gd name="T72" fmla="+- 0 2916 2853"/>
                  <a:gd name="T73" fmla="*/ T72 w 92"/>
                  <a:gd name="T74" fmla="+- 0 3667 3584"/>
                  <a:gd name="T75" fmla="*/ 3667 h 98"/>
                  <a:gd name="T76" fmla="+- 0 2936 2853"/>
                  <a:gd name="T77" fmla="*/ T76 w 92"/>
                  <a:gd name="T78" fmla="+- 0 3667 3584"/>
                  <a:gd name="T79" fmla="*/ 3667 h 98"/>
                  <a:gd name="T80" fmla="+- 0 2933 2853"/>
                  <a:gd name="T81" fmla="*/ T80 w 92"/>
                  <a:gd name="T82" fmla="+- 0 3672 3584"/>
                  <a:gd name="T83" fmla="*/ 3672 h 98"/>
                  <a:gd name="T84" fmla="+- 0 2915 2853"/>
                  <a:gd name="T85" fmla="*/ T84 w 92"/>
                  <a:gd name="T86" fmla="+- 0 3682 3584"/>
                  <a:gd name="T87" fmla="*/ 368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8"/>
                    </a:moveTo>
                    <a:lnTo>
                      <a:pt x="33" y="95"/>
                    </a:lnTo>
                    <a:lnTo>
                      <a:pt x="15" y="86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2" y="29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62" y="2"/>
                    </a:lnTo>
                    <a:lnTo>
                      <a:pt x="83" y="11"/>
                    </a:lnTo>
                    <a:lnTo>
                      <a:pt x="85" y="15"/>
                    </a:lnTo>
                    <a:lnTo>
                      <a:pt x="48" y="15"/>
                    </a:lnTo>
                    <a:lnTo>
                      <a:pt x="28" y="23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5" y="72"/>
                    </a:lnTo>
                    <a:lnTo>
                      <a:pt x="43" y="83"/>
                    </a:lnTo>
                    <a:lnTo>
                      <a:pt x="63" y="83"/>
                    </a:lnTo>
                    <a:lnTo>
                      <a:pt x="83" y="83"/>
                    </a:lnTo>
                    <a:lnTo>
                      <a:pt x="80" y="88"/>
                    </a:lnTo>
                    <a:lnTo>
                      <a:pt x="62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6" name="Freeform 1272"/>
              <p:cNvSpPr>
                <a:spLocks/>
              </p:cNvSpPr>
              <p:nvPr/>
            </p:nvSpPr>
            <p:spPr bwMode="auto">
              <a:xfrm>
                <a:off x="2853" y="3584"/>
                <a:ext cx="92" cy="98"/>
              </a:xfrm>
              <a:custGeom>
                <a:avLst/>
                <a:gdLst>
                  <a:gd name="T0" fmla="+- 0 2925 2853"/>
                  <a:gd name="T1" fmla="*/ T0 w 92"/>
                  <a:gd name="T2" fmla="+- 0 3615 3584"/>
                  <a:gd name="T3" fmla="*/ 3615 h 98"/>
                  <a:gd name="T4" fmla="+- 0 2922 2853"/>
                  <a:gd name="T5" fmla="*/ T4 w 92"/>
                  <a:gd name="T6" fmla="+- 0 3606 3584"/>
                  <a:gd name="T7" fmla="*/ 3606 h 98"/>
                  <a:gd name="T8" fmla="+- 0 2913 2853"/>
                  <a:gd name="T9" fmla="*/ T8 w 92"/>
                  <a:gd name="T10" fmla="+- 0 3599 3584"/>
                  <a:gd name="T11" fmla="*/ 3599 h 98"/>
                  <a:gd name="T12" fmla="+- 0 2938 2853"/>
                  <a:gd name="T13" fmla="*/ T12 w 92"/>
                  <a:gd name="T14" fmla="+- 0 3599 3584"/>
                  <a:gd name="T15" fmla="*/ 3599 h 98"/>
                  <a:gd name="T16" fmla="+- 0 2940 2853"/>
                  <a:gd name="T17" fmla="*/ T16 w 92"/>
                  <a:gd name="T18" fmla="+- 0 3603 3584"/>
                  <a:gd name="T19" fmla="*/ 3603 h 98"/>
                  <a:gd name="T20" fmla="+- 0 2943 2853"/>
                  <a:gd name="T21" fmla="*/ T20 w 92"/>
                  <a:gd name="T22" fmla="+- 0 3611 3584"/>
                  <a:gd name="T23" fmla="*/ 3611 h 98"/>
                  <a:gd name="T24" fmla="+- 0 2925 2853"/>
                  <a:gd name="T25" fmla="*/ T24 w 92"/>
                  <a:gd name="T26" fmla="+- 0 3615 3584"/>
                  <a:gd name="T27" fmla="*/ 361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1"/>
                    </a:moveTo>
                    <a:lnTo>
                      <a:pt x="69" y="22"/>
                    </a:lnTo>
                    <a:lnTo>
                      <a:pt x="60" y="15"/>
                    </a:lnTo>
                    <a:lnTo>
                      <a:pt x="85" y="15"/>
                    </a:lnTo>
                    <a:lnTo>
                      <a:pt x="87" y="19"/>
                    </a:lnTo>
                    <a:lnTo>
                      <a:pt x="90" y="2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7" name="Freeform 1273"/>
              <p:cNvSpPr>
                <a:spLocks/>
              </p:cNvSpPr>
              <p:nvPr/>
            </p:nvSpPr>
            <p:spPr bwMode="auto">
              <a:xfrm>
                <a:off x="2853" y="3584"/>
                <a:ext cx="92" cy="98"/>
              </a:xfrm>
              <a:custGeom>
                <a:avLst/>
                <a:gdLst>
                  <a:gd name="T0" fmla="+- 0 2936 2853"/>
                  <a:gd name="T1" fmla="*/ T0 w 92"/>
                  <a:gd name="T2" fmla="+- 0 3667 3584"/>
                  <a:gd name="T3" fmla="*/ 3667 h 98"/>
                  <a:gd name="T4" fmla="+- 0 2916 2853"/>
                  <a:gd name="T5" fmla="*/ T4 w 92"/>
                  <a:gd name="T6" fmla="+- 0 3667 3584"/>
                  <a:gd name="T7" fmla="*/ 3667 h 98"/>
                  <a:gd name="T8" fmla="+- 0 2922 2853"/>
                  <a:gd name="T9" fmla="*/ T8 w 92"/>
                  <a:gd name="T10" fmla="+- 0 3659 3584"/>
                  <a:gd name="T11" fmla="*/ 3659 h 98"/>
                  <a:gd name="T12" fmla="+- 0 2927 2853"/>
                  <a:gd name="T13" fmla="*/ T12 w 92"/>
                  <a:gd name="T14" fmla="+- 0 3649 3584"/>
                  <a:gd name="T15" fmla="*/ 3649 h 98"/>
                  <a:gd name="T16" fmla="+- 0 2944 2853"/>
                  <a:gd name="T17" fmla="*/ T16 w 92"/>
                  <a:gd name="T18" fmla="+- 0 3655 3584"/>
                  <a:gd name="T19" fmla="*/ 3655 h 98"/>
                  <a:gd name="T20" fmla="+- 0 2936 2853"/>
                  <a:gd name="T21" fmla="*/ T20 w 92"/>
                  <a:gd name="T22" fmla="+- 0 3667 3584"/>
                  <a:gd name="T23" fmla="*/ 3667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3"/>
                    </a:moveTo>
                    <a:lnTo>
                      <a:pt x="63" y="83"/>
                    </a:lnTo>
                    <a:lnTo>
                      <a:pt x="69" y="75"/>
                    </a:lnTo>
                    <a:lnTo>
                      <a:pt x="74" y="65"/>
                    </a:lnTo>
                    <a:lnTo>
                      <a:pt x="91" y="71"/>
                    </a:lnTo>
                    <a:lnTo>
                      <a:pt x="83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2" name="Group 1274"/>
            <p:cNvGrpSpPr>
              <a:grpSpLocks/>
            </p:cNvGrpSpPr>
            <p:nvPr/>
          </p:nvGrpSpPr>
          <p:grpSpPr bwMode="auto">
            <a:xfrm>
              <a:off x="2949" y="3585"/>
              <a:ext cx="83" cy="97"/>
              <a:chOff x="2949" y="3585"/>
              <a:chExt cx="83" cy="97"/>
            </a:xfrm>
          </p:grpSpPr>
          <p:sp>
            <p:nvSpPr>
              <p:cNvPr id="3813" name="Freeform 1275"/>
              <p:cNvSpPr>
                <a:spLocks/>
              </p:cNvSpPr>
              <p:nvPr/>
            </p:nvSpPr>
            <p:spPr bwMode="auto">
              <a:xfrm>
                <a:off x="2949" y="3585"/>
                <a:ext cx="83" cy="97"/>
              </a:xfrm>
              <a:custGeom>
                <a:avLst/>
                <a:gdLst>
                  <a:gd name="T0" fmla="+- 0 3032 2949"/>
                  <a:gd name="T1" fmla="*/ T0 w 83"/>
                  <a:gd name="T2" fmla="+- 0 3601 3585"/>
                  <a:gd name="T3" fmla="*/ 3601 h 97"/>
                  <a:gd name="T4" fmla="+- 0 2949 2949"/>
                  <a:gd name="T5" fmla="*/ T4 w 83"/>
                  <a:gd name="T6" fmla="+- 0 3601 3585"/>
                  <a:gd name="T7" fmla="*/ 3601 h 97"/>
                  <a:gd name="T8" fmla="+- 0 2949 2949"/>
                  <a:gd name="T9" fmla="*/ T8 w 83"/>
                  <a:gd name="T10" fmla="+- 0 3585 3585"/>
                  <a:gd name="T11" fmla="*/ 3585 h 97"/>
                  <a:gd name="T12" fmla="+- 0 3032 2949"/>
                  <a:gd name="T13" fmla="*/ T12 w 83"/>
                  <a:gd name="T14" fmla="+- 0 3585 3585"/>
                  <a:gd name="T15" fmla="*/ 3585 h 97"/>
                  <a:gd name="T16" fmla="+- 0 3032 2949"/>
                  <a:gd name="T17" fmla="*/ T16 w 83"/>
                  <a:gd name="T18" fmla="+- 0 3601 3585"/>
                  <a:gd name="T19" fmla="*/ 360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83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4" name="Freeform 1276"/>
              <p:cNvSpPr>
                <a:spLocks/>
              </p:cNvSpPr>
              <p:nvPr/>
            </p:nvSpPr>
            <p:spPr bwMode="auto">
              <a:xfrm>
                <a:off x="2949" y="3585"/>
                <a:ext cx="83" cy="97"/>
              </a:xfrm>
              <a:custGeom>
                <a:avLst/>
                <a:gdLst>
                  <a:gd name="T0" fmla="+- 0 3000 2949"/>
                  <a:gd name="T1" fmla="*/ T0 w 83"/>
                  <a:gd name="T2" fmla="+- 0 3681 3585"/>
                  <a:gd name="T3" fmla="*/ 3681 h 97"/>
                  <a:gd name="T4" fmla="+- 0 2980 2949"/>
                  <a:gd name="T5" fmla="*/ T4 w 83"/>
                  <a:gd name="T6" fmla="+- 0 3681 3585"/>
                  <a:gd name="T7" fmla="*/ 3681 h 97"/>
                  <a:gd name="T8" fmla="+- 0 2980 2949"/>
                  <a:gd name="T9" fmla="*/ T8 w 83"/>
                  <a:gd name="T10" fmla="+- 0 3601 3585"/>
                  <a:gd name="T11" fmla="*/ 3601 h 97"/>
                  <a:gd name="T12" fmla="+- 0 3000 2949"/>
                  <a:gd name="T13" fmla="*/ T12 w 83"/>
                  <a:gd name="T14" fmla="+- 0 3601 3585"/>
                  <a:gd name="T15" fmla="*/ 3601 h 97"/>
                  <a:gd name="T16" fmla="+- 0 3000 2949"/>
                  <a:gd name="T17" fmla="*/ T16 w 83"/>
                  <a:gd name="T18" fmla="+- 0 3681 3585"/>
                  <a:gd name="T19" fmla="*/ 368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51" y="96"/>
                    </a:moveTo>
                    <a:lnTo>
                      <a:pt x="31" y="96"/>
                    </a:lnTo>
                    <a:lnTo>
                      <a:pt x="31" y="16"/>
                    </a:lnTo>
                    <a:lnTo>
                      <a:pt x="51" y="16"/>
                    </a:lnTo>
                    <a:lnTo>
                      <a:pt x="51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3" name="Group 1277"/>
            <p:cNvGrpSpPr>
              <a:grpSpLocks/>
            </p:cNvGrpSpPr>
            <p:nvPr/>
          </p:nvGrpSpPr>
          <p:grpSpPr bwMode="auto">
            <a:xfrm>
              <a:off x="3042" y="3585"/>
              <a:ext cx="79" cy="97"/>
              <a:chOff x="3042" y="3585"/>
              <a:chExt cx="79" cy="97"/>
            </a:xfrm>
          </p:grpSpPr>
          <p:sp>
            <p:nvSpPr>
              <p:cNvPr id="3812" name="Freeform 1278"/>
              <p:cNvSpPr>
                <a:spLocks/>
              </p:cNvSpPr>
              <p:nvPr/>
            </p:nvSpPr>
            <p:spPr bwMode="auto">
              <a:xfrm>
                <a:off x="3042" y="3585"/>
                <a:ext cx="79" cy="97"/>
              </a:xfrm>
              <a:custGeom>
                <a:avLst/>
                <a:gdLst>
                  <a:gd name="T0" fmla="+- 0 3121 3042"/>
                  <a:gd name="T1" fmla="*/ T0 w 79"/>
                  <a:gd name="T2" fmla="+- 0 3681 3585"/>
                  <a:gd name="T3" fmla="*/ 3681 h 97"/>
                  <a:gd name="T4" fmla="+- 0 3042 3042"/>
                  <a:gd name="T5" fmla="*/ T4 w 79"/>
                  <a:gd name="T6" fmla="+- 0 3681 3585"/>
                  <a:gd name="T7" fmla="*/ 3681 h 97"/>
                  <a:gd name="T8" fmla="+- 0 3042 3042"/>
                  <a:gd name="T9" fmla="*/ T8 w 79"/>
                  <a:gd name="T10" fmla="+- 0 3585 3585"/>
                  <a:gd name="T11" fmla="*/ 3585 h 97"/>
                  <a:gd name="T12" fmla="+- 0 3118 3042"/>
                  <a:gd name="T13" fmla="*/ T12 w 79"/>
                  <a:gd name="T14" fmla="+- 0 3585 3585"/>
                  <a:gd name="T15" fmla="*/ 3585 h 97"/>
                  <a:gd name="T16" fmla="+- 0 3118 3042"/>
                  <a:gd name="T17" fmla="*/ T16 w 79"/>
                  <a:gd name="T18" fmla="+- 0 3601 3585"/>
                  <a:gd name="T19" fmla="*/ 3601 h 97"/>
                  <a:gd name="T20" fmla="+- 0 3062 3042"/>
                  <a:gd name="T21" fmla="*/ T20 w 79"/>
                  <a:gd name="T22" fmla="+- 0 3601 3585"/>
                  <a:gd name="T23" fmla="*/ 3601 h 97"/>
                  <a:gd name="T24" fmla="+- 0 3062 3042"/>
                  <a:gd name="T25" fmla="*/ T24 w 79"/>
                  <a:gd name="T26" fmla="+- 0 3625 3585"/>
                  <a:gd name="T27" fmla="*/ 3625 h 97"/>
                  <a:gd name="T28" fmla="+- 0 3114 3042"/>
                  <a:gd name="T29" fmla="*/ T28 w 79"/>
                  <a:gd name="T30" fmla="+- 0 3625 3585"/>
                  <a:gd name="T31" fmla="*/ 3625 h 97"/>
                  <a:gd name="T32" fmla="+- 0 3114 3042"/>
                  <a:gd name="T33" fmla="*/ T32 w 79"/>
                  <a:gd name="T34" fmla="+- 0 3641 3585"/>
                  <a:gd name="T35" fmla="*/ 3641 h 97"/>
                  <a:gd name="T36" fmla="+- 0 3062 3042"/>
                  <a:gd name="T37" fmla="*/ T36 w 79"/>
                  <a:gd name="T38" fmla="+- 0 3641 3585"/>
                  <a:gd name="T39" fmla="*/ 3641 h 97"/>
                  <a:gd name="T40" fmla="+- 0 3062 3042"/>
                  <a:gd name="T41" fmla="*/ T40 w 79"/>
                  <a:gd name="T42" fmla="+- 0 3666 3585"/>
                  <a:gd name="T43" fmla="*/ 3666 h 97"/>
                  <a:gd name="T44" fmla="+- 0 3121 3042"/>
                  <a:gd name="T45" fmla="*/ T44 w 79"/>
                  <a:gd name="T46" fmla="+- 0 3666 3585"/>
                  <a:gd name="T47" fmla="*/ 3666 h 97"/>
                  <a:gd name="T48" fmla="+- 0 3121 3042"/>
                  <a:gd name="T49" fmla="*/ T48 w 79"/>
                  <a:gd name="T50" fmla="+- 0 3681 3585"/>
                  <a:gd name="T51" fmla="*/ 368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9" y="9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16"/>
                    </a:lnTo>
                    <a:lnTo>
                      <a:pt x="20" y="16"/>
                    </a:lnTo>
                    <a:lnTo>
                      <a:pt x="20" y="40"/>
                    </a:lnTo>
                    <a:lnTo>
                      <a:pt x="72" y="40"/>
                    </a:lnTo>
                    <a:lnTo>
                      <a:pt x="72" y="56"/>
                    </a:lnTo>
                    <a:lnTo>
                      <a:pt x="20" y="56"/>
                    </a:lnTo>
                    <a:lnTo>
                      <a:pt x="20" y="81"/>
                    </a:lnTo>
                    <a:lnTo>
                      <a:pt x="79" y="81"/>
                    </a:lnTo>
                    <a:lnTo>
                      <a:pt x="79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4" name="Group 1279"/>
            <p:cNvGrpSpPr>
              <a:grpSpLocks/>
            </p:cNvGrpSpPr>
            <p:nvPr/>
          </p:nvGrpSpPr>
          <p:grpSpPr bwMode="auto">
            <a:xfrm>
              <a:off x="3171" y="3584"/>
              <a:ext cx="92" cy="98"/>
              <a:chOff x="3171" y="3584"/>
              <a:chExt cx="92" cy="98"/>
            </a:xfrm>
          </p:grpSpPr>
          <p:sp>
            <p:nvSpPr>
              <p:cNvPr id="3809" name="Freeform 1280"/>
              <p:cNvSpPr>
                <a:spLocks/>
              </p:cNvSpPr>
              <p:nvPr/>
            </p:nvSpPr>
            <p:spPr bwMode="auto">
              <a:xfrm>
                <a:off x="3171" y="3584"/>
                <a:ext cx="92" cy="98"/>
              </a:xfrm>
              <a:custGeom>
                <a:avLst/>
                <a:gdLst>
                  <a:gd name="T0" fmla="+- 0 3233 3171"/>
                  <a:gd name="T1" fmla="*/ T0 w 92"/>
                  <a:gd name="T2" fmla="+- 0 3682 3584"/>
                  <a:gd name="T3" fmla="*/ 3682 h 98"/>
                  <a:gd name="T4" fmla="+- 0 3204 3171"/>
                  <a:gd name="T5" fmla="*/ T4 w 92"/>
                  <a:gd name="T6" fmla="+- 0 3679 3584"/>
                  <a:gd name="T7" fmla="*/ 3679 h 98"/>
                  <a:gd name="T8" fmla="+- 0 3186 3171"/>
                  <a:gd name="T9" fmla="*/ T8 w 92"/>
                  <a:gd name="T10" fmla="+- 0 3670 3584"/>
                  <a:gd name="T11" fmla="*/ 3670 h 98"/>
                  <a:gd name="T12" fmla="+- 0 3175 3171"/>
                  <a:gd name="T13" fmla="*/ T12 w 92"/>
                  <a:gd name="T14" fmla="+- 0 3655 3584"/>
                  <a:gd name="T15" fmla="*/ 3655 h 98"/>
                  <a:gd name="T16" fmla="+- 0 3171 3171"/>
                  <a:gd name="T17" fmla="*/ T16 w 92"/>
                  <a:gd name="T18" fmla="+- 0 3634 3584"/>
                  <a:gd name="T19" fmla="*/ 3634 h 98"/>
                  <a:gd name="T20" fmla="+- 0 3173 3171"/>
                  <a:gd name="T21" fmla="*/ T20 w 92"/>
                  <a:gd name="T22" fmla="+- 0 3613 3584"/>
                  <a:gd name="T23" fmla="*/ 3613 h 98"/>
                  <a:gd name="T24" fmla="+- 0 3183 3171"/>
                  <a:gd name="T25" fmla="*/ T24 w 92"/>
                  <a:gd name="T26" fmla="+- 0 3598 3584"/>
                  <a:gd name="T27" fmla="*/ 3598 h 98"/>
                  <a:gd name="T28" fmla="+- 0 3197 3171"/>
                  <a:gd name="T29" fmla="*/ T28 w 92"/>
                  <a:gd name="T30" fmla="+- 0 3588 3584"/>
                  <a:gd name="T31" fmla="*/ 3588 h 98"/>
                  <a:gd name="T32" fmla="+- 0 3215 3171"/>
                  <a:gd name="T33" fmla="*/ T32 w 92"/>
                  <a:gd name="T34" fmla="+- 0 3584 3584"/>
                  <a:gd name="T35" fmla="*/ 3584 h 98"/>
                  <a:gd name="T36" fmla="+- 0 3233 3171"/>
                  <a:gd name="T37" fmla="*/ T36 w 92"/>
                  <a:gd name="T38" fmla="+- 0 3586 3584"/>
                  <a:gd name="T39" fmla="*/ 3586 h 98"/>
                  <a:gd name="T40" fmla="+- 0 3254 3171"/>
                  <a:gd name="T41" fmla="*/ T40 w 92"/>
                  <a:gd name="T42" fmla="+- 0 3595 3584"/>
                  <a:gd name="T43" fmla="*/ 3595 h 98"/>
                  <a:gd name="T44" fmla="+- 0 3256 3171"/>
                  <a:gd name="T45" fmla="*/ T44 w 92"/>
                  <a:gd name="T46" fmla="+- 0 3599 3584"/>
                  <a:gd name="T47" fmla="*/ 3599 h 98"/>
                  <a:gd name="T48" fmla="+- 0 3219 3171"/>
                  <a:gd name="T49" fmla="*/ T48 w 92"/>
                  <a:gd name="T50" fmla="+- 0 3599 3584"/>
                  <a:gd name="T51" fmla="*/ 3599 h 98"/>
                  <a:gd name="T52" fmla="+- 0 3199 3171"/>
                  <a:gd name="T53" fmla="*/ T52 w 92"/>
                  <a:gd name="T54" fmla="+- 0 3607 3584"/>
                  <a:gd name="T55" fmla="*/ 3607 h 98"/>
                  <a:gd name="T56" fmla="+- 0 3191 3171"/>
                  <a:gd name="T57" fmla="*/ T56 w 92"/>
                  <a:gd name="T58" fmla="+- 0 3628 3584"/>
                  <a:gd name="T59" fmla="*/ 3628 h 98"/>
                  <a:gd name="T60" fmla="+- 0 3191 3171"/>
                  <a:gd name="T61" fmla="*/ T60 w 92"/>
                  <a:gd name="T62" fmla="+- 0 3633 3584"/>
                  <a:gd name="T63" fmla="*/ 3633 h 98"/>
                  <a:gd name="T64" fmla="+- 0 3196 3171"/>
                  <a:gd name="T65" fmla="*/ T64 w 92"/>
                  <a:gd name="T66" fmla="+- 0 3656 3584"/>
                  <a:gd name="T67" fmla="*/ 3656 h 98"/>
                  <a:gd name="T68" fmla="+- 0 3214 3171"/>
                  <a:gd name="T69" fmla="*/ T68 w 92"/>
                  <a:gd name="T70" fmla="+- 0 3667 3584"/>
                  <a:gd name="T71" fmla="*/ 3667 h 98"/>
                  <a:gd name="T72" fmla="+- 0 3234 3171"/>
                  <a:gd name="T73" fmla="*/ T72 w 92"/>
                  <a:gd name="T74" fmla="+- 0 3667 3584"/>
                  <a:gd name="T75" fmla="*/ 3667 h 98"/>
                  <a:gd name="T76" fmla="+- 0 3254 3171"/>
                  <a:gd name="T77" fmla="*/ T76 w 92"/>
                  <a:gd name="T78" fmla="+- 0 3667 3584"/>
                  <a:gd name="T79" fmla="*/ 3667 h 98"/>
                  <a:gd name="T80" fmla="+- 0 3251 3171"/>
                  <a:gd name="T81" fmla="*/ T80 w 92"/>
                  <a:gd name="T82" fmla="+- 0 3672 3584"/>
                  <a:gd name="T83" fmla="*/ 3672 h 98"/>
                  <a:gd name="T84" fmla="+- 0 3233 3171"/>
                  <a:gd name="T85" fmla="*/ T84 w 92"/>
                  <a:gd name="T86" fmla="+- 0 3682 3584"/>
                  <a:gd name="T87" fmla="*/ 368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8"/>
                    </a:moveTo>
                    <a:lnTo>
                      <a:pt x="33" y="95"/>
                    </a:lnTo>
                    <a:lnTo>
                      <a:pt x="15" y="86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2" y="29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62" y="2"/>
                    </a:lnTo>
                    <a:lnTo>
                      <a:pt x="83" y="11"/>
                    </a:lnTo>
                    <a:lnTo>
                      <a:pt x="85" y="15"/>
                    </a:lnTo>
                    <a:lnTo>
                      <a:pt x="48" y="15"/>
                    </a:lnTo>
                    <a:lnTo>
                      <a:pt x="28" y="23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5" y="72"/>
                    </a:lnTo>
                    <a:lnTo>
                      <a:pt x="43" y="83"/>
                    </a:lnTo>
                    <a:lnTo>
                      <a:pt x="63" y="83"/>
                    </a:lnTo>
                    <a:lnTo>
                      <a:pt x="83" y="83"/>
                    </a:lnTo>
                    <a:lnTo>
                      <a:pt x="80" y="88"/>
                    </a:lnTo>
                    <a:lnTo>
                      <a:pt x="62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0" name="Freeform 1281"/>
              <p:cNvSpPr>
                <a:spLocks/>
              </p:cNvSpPr>
              <p:nvPr/>
            </p:nvSpPr>
            <p:spPr bwMode="auto">
              <a:xfrm>
                <a:off x="3171" y="3584"/>
                <a:ext cx="92" cy="98"/>
              </a:xfrm>
              <a:custGeom>
                <a:avLst/>
                <a:gdLst>
                  <a:gd name="T0" fmla="+- 0 3243 3171"/>
                  <a:gd name="T1" fmla="*/ T0 w 92"/>
                  <a:gd name="T2" fmla="+- 0 3615 3584"/>
                  <a:gd name="T3" fmla="*/ 3615 h 98"/>
                  <a:gd name="T4" fmla="+- 0 3240 3171"/>
                  <a:gd name="T5" fmla="*/ T4 w 92"/>
                  <a:gd name="T6" fmla="+- 0 3606 3584"/>
                  <a:gd name="T7" fmla="*/ 3606 h 98"/>
                  <a:gd name="T8" fmla="+- 0 3231 3171"/>
                  <a:gd name="T9" fmla="*/ T8 w 92"/>
                  <a:gd name="T10" fmla="+- 0 3599 3584"/>
                  <a:gd name="T11" fmla="*/ 3599 h 98"/>
                  <a:gd name="T12" fmla="+- 0 3256 3171"/>
                  <a:gd name="T13" fmla="*/ T12 w 92"/>
                  <a:gd name="T14" fmla="+- 0 3599 3584"/>
                  <a:gd name="T15" fmla="*/ 3599 h 98"/>
                  <a:gd name="T16" fmla="+- 0 3258 3171"/>
                  <a:gd name="T17" fmla="*/ T16 w 92"/>
                  <a:gd name="T18" fmla="+- 0 3603 3584"/>
                  <a:gd name="T19" fmla="*/ 3603 h 98"/>
                  <a:gd name="T20" fmla="+- 0 3261 3171"/>
                  <a:gd name="T21" fmla="*/ T20 w 92"/>
                  <a:gd name="T22" fmla="+- 0 3611 3584"/>
                  <a:gd name="T23" fmla="*/ 3611 h 98"/>
                  <a:gd name="T24" fmla="+- 0 3243 3171"/>
                  <a:gd name="T25" fmla="*/ T24 w 92"/>
                  <a:gd name="T26" fmla="+- 0 3615 3584"/>
                  <a:gd name="T27" fmla="*/ 361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1"/>
                    </a:moveTo>
                    <a:lnTo>
                      <a:pt x="69" y="22"/>
                    </a:lnTo>
                    <a:lnTo>
                      <a:pt x="60" y="15"/>
                    </a:lnTo>
                    <a:lnTo>
                      <a:pt x="85" y="15"/>
                    </a:lnTo>
                    <a:lnTo>
                      <a:pt x="87" y="19"/>
                    </a:lnTo>
                    <a:lnTo>
                      <a:pt x="90" y="27"/>
                    </a:lnTo>
                    <a:lnTo>
                      <a:pt x="7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1" name="Freeform 1282"/>
              <p:cNvSpPr>
                <a:spLocks/>
              </p:cNvSpPr>
              <p:nvPr/>
            </p:nvSpPr>
            <p:spPr bwMode="auto">
              <a:xfrm>
                <a:off x="3171" y="3584"/>
                <a:ext cx="92" cy="98"/>
              </a:xfrm>
              <a:custGeom>
                <a:avLst/>
                <a:gdLst>
                  <a:gd name="T0" fmla="+- 0 3254 3171"/>
                  <a:gd name="T1" fmla="*/ T0 w 92"/>
                  <a:gd name="T2" fmla="+- 0 3667 3584"/>
                  <a:gd name="T3" fmla="*/ 3667 h 98"/>
                  <a:gd name="T4" fmla="+- 0 3234 3171"/>
                  <a:gd name="T5" fmla="*/ T4 w 92"/>
                  <a:gd name="T6" fmla="+- 0 3667 3584"/>
                  <a:gd name="T7" fmla="*/ 3667 h 98"/>
                  <a:gd name="T8" fmla="+- 0 3240 3171"/>
                  <a:gd name="T9" fmla="*/ T8 w 92"/>
                  <a:gd name="T10" fmla="+- 0 3659 3584"/>
                  <a:gd name="T11" fmla="*/ 3659 h 98"/>
                  <a:gd name="T12" fmla="+- 0 3245 3171"/>
                  <a:gd name="T13" fmla="*/ T12 w 92"/>
                  <a:gd name="T14" fmla="+- 0 3649 3584"/>
                  <a:gd name="T15" fmla="*/ 3649 h 98"/>
                  <a:gd name="T16" fmla="+- 0 3262 3171"/>
                  <a:gd name="T17" fmla="*/ T16 w 92"/>
                  <a:gd name="T18" fmla="+- 0 3655 3584"/>
                  <a:gd name="T19" fmla="*/ 3655 h 98"/>
                  <a:gd name="T20" fmla="+- 0 3254 3171"/>
                  <a:gd name="T21" fmla="*/ T20 w 92"/>
                  <a:gd name="T22" fmla="+- 0 3667 3584"/>
                  <a:gd name="T23" fmla="*/ 3667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3"/>
                    </a:moveTo>
                    <a:lnTo>
                      <a:pt x="63" y="83"/>
                    </a:lnTo>
                    <a:lnTo>
                      <a:pt x="69" y="75"/>
                    </a:lnTo>
                    <a:lnTo>
                      <a:pt x="74" y="65"/>
                    </a:lnTo>
                    <a:lnTo>
                      <a:pt x="91" y="71"/>
                    </a:lnTo>
                    <a:lnTo>
                      <a:pt x="83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5" name="Group 1283"/>
            <p:cNvGrpSpPr>
              <a:grpSpLocks/>
            </p:cNvGrpSpPr>
            <p:nvPr/>
          </p:nvGrpSpPr>
          <p:grpSpPr bwMode="auto">
            <a:xfrm>
              <a:off x="3276" y="3606"/>
              <a:ext cx="68" cy="77"/>
              <a:chOff x="3276" y="3606"/>
              <a:chExt cx="68" cy="77"/>
            </a:xfrm>
          </p:grpSpPr>
          <p:sp>
            <p:nvSpPr>
              <p:cNvPr id="3807" name="Freeform 1284"/>
              <p:cNvSpPr>
                <a:spLocks/>
              </p:cNvSpPr>
              <p:nvPr/>
            </p:nvSpPr>
            <p:spPr bwMode="auto">
              <a:xfrm>
                <a:off x="3276" y="3606"/>
                <a:ext cx="68" cy="77"/>
              </a:xfrm>
              <a:custGeom>
                <a:avLst/>
                <a:gdLst>
                  <a:gd name="T0" fmla="+- 0 3316 3276"/>
                  <a:gd name="T1" fmla="*/ T0 w 68"/>
                  <a:gd name="T2" fmla="+- 0 3682 3606"/>
                  <a:gd name="T3" fmla="*/ 3682 h 77"/>
                  <a:gd name="T4" fmla="+- 0 3290 3276"/>
                  <a:gd name="T5" fmla="*/ T4 w 68"/>
                  <a:gd name="T6" fmla="+- 0 3678 3606"/>
                  <a:gd name="T7" fmla="*/ 3678 h 77"/>
                  <a:gd name="T8" fmla="+- 0 3276 3276"/>
                  <a:gd name="T9" fmla="*/ T8 w 68"/>
                  <a:gd name="T10" fmla="+- 0 3665 3606"/>
                  <a:gd name="T11" fmla="*/ 3665 h 77"/>
                  <a:gd name="T12" fmla="+- 0 3276 3276"/>
                  <a:gd name="T13" fmla="*/ T12 w 68"/>
                  <a:gd name="T14" fmla="+- 0 3635 3606"/>
                  <a:gd name="T15" fmla="*/ 3635 h 77"/>
                  <a:gd name="T16" fmla="+- 0 3283 3276"/>
                  <a:gd name="T17" fmla="*/ T16 w 68"/>
                  <a:gd name="T18" fmla="+- 0 3616 3606"/>
                  <a:gd name="T19" fmla="*/ 3616 h 77"/>
                  <a:gd name="T20" fmla="+- 0 3297 3276"/>
                  <a:gd name="T21" fmla="*/ T20 w 68"/>
                  <a:gd name="T22" fmla="+- 0 3607 3606"/>
                  <a:gd name="T23" fmla="*/ 3607 h 77"/>
                  <a:gd name="T24" fmla="+- 0 3308 3276"/>
                  <a:gd name="T25" fmla="*/ T24 w 68"/>
                  <a:gd name="T26" fmla="+- 0 3606 3606"/>
                  <a:gd name="T27" fmla="*/ 3606 h 77"/>
                  <a:gd name="T28" fmla="+- 0 3331 3276"/>
                  <a:gd name="T29" fmla="*/ T28 w 68"/>
                  <a:gd name="T30" fmla="+- 0 3612 3606"/>
                  <a:gd name="T31" fmla="*/ 3612 h 77"/>
                  <a:gd name="T32" fmla="+- 0 3337 3276"/>
                  <a:gd name="T33" fmla="*/ T32 w 68"/>
                  <a:gd name="T34" fmla="+- 0 3619 3606"/>
                  <a:gd name="T35" fmla="*/ 3619 h 77"/>
                  <a:gd name="T36" fmla="+- 0 3295 3276"/>
                  <a:gd name="T37" fmla="*/ T36 w 68"/>
                  <a:gd name="T38" fmla="+- 0 3619 3606"/>
                  <a:gd name="T39" fmla="*/ 3619 h 77"/>
                  <a:gd name="T40" fmla="+- 0 3291 3276"/>
                  <a:gd name="T41" fmla="*/ T40 w 68"/>
                  <a:gd name="T42" fmla="+- 0 3629 3606"/>
                  <a:gd name="T43" fmla="*/ 3629 h 77"/>
                  <a:gd name="T44" fmla="+- 0 3291 3276"/>
                  <a:gd name="T45" fmla="*/ T44 w 68"/>
                  <a:gd name="T46" fmla="+- 0 3659 3606"/>
                  <a:gd name="T47" fmla="*/ 3659 h 77"/>
                  <a:gd name="T48" fmla="+- 0 3295 3276"/>
                  <a:gd name="T49" fmla="*/ T48 w 68"/>
                  <a:gd name="T50" fmla="+- 0 3670 3606"/>
                  <a:gd name="T51" fmla="*/ 3670 h 77"/>
                  <a:gd name="T52" fmla="+- 0 3335 3276"/>
                  <a:gd name="T53" fmla="*/ T52 w 68"/>
                  <a:gd name="T54" fmla="+- 0 3670 3606"/>
                  <a:gd name="T55" fmla="*/ 3670 h 77"/>
                  <a:gd name="T56" fmla="+- 0 3332 3276"/>
                  <a:gd name="T57" fmla="*/ T56 w 68"/>
                  <a:gd name="T58" fmla="+- 0 3675 3606"/>
                  <a:gd name="T59" fmla="*/ 3675 h 77"/>
                  <a:gd name="T60" fmla="+- 0 3316 3276"/>
                  <a:gd name="T61" fmla="*/ T60 w 68"/>
                  <a:gd name="T62" fmla="+- 0 3682 3606"/>
                  <a:gd name="T63" fmla="*/ 3682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7">
                    <a:moveTo>
                      <a:pt x="40" y="76"/>
                    </a:moveTo>
                    <a:lnTo>
                      <a:pt x="14" y="72"/>
                    </a:lnTo>
                    <a:lnTo>
                      <a:pt x="0" y="59"/>
                    </a:lnTo>
                    <a:lnTo>
                      <a:pt x="0" y="29"/>
                    </a:lnTo>
                    <a:lnTo>
                      <a:pt x="7" y="10"/>
                    </a:lnTo>
                    <a:lnTo>
                      <a:pt x="21" y="1"/>
                    </a:lnTo>
                    <a:lnTo>
                      <a:pt x="32" y="0"/>
                    </a:lnTo>
                    <a:lnTo>
                      <a:pt x="55" y="6"/>
                    </a:lnTo>
                    <a:lnTo>
                      <a:pt x="61" y="13"/>
                    </a:lnTo>
                    <a:lnTo>
                      <a:pt x="19" y="13"/>
                    </a:lnTo>
                    <a:lnTo>
                      <a:pt x="15" y="23"/>
                    </a:lnTo>
                    <a:lnTo>
                      <a:pt x="15" y="53"/>
                    </a:lnTo>
                    <a:lnTo>
                      <a:pt x="19" y="64"/>
                    </a:lnTo>
                    <a:lnTo>
                      <a:pt x="59" y="64"/>
                    </a:lnTo>
                    <a:lnTo>
                      <a:pt x="56" y="69"/>
                    </a:lnTo>
                    <a:lnTo>
                      <a:pt x="4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8" name="Freeform 1285"/>
              <p:cNvSpPr>
                <a:spLocks/>
              </p:cNvSpPr>
              <p:nvPr/>
            </p:nvSpPr>
            <p:spPr bwMode="auto">
              <a:xfrm>
                <a:off x="3276" y="3606"/>
                <a:ext cx="68" cy="77"/>
              </a:xfrm>
              <a:custGeom>
                <a:avLst/>
                <a:gdLst>
                  <a:gd name="T0" fmla="+- 0 3335 3276"/>
                  <a:gd name="T1" fmla="*/ T0 w 68"/>
                  <a:gd name="T2" fmla="+- 0 3670 3606"/>
                  <a:gd name="T3" fmla="*/ 3670 h 77"/>
                  <a:gd name="T4" fmla="+- 0 3322 3276"/>
                  <a:gd name="T5" fmla="*/ T4 w 68"/>
                  <a:gd name="T6" fmla="+- 0 3670 3606"/>
                  <a:gd name="T7" fmla="*/ 3670 h 77"/>
                  <a:gd name="T8" fmla="+- 0 3325 3276"/>
                  <a:gd name="T9" fmla="*/ T8 w 68"/>
                  <a:gd name="T10" fmla="+- 0 3659 3606"/>
                  <a:gd name="T11" fmla="*/ 3659 h 77"/>
                  <a:gd name="T12" fmla="+- 0 3325 3276"/>
                  <a:gd name="T13" fmla="*/ T12 w 68"/>
                  <a:gd name="T14" fmla="+- 0 3629 3606"/>
                  <a:gd name="T15" fmla="*/ 3629 h 77"/>
                  <a:gd name="T16" fmla="+- 0 3322 3276"/>
                  <a:gd name="T17" fmla="*/ T16 w 68"/>
                  <a:gd name="T18" fmla="+- 0 3619 3606"/>
                  <a:gd name="T19" fmla="*/ 3619 h 77"/>
                  <a:gd name="T20" fmla="+- 0 3337 3276"/>
                  <a:gd name="T21" fmla="*/ T20 w 68"/>
                  <a:gd name="T22" fmla="+- 0 3619 3606"/>
                  <a:gd name="T23" fmla="*/ 3619 h 77"/>
                  <a:gd name="T24" fmla="+- 0 3343 3276"/>
                  <a:gd name="T25" fmla="*/ T24 w 68"/>
                  <a:gd name="T26" fmla="+- 0 3628 3606"/>
                  <a:gd name="T27" fmla="*/ 3628 h 77"/>
                  <a:gd name="T28" fmla="+- 0 3341 3276"/>
                  <a:gd name="T29" fmla="*/ T28 w 68"/>
                  <a:gd name="T30" fmla="+- 0 3658 3606"/>
                  <a:gd name="T31" fmla="*/ 3658 h 77"/>
                  <a:gd name="T32" fmla="+- 0 3335 3276"/>
                  <a:gd name="T33" fmla="*/ T32 w 68"/>
                  <a:gd name="T34" fmla="+- 0 3670 3606"/>
                  <a:gd name="T35" fmla="*/ 3670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8" h="77">
                    <a:moveTo>
                      <a:pt x="59" y="64"/>
                    </a:moveTo>
                    <a:lnTo>
                      <a:pt x="46" y="64"/>
                    </a:lnTo>
                    <a:lnTo>
                      <a:pt x="49" y="53"/>
                    </a:lnTo>
                    <a:lnTo>
                      <a:pt x="49" y="23"/>
                    </a:lnTo>
                    <a:lnTo>
                      <a:pt x="46" y="13"/>
                    </a:lnTo>
                    <a:lnTo>
                      <a:pt x="61" y="13"/>
                    </a:lnTo>
                    <a:lnTo>
                      <a:pt x="67" y="22"/>
                    </a:lnTo>
                    <a:lnTo>
                      <a:pt x="65" y="52"/>
                    </a:lnTo>
                    <a:lnTo>
                      <a:pt x="59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6" name="Group 1286"/>
            <p:cNvGrpSpPr>
              <a:grpSpLocks/>
            </p:cNvGrpSpPr>
            <p:nvPr/>
          </p:nvGrpSpPr>
          <p:grpSpPr bwMode="auto">
            <a:xfrm>
              <a:off x="3359" y="3608"/>
              <a:ext cx="68" cy="76"/>
              <a:chOff x="3359" y="3608"/>
              <a:chExt cx="68" cy="76"/>
            </a:xfrm>
          </p:grpSpPr>
          <p:sp>
            <p:nvSpPr>
              <p:cNvPr id="3804" name="Freeform 1287"/>
              <p:cNvSpPr>
                <a:spLocks/>
              </p:cNvSpPr>
              <p:nvPr/>
            </p:nvSpPr>
            <p:spPr bwMode="auto">
              <a:xfrm>
                <a:off x="3359" y="3608"/>
                <a:ext cx="68" cy="76"/>
              </a:xfrm>
              <a:custGeom>
                <a:avLst/>
                <a:gdLst>
                  <a:gd name="T0" fmla="+- 0 3397 3359"/>
                  <a:gd name="T1" fmla="*/ T0 w 68"/>
                  <a:gd name="T2" fmla="+- 0 3683 3608"/>
                  <a:gd name="T3" fmla="*/ 3683 h 76"/>
                  <a:gd name="T4" fmla="+- 0 3384 3359"/>
                  <a:gd name="T5" fmla="*/ T4 w 68"/>
                  <a:gd name="T6" fmla="+- 0 3683 3608"/>
                  <a:gd name="T7" fmla="*/ 3683 h 76"/>
                  <a:gd name="T8" fmla="+- 0 3367 3359"/>
                  <a:gd name="T9" fmla="*/ T8 w 68"/>
                  <a:gd name="T10" fmla="+- 0 3677 3608"/>
                  <a:gd name="T11" fmla="*/ 3677 h 76"/>
                  <a:gd name="T12" fmla="+- 0 3360 3359"/>
                  <a:gd name="T13" fmla="*/ T12 w 68"/>
                  <a:gd name="T14" fmla="+- 0 3662 3608"/>
                  <a:gd name="T15" fmla="*/ 3662 h 76"/>
                  <a:gd name="T16" fmla="+- 0 3359 3359"/>
                  <a:gd name="T17" fmla="*/ T16 w 68"/>
                  <a:gd name="T18" fmla="+- 0 3641 3608"/>
                  <a:gd name="T19" fmla="*/ 3641 h 76"/>
                  <a:gd name="T20" fmla="+- 0 3359 3359"/>
                  <a:gd name="T21" fmla="*/ T20 w 68"/>
                  <a:gd name="T22" fmla="+- 0 3618 3608"/>
                  <a:gd name="T23" fmla="*/ 3618 h 76"/>
                  <a:gd name="T24" fmla="+- 0 3379 3359"/>
                  <a:gd name="T25" fmla="*/ T24 w 68"/>
                  <a:gd name="T26" fmla="+- 0 3608 3608"/>
                  <a:gd name="T27" fmla="*/ 3608 h 76"/>
                  <a:gd name="T28" fmla="+- 0 3379 3359"/>
                  <a:gd name="T29" fmla="*/ T28 w 68"/>
                  <a:gd name="T30" fmla="+- 0 3629 3608"/>
                  <a:gd name="T31" fmla="*/ 3629 h 76"/>
                  <a:gd name="T32" fmla="+- 0 3378 3359"/>
                  <a:gd name="T33" fmla="*/ T32 w 68"/>
                  <a:gd name="T34" fmla="+- 0 3650 3608"/>
                  <a:gd name="T35" fmla="*/ 3650 h 76"/>
                  <a:gd name="T36" fmla="+- 0 3384 3359"/>
                  <a:gd name="T37" fmla="*/ T36 w 68"/>
                  <a:gd name="T38" fmla="+- 0 3665 3608"/>
                  <a:gd name="T39" fmla="*/ 3665 h 76"/>
                  <a:gd name="T40" fmla="+- 0 3427 3359"/>
                  <a:gd name="T41" fmla="*/ T40 w 68"/>
                  <a:gd name="T42" fmla="+- 0 3665 3608"/>
                  <a:gd name="T43" fmla="*/ 3665 h 76"/>
                  <a:gd name="T44" fmla="+- 0 3427 3359"/>
                  <a:gd name="T45" fmla="*/ T44 w 68"/>
                  <a:gd name="T46" fmla="+- 0 3667 3608"/>
                  <a:gd name="T47" fmla="*/ 3667 h 76"/>
                  <a:gd name="T48" fmla="+- 0 3407 3359"/>
                  <a:gd name="T49" fmla="*/ T48 w 68"/>
                  <a:gd name="T50" fmla="+- 0 3667 3608"/>
                  <a:gd name="T51" fmla="*/ 3667 h 76"/>
                  <a:gd name="T52" fmla="+- 0 3403 3359"/>
                  <a:gd name="T53" fmla="*/ T52 w 68"/>
                  <a:gd name="T54" fmla="+- 0 3676 3608"/>
                  <a:gd name="T55" fmla="*/ 3676 h 76"/>
                  <a:gd name="T56" fmla="+- 0 3397 3359"/>
                  <a:gd name="T57" fmla="*/ T56 w 68"/>
                  <a:gd name="T58" fmla="+- 0 3683 3608"/>
                  <a:gd name="T59" fmla="*/ 3683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8" h="76">
                    <a:moveTo>
                      <a:pt x="38" y="75"/>
                    </a:moveTo>
                    <a:lnTo>
                      <a:pt x="25" y="75"/>
                    </a:lnTo>
                    <a:lnTo>
                      <a:pt x="8" y="69"/>
                    </a:lnTo>
                    <a:lnTo>
                      <a:pt x="1" y="54"/>
                    </a:lnTo>
                    <a:lnTo>
                      <a:pt x="0" y="33"/>
                    </a:lnTo>
                    <a:lnTo>
                      <a:pt x="0" y="1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19" y="42"/>
                    </a:lnTo>
                    <a:lnTo>
                      <a:pt x="25" y="57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48" y="59"/>
                    </a:lnTo>
                    <a:lnTo>
                      <a:pt x="44" y="68"/>
                    </a:lnTo>
                    <a:lnTo>
                      <a:pt x="3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5" name="Freeform 1288"/>
              <p:cNvSpPr>
                <a:spLocks/>
              </p:cNvSpPr>
              <p:nvPr/>
            </p:nvSpPr>
            <p:spPr bwMode="auto">
              <a:xfrm>
                <a:off x="3359" y="3608"/>
                <a:ext cx="68" cy="76"/>
              </a:xfrm>
              <a:custGeom>
                <a:avLst/>
                <a:gdLst>
                  <a:gd name="T0" fmla="+- 0 3427 3359"/>
                  <a:gd name="T1" fmla="*/ T0 w 68"/>
                  <a:gd name="T2" fmla="+- 0 3665 3608"/>
                  <a:gd name="T3" fmla="*/ 3665 h 76"/>
                  <a:gd name="T4" fmla="+- 0 3384 3359"/>
                  <a:gd name="T5" fmla="*/ T4 w 68"/>
                  <a:gd name="T6" fmla="+- 0 3665 3608"/>
                  <a:gd name="T7" fmla="*/ 3665 h 76"/>
                  <a:gd name="T8" fmla="+- 0 3401 3359"/>
                  <a:gd name="T9" fmla="*/ T8 w 68"/>
                  <a:gd name="T10" fmla="+- 0 3659 3608"/>
                  <a:gd name="T11" fmla="*/ 3659 h 76"/>
                  <a:gd name="T12" fmla="+- 0 3407 3359"/>
                  <a:gd name="T13" fmla="*/ T12 w 68"/>
                  <a:gd name="T14" fmla="+- 0 3643 3608"/>
                  <a:gd name="T15" fmla="*/ 3643 h 76"/>
                  <a:gd name="T16" fmla="+- 0 3407 3359"/>
                  <a:gd name="T17" fmla="*/ T16 w 68"/>
                  <a:gd name="T18" fmla="+- 0 3622 3608"/>
                  <a:gd name="T19" fmla="*/ 3622 h 76"/>
                  <a:gd name="T20" fmla="+- 0 3427 3359"/>
                  <a:gd name="T21" fmla="*/ T20 w 68"/>
                  <a:gd name="T22" fmla="+- 0 3608 3608"/>
                  <a:gd name="T23" fmla="*/ 3608 h 76"/>
                  <a:gd name="T24" fmla="+- 0 3427 3359"/>
                  <a:gd name="T25" fmla="*/ T24 w 68"/>
                  <a:gd name="T26" fmla="+- 0 3665 3608"/>
                  <a:gd name="T27" fmla="*/ 366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57"/>
                    </a:moveTo>
                    <a:lnTo>
                      <a:pt x="25" y="57"/>
                    </a:lnTo>
                    <a:lnTo>
                      <a:pt x="42" y="51"/>
                    </a:lnTo>
                    <a:lnTo>
                      <a:pt x="48" y="35"/>
                    </a:lnTo>
                    <a:lnTo>
                      <a:pt x="48" y="14"/>
                    </a:lnTo>
                    <a:lnTo>
                      <a:pt x="68" y="0"/>
                    </a:lnTo>
                    <a:lnTo>
                      <a:pt x="68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6" name="Freeform 1289"/>
              <p:cNvSpPr>
                <a:spLocks/>
              </p:cNvSpPr>
              <p:nvPr/>
            </p:nvSpPr>
            <p:spPr bwMode="auto">
              <a:xfrm>
                <a:off x="3359" y="3608"/>
                <a:ext cx="68" cy="76"/>
              </a:xfrm>
              <a:custGeom>
                <a:avLst/>
                <a:gdLst>
                  <a:gd name="T0" fmla="+- 0 3427 3359"/>
                  <a:gd name="T1" fmla="*/ T0 w 68"/>
                  <a:gd name="T2" fmla="+- 0 3681 3608"/>
                  <a:gd name="T3" fmla="*/ 3681 h 76"/>
                  <a:gd name="T4" fmla="+- 0 3409 3359"/>
                  <a:gd name="T5" fmla="*/ T4 w 68"/>
                  <a:gd name="T6" fmla="+- 0 3681 3608"/>
                  <a:gd name="T7" fmla="*/ 3681 h 76"/>
                  <a:gd name="T8" fmla="+- 0 3408 3359"/>
                  <a:gd name="T9" fmla="*/ T8 w 68"/>
                  <a:gd name="T10" fmla="+- 0 3677 3608"/>
                  <a:gd name="T11" fmla="*/ 3677 h 76"/>
                  <a:gd name="T12" fmla="+- 0 3409 3359"/>
                  <a:gd name="T13" fmla="*/ T12 w 68"/>
                  <a:gd name="T14" fmla="+- 0 3671 3608"/>
                  <a:gd name="T15" fmla="*/ 3671 h 76"/>
                  <a:gd name="T16" fmla="+- 0 3407 3359"/>
                  <a:gd name="T17" fmla="*/ T16 w 68"/>
                  <a:gd name="T18" fmla="+- 0 3667 3608"/>
                  <a:gd name="T19" fmla="*/ 3667 h 76"/>
                  <a:gd name="T20" fmla="+- 0 3427 3359"/>
                  <a:gd name="T21" fmla="*/ T20 w 68"/>
                  <a:gd name="T22" fmla="+- 0 3667 3608"/>
                  <a:gd name="T23" fmla="*/ 3667 h 76"/>
                  <a:gd name="T24" fmla="+- 0 3427 3359"/>
                  <a:gd name="T25" fmla="*/ T24 w 68"/>
                  <a:gd name="T26" fmla="+- 0 3681 3608"/>
                  <a:gd name="T27" fmla="*/ 368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73"/>
                    </a:moveTo>
                    <a:lnTo>
                      <a:pt x="50" y="73"/>
                    </a:lnTo>
                    <a:lnTo>
                      <a:pt x="49" y="69"/>
                    </a:lnTo>
                    <a:lnTo>
                      <a:pt x="50" y="63"/>
                    </a:lnTo>
                    <a:lnTo>
                      <a:pt x="48" y="59"/>
                    </a:lnTo>
                    <a:lnTo>
                      <a:pt x="68" y="59"/>
                    </a:lnTo>
                    <a:lnTo>
                      <a:pt x="68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7" name="Group 1290"/>
            <p:cNvGrpSpPr>
              <a:grpSpLocks/>
            </p:cNvGrpSpPr>
            <p:nvPr/>
          </p:nvGrpSpPr>
          <p:grpSpPr bwMode="auto">
            <a:xfrm>
              <a:off x="3445" y="3603"/>
              <a:ext cx="44" cy="79"/>
              <a:chOff x="3445" y="3603"/>
              <a:chExt cx="44" cy="79"/>
            </a:xfrm>
          </p:grpSpPr>
          <p:sp>
            <p:nvSpPr>
              <p:cNvPr id="3801" name="Freeform 1291"/>
              <p:cNvSpPr>
                <a:spLocks/>
              </p:cNvSpPr>
              <p:nvPr/>
            </p:nvSpPr>
            <p:spPr bwMode="auto">
              <a:xfrm>
                <a:off x="3445" y="3603"/>
                <a:ext cx="44" cy="79"/>
              </a:xfrm>
              <a:custGeom>
                <a:avLst/>
                <a:gdLst>
                  <a:gd name="T0" fmla="+- 0 3469 3445"/>
                  <a:gd name="T1" fmla="*/ T0 w 44"/>
                  <a:gd name="T2" fmla="+- 0 3623 3603"/>
                  <a:gd name="T3" fmla="*/ 3623 h 79"/>
                  <a:gd name="T4" fmla="+- 0 3465 3445"/>
                  <a:gd name="T5" fmla="*/ T4 w 44"/>
                  <a:gd name="T6" fmla="+- 0 3623 3603"/>
                  <a:gd name="T7" fmla="*/ 3623 h 79"/>
                  <a:gd name="T8" fmla="+- 0 3467 3445"/>
                  <a:gd name="T9" fmla="*/ T8 w 44"/>
                  <a:gd name="T10" fmla="+- 0 3612 3603"/>
                  <a:gd name="T11" fmla="*/ 3612 h 79"/>
                  <a:gd name="T12" fmla="+- 0 3475 3445"/>
                  <a:gd name="T13" fmla="*/ T12 w 44"/>
                  <a:gd name="T14" fmla="+- 0 3603 3603"/>
                  <a:gd name="T15" fmla="*/ 3603 h 79"/>
                  <a:gd name="T16" fmla="+- 0 3488 3445"/>
                  <a:gd name="T17" fmla="*/ T16 w 44"/>
                  <a:gd name="T18" fmla="+- 0 3607 3603"/>
                  <a:gd name="T19" fmla="*/ 3607 h 79"/>
                  <a:gd name="T20" fmla="+- 0 3488 3445"/>
                  <a:gd name="T21" fmla="*/ T20 w 44"/>
                  <a:gd name="T22" fmla="+- 0 3618 3603"/>
                  <a:gd name="T23" fmla="*/ 3618 h 79"/>
                  <a:gd name="T24" fmla="+- 0 3473 3445"/>
                  <a:gd name="T25" fmla="*/ T24 w 44"/>
                  <a:gd name="T26" fmla="+- 0 3618 3603"/>
                  <a:gd name="T27" fmla="*/ 3618 h 79"/>
                  <a:gd name="T28" fmla="+- 0 3469 3445"/>
                  <a:gd name="T29" fmla="*/ T28 w 44"/>
                  <a:gd name="T30" fmla="+- 0 3623 3603"/>
                  <a:gd name="T31" fmla="*/ 3623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" h="79">
                    <a:moveTo>
                      <a:pt x="24" y="20"/>
                    </a:moveTo>
                    <a:lnTo>
                      <a:pt x="20" y="20"/>
                    </a:lnTo>
                    <a:lnTo>
                      <a:pt x="22" y="9"/>
                    </a:lnTo>
                    <a:lnTo>
                      <a:pt x="30" y="0"/>
                    </a:lnTo>
                    <a:lnTo>
                      <a:pt x="43" y="4"/>
                    </a:lnTo>
                    <a:lnTo>
                      <a:pt x="43" y="15"/>
                    </a:lnTo>
                    <a:lnTo>
                      <a:pt x="28" y="15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2" name="Freeform 1292"/>
              <p:cNvSpPr>
                <a:spLocks/>
              </p:cNvSpPr>
              <p:nvPr/>
            </p:nvSpPr>
            <p:spPr bwMode="auto">
              <a:xfrm>
                <a:off x="3445" y="3603"/>
                <a:ext cx="44" cy="79"/>
              </a:xfrm>
              <a:custGeom>
                <a:avLst/>
                <a:gdLst>
                  <a:gd name="T0" fmla="+- 0 3465 3445"/>
                  <a:gd name="T1" fmla="*/ T0 w 44"/>
                  <a:gd name="T2" fmla="+- 0 3681 3603"/>
                  <a:gd name="T3" fmla="*/ 3681 h 79"/>
                  <a:gd name="T4" fmla="+- 0 3446 3445"/>
                  <a:gd name="T5" fmla="*/ T4 w 44"/>
                  <a:gd name="T6" fmla="+- 0 3681 3603"/>
                  <a:gd name="T7" fmla="*/ 3681 h 79"/>
                  <a:gd name="T8" fmla="+- 0 3445 3445"/>
                  <a:gd name="T9" fmla="*/ T8 w 44"/>
                  <a:gd name="T10" fmla="+- 0 3608 3603"/>
                  <a:gd name="T11" fmla="*/ 3608 h 79"/>
                  <a:gd name="T12" fmla="+- 0 3463 3445"/>
                  <a:gd name="T13" fmla="*/ T12 w 44"/>
                  <a:gd name="T14" fmla="+- 0 3608 3603"/>
                  <a:gd name="T15" fmla="*/ 3608 h 79"/>
                  <a:gd name="T16" fmla="+- 0 3464 3445"/>
                  <a:gd name="T17" fmla="*/ T16 w 44"/>
                  <a:gd name="T18" fmla="+- 0 3613 3603"/>
                  <a:gd name="T19" fmla="*/ 3613 h 79"/>
                  <a:gd name="T20" fmla="+- 0 3463 3445"/>
                  <a:gd name="T21" fmla="*/ T20 w 44"/>
                  <a:gd name="T22" fmla="+- 0 3619 3603"/>
                  <a:gd name="T23" fmla="*/ 3619 h 79"/>
                  <a:gd name="T24" fmla="+- 0 3465 3445"/>
                  <a:gd name="T25" fmla="*/ T24 w 44"/>
                  <a:gd name="T26" fmla="+- 0 3623 3603"/>
                  <a:gd name="T27" fmla="*/ 3623 h 79"/>
                  <a:gd name="T28" fmla="+- 0 3469 3445"/>
                  <a:gd name="T29" fmla="*/ T28 w 44"/>
                  <a:gd name="T30" fmla="+- 0 3623 3603"/>
                  <a:gd name="T31" fmla="*/ 3623 h 79"/>
                  <a:gd name="T32" fmla="+- 0 3465 3445"/>
                  <a:gd name="T33" fmla="*/ T32 w 44"/>
                  <a:gd name="T34" fmla="+- 0 3628 3603"/>
                  <a:gd name="T35" fmla="*/ 3628 h 79"/>
                  <a:gd name="T36" fmla="+- 0 3465 3445"/>
                  <a:gd name="T37" fmla="*/ T36 w 44"/>
                  <a:gd name="T38" fmla="+- 0 3681 3603"/>
                  <a:gd name="T39" fmla="*/ 3681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79">
                    <a:moveTo>
                      <a:pt x="20" y="78"/>
                    </a:moveTo>
                    <a:lnTo>
                      <a:pt x="1" y="78"/>
                    </a:lnTo>
                    <a:lnTo>
                      <a:pt x="0" y="5"/>
                    </a:lnTo>
                    <a:lnTo>
                      <a:pt x="18" y="5"/>
                    </a:lnTo>
                    <a:lnTo>
                      <a:pt x="19" y="10"/>
                    </a:lnTo>
                    <a:lnTo>
                      <a:pt x="18" y="16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0" y="25"/>
                    </a:lnTo>
                    <a:lnTo>
                      <a:pt x="2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3" name="Freeform 1293"/>
              <p:cNvSpPr>
                <a:spLocks/>
              </p:cNvSpPr>
              <p:nvPr/>
            </p:nvSpPr>
            <p:spPr bwMode="auto">
              <a:xfrm>
                <a:off x="3445" y="3603"/>
                <a:ext cx="44" cy="79"/>
              </a:xfrm>
              <a:custGeom>
                <a:avLst/>
                <a:gdLst>
                  <a:gd name="T0" fmla="+- 0 3488 3445"/>
                  <a:gd name="T1" fmla="*/ T0 w 44"/>
                  <a:gd name="T2" fmla="+- 0 3623 3603"/>
                  <a:gd name="T3" fmla="*/ 3623 h 79"/>
                  <a:gd name="T4" fmla="+- 0 3473 3445"/>
                  <a:gd name="T5" fmla="*/ T4 w 44"/>
                  <a:gd name="T6" fmla="+- 0 3618 3603"/>
                  <a:gd name="T7" fmla="*/ 3618 h 79"/>
                  <a:gd name="T8" fmla="+- 0 3488 3445"/>
                  <a:gd name="T9" fmla="*/ T8 w 44"/>
                  <a:gd name="T10" fmla="+- 0 3618 3603"/>
                  <a:gd name="T11" fmla="*/ 3618 h 79"/>
                  <a:gd name="T12" fmla="+- 0 3488 3445"/>
                  <a:gd name="T13" fmla="*/ T12 w 44"/>
                  <a:gd name="T14" fmla="+- 0 3623 3603"/>
                  <a:gd name="T15" fmla="*/ 3623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79">
                    <a:moveTo>
                      <a:pt x="43" y="20"/>
                    </a:moveTo>
                    <a:lnTo>
                      <a:pt x="28" y="15"/>
                    </a:lnTo>
                    <a:lnTo>
                      <a:pt x="43" y="15"/>
                    </a:lnTo>
                    <a:lnTo>
                      <a:pt x="4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8" name="Group 1294"/>
            <p:cNvGrpSpPr>
              <a:grpSpLocks/>
            </p:cNvGrpSpPr>
            <p:nvPr/>
          </p:nvGrpSpPr>
          <p:grpSpPr bwMode="auto">
            <a:xfrm>
              <a:off x="3496" y="3608"/>
              <a:ext cx="60" cy="75"/>
              <a:chOff x="3496" y="3608"/>
              <a:chExt cx="60" cy="75"/>
            </a:xfrm>
          </p:grpSpPr>
          <p:sp>
            <p:nvSpPr>
              <p:cNvPr id="3798" name="Freeform 1295"/>
              <p:cNvSpPr>
                <a:spLocks/>
              </p:cNvSpPr>
              <p:nvPr/>
            </p:nvSpPr>
            <p:spPr bwMode="auto">
              <a:xfrm>
                <a:off x="3496" y="3608"/>
                <a:ext cx="60" cy="75"/>
              </a:xfrm>
              <a:custGeom>
                <a:avLst/>
                <a:gdLst>
                  <a:gd name="T0" fmla="+- 0 3549 3496"/>
                  <a:gd name="T1" fmla="*/ T0 w 60"/>
                  <a:gd name="T2" fmla="+- 0 3670 3608"/>
                  <a:gd name="T3" fmla="*/ 3670 h 75"/>
                  <a:gd name="T4" fmla="+- 0 3529 3496"/>
                  <a:gd name="T5" fmla="*/ T4 w 60"/>
                  <a:gd name="T6" fmla="+- 0 3670 3608"/>
                  <a:gd name="T7" fmla="*/ 3670 h 75"/>
                  <a:gd name="T8" fmla="+- 0 3543 3496"/>
                  <a:gd name="T9" fmla="*/ T8 w 60"/>
                  <a:gd name="T10" fmla="+- 0 3665 3608"/>
                  <a:gd name="T11" fmla="*/ 3665 h 75"/>
                  <a:gd name="T12" fmla="+- 0 3540 3496"/>
                  <a:gd name="T13" fmla="*/ T12 w 60"/>
                  <a:gd name="T14" fmla="+- 0 3655 3608"/>
                  <a:gd name="T15" fmla="*/ 3655 h 75"/>
                  <a:gd name="T16" fmla="+- 0 3518 3496"/>
                  <a:gd name="T17" fmla="*/ T16 w 60"/>
                  <a:gd name="T18" fmla="+- 0 3649 3608"/>
                  <a:gd name="T19" fmla="*/ 3649 h 75"/>
                  <a:gd name="T20" fmla="+- 0 3501 3496"/>
                  <a:gd name="T21" fmla="*/ T20 w 60"/>
                  <a:gd name="T22" fmla="+- 0 3639 3608"/>
                  <a:gd name="T23" fmla="*/ 3639 h 75"/>
                  <a:gd name="T24" fmla="+- 0 3506 3496"/>
                  <a:gd name="T25" fmla="*/ T24 w 60"/>
                  <a:gd name="T26" fmla="+- 0 3619 3608"/>
                  <a:gd name="T27" fmla="*/ 3619 h 75"/>
                  <a:gd name="T28" fmla="+- 0 3521 3496"/>
                  <a:gd name="T29" fmla="*/ T28 w 60"/>
                  <a:gd name="T30" fmla="+- 0 3609 3608"/>
                  <a:gd name="T31" fmla="*/ 3609 h 75"/>
                  <a:gd name="T32" fmla="+- 0 3539 3496"/>
                  <a:gd name="T33" fmla="*/ T32 w 60"/>
                  <a:gd name="T34" fmla="+- 0 3608 3608"/>
                  <a:gd name="T35" fmla="*/ 3608 h 75"/>
                  <a:gd name="T36" fmla="+- 0 3554 3496"/>
                  <a:gd name="T37" fmla="*/ T36 w 60"/>
                  <a:gd name="T38" fmla="+- 0 3614 3608"/>
                  <a:gd name="T39" fmla="*/ 3614 h 75"/>
                  <a:gd name="T40" fmla="+- 0 3554 3496"/>
                  <a:gd name="T41" fmla="*/ T40 w 60"/>
                  <a:gd name="T42" fmla="+- 0 3615 3608"/>
                  <a:gd name="T43" fmla="*/ 3615 h 75"/>
                  <a:gd name="T44" fmla="+- 0 3516 3496"/>
                  <a:gd name="T45" fmla="*/ T44 w 60"/>
                  <a:gd name="T46" fmla="+- 0 3615 3608"/>
                  <a:gd name="T47" fmla="*/ 3615 h 75"/>
                  <a:gd name="T48" fmla="+- 0 3516 3496"/>
                  <a:gd name="T49" fmla="*/ T48 w 60"/>
                  <a:gd name="T50" fmla="+- 0 3626 3608"/>
                  <a:gd name="T51" fmla="*/ 3626 h 75"/>
                  <a:gd name="T52" fmla="+- 0 3526 3496"/>
                  <a:gd name="T53" fmla="*/ T52 w 60"/>
                  <a:gd name="T54" fmla="+- 0 3635 3608"/>
                  <a:gd name="T55" fmla="*/ 3635 h 75"/>
                  <a:gd name="T56" fmla="+- 0 3542 3496"/>
                  <a:gd name="T57" fmla="*/ T56 w 60"/>
                  <a:gd name="T58" fmla="+- 0 3638 3608"/>
                  <a:gd name="T59" fmla="*/ 3638 h 75"/>
                  <a:gd name="T60" fmla="+- 0 3556 3496"/>
                  <a:gd name="T61" fmla="*/ T60 w 60"/>
                  <a:gd name="T62" fmla="+- 0 3644 3608"/>
                  <a:gd name="T63" fmla="*/ 3644 h 75"/>
                  <a:gd name="T64" fmla="+- 0 3553 3496"/>
                  <a:gd name="T65" fmla="*/ T64 w 60"/>
                  <a:gd name="T66" fmla="+- 0 3666 3608"/>
                  <a:gd name="T67" fmla="*/ 3666 h 75"/>
                  <a:gd name="T68" fmla="+- 0 3549 3496"/>
                  <a:gd name="T69" fmla="*/ T68 w 60"/>
                  <a:gd name="T70" fmla="+- 0 3670 3608"/>
                  <a:gd name="T71" fmla="*/ 367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3" y="62"/>
                    </a:moveTo>
                    <a:lnTo>
                      <a:pt x="33" y="62"/>
                    </a:lnTo>
                    <a:lnTo>
                      <a:pt x="47" y="57"/>
                    </a:lnTo>
                    <a:lnTo>
                      <a:pt x="44" y="47"/>
                    </a:lnTo>
                    <a:lnTo>
                      <a:pt x="22" y="41"/>
                    </a:lnTo>
                    <a:lnTo>
                      <a:pt x="5" y="31"/>
                    </a:lnTo>
                    <a:lnTo>
                      <a:pt x="10" y="11"/>
                    </a:lnTo>
                    <a:lnTo>
                      <a:pt x="25" y="1"/>
                    </a:lnTo>
                    <a:lnTo>
                      <a:pt x="43" y="0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46" y="30"/>
                    </a:lnTo>
                    <a:lnTo>
                      <a:pt x="60" y="36"/>
                    </a:lnTo>
                    <a:lnTo>
                      <a:pt x="57" y="58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" name="Freeform 1296"/>
              <p:cNvSpPr>
                <a:spLocks/>
              </p:cNvSpPr>
              <p:nvPr/>
            </p:nvSpPr>
            <p:spPr bwMode="auto">
              <a:xfrm>
                <a:off x="3496" y="3608"/>
                <a:ext cx="60" cy="75"/>
              </a:xfrm>
              <a:custGeom>
                <a:avLst/>
                <a:gdLst>
                  <a:gd name="T0" fmla="+- 0 3544 3496"/>
                  <a:gd name="T1" fmla="*/ T0 w 60"/>
                  <a:gd name="T2" fmla="+- 0 3628 3608"/>
                  <a:gd name="T3" fmla="*/ 3628 h 75"/>
                  <a:gd name="T4" fmla="+- 0 3544 3496"/>
                  <a:gd name="T5" fmla="*/ T4 w 60"/>
                  <a:gd name="T6" fmla="+- 0 3617 3608"/>
                  <a:gd name="T7" fmla="*/ 3617 h 75"/>
                  <a:gd name="T8" fmla="+- 0 3516 3496"/>
                  <a:gd name="T9" fmla="*/ T8 w 60"/>
                  <a:gd name="T10" fmla="+- 0 3615 3608"/>
                  <a:gd name="T11" fmla="*/ 3615 h 75"/>
                  <a:gd name="T12" fmla="+- 0 3554 3496"/>
                  <a:gd name="T13" fmla="*/ T12 w 60"/>
                  <a:gd name="T14" fmla="+- 0 3615 3608"/>
                  <a:gd name="T15" fmla="*/ 3615 h 75"/>
                  <a:gd name="T16" fmla="+- 0 3544 3496"/>
                  <a:gd name="T17" fmla="*/ T16 w 60"/>
                  <a:gd name="T18" fmla="+- 0 3628 3608"/>
                  <a:gd name="T19" fmla="*/ 362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8" y="20"/>
                    </a:moveTo>
                    <a:lnTo>
                      <a:pt x="48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8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" name="Freeform 1297"/>
              <p:cNvSpPr>
                <a:spLocks/>
              </p:cNvSpPr>
              <p:nvPr/>
            </p:nvSpPr>
            <p:spPr bwMode="auto">
              <a:xfrm>
                <a:off x="3496" y="3608"/>
                <a:ext cx="60" cy="75"/>
              </a:xfrm>
              <a:custGeom>
                <a:avLst/>
                <a:gdLst>
                  <a:gd name="T0" fmla="+- 0 3523 3496"/>
                  <a:gd name="T1" fmla="*/ T0 w 60"/>
                  <a:gd name="T2" fmla="+- 0 3682 3608"/>
                  <a:gd name="T3" fmla="*/ 3682 h 75"/>
                  <a:gd name="T4" fmla="+- 0 3507 3496"/>
                  <a:gd name="T5" fmla="*/ T4 w 60"/>
                  <a:gd name="T6" fmla="+- 0 3678 3608"/>
                  <a:gd name="T7" fmla="*/ 3678 h 75"/>
                  <a:gd name="T8" fmla="+- 0 3496 3496"/>
                  <a:gd name="T9" fmla="*/ T8 w 60"/>
                  <a:gd name="T10" fmla="+- 0 3667 3608"/>
                  <a:gd name="T11" fmla="*/ 3667 h 75"/>
                  <a:gd name="T12" fmla="+- 0 3512 3496"/>
                  <a:gd name="T13" fmla="*/ T12 w 60"/>
                  <a:gd name="T14" fmla="+- 0 3660 3608"/>
                  <a:gd name="T15" fmla="*/ 3660 h 75"/>
                  <a:gd name="T16" fmla="+- 0 3514 3496"/>
                  <a:gd name="T17" fmla="*/ T16 w 60"/>
                  <a:gd name="T18" fmla="+- 0 3668 3608"/>
                  <a:gd name="T19" fmla="*/ 3668 h 75"/>
                  <a:gd name="T20" fmla="+- 0 3520 3496"/>
                  <a:gd name="T21" fmla="*/ T20 w 60"/>
                  <a:gd name="T22" fmla="+- 0 3670 3608"/>
                  <a:gd name="T23" fmla="*/ 3670 h 75"/>
                  <a:gd name="T24" fmla="+- 0 3549 3496"/>
                  <a:gd name="T25" fmla="*/ T24 w 60"/>
                  <a:gd name="T26" fmla="+- 0 3670 3608"/>
                  <a:gd name="T27" fmla="*/ 3670 h 75"/>
                  <a:gd name="T28" fmla="+- 0 3540 3496"/>
                  <a:gd name="T29" fmla="*/ T28 w 60"/>
                  <a:gd name="T30" fmla="+- 0 3678 3608"/>
                  <a:gd name="T31" fmla="*/ 3678 h 75"/>
                  <a:gd name="T32" fmla="+- 0 3523 3496"/>
                  <a:gd name="T33" fmla="*/ T32 w 60"/>
                  <a:gd name="T34" fmla="+- 0 3682 3608"/>
                  <a:gd name="T35" fmla="*/ 368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4"/>
                    </a:moveTo>
                    <a:lnTo>
                      <a:pt x="11" y="70"/>
                    </a:lnTo>
                    <a:lnTo>
                      <a:pt x="0" y="59"/>
                    </a:lnTo>
                    <a:lnTo>
                      <a:pt x="16" y="52"/>
                    </a:lnTo>
                    <a:lnTo>
                      <a:pt x="18" y="60"/>
                    </a:lnTo>
                    <a:lnTo>
                      <a:pt x="24" y="62"/>
                    </a:lnTo>
                    <a:lnTo>
                      <a:pt x="53" y="62"/>
                    </a:lnTo>
                    <a:lnTo>
                      <a:pt x="44" y="70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9" name="Group 1298"/>
            <p:cNvGrpSpPr>
              <a:grpSpLocks/>
            </p:cNvGrpSpPr>
            <p:nvPr/>
          </p:nvGrpSpPr>
          <p:grpSpPr bwMode="auto">
            <a:xfrm>
              <a:off x="3575" y="3606"/>
              <a:ext cx="65" cy="78"/>
              <a:chOff x="3575" y="3606"/>
              <a:chExt cx="65" cy="78"/>
            </a:xfrm>
          </p:grpSpPr>
          <p:sp>
            <p:nvSpPr>
              <p:cNvPr id="3794" name="Freeform 1299"/>
              <p:cNvSpPr>
                <a:spLocks/>
              </p:cNvSpPr>
              <p:nvPr/>
            </p:nvSpPr>
            <p:spPr bwMode="auto">
              <a:xfrm>
                <a:off x="3575" y="3606"/>
                <a:ext cx="65" cy="78"/>
              </a:xfrm>
              <a:custGeom>
                <a:avLst/>
                <a:gdLst>
                  <a:gd name="T0" fmla="+- 0 3626 3575"/>
                  <a:gd name="T1" fmla="*/ T0 w 65"/>
                  <a:gd name="T2" fmla="+- 0 3683 3606"/>
                  <a:gd name="T3" fmla="*/ 3683 h 78"/>
                  <a:gd name="T4" fmla="+- 0 3608 3575"/>
                  <a:gd name="T5" fmla="*/ T4 w 65"/>
                  <a:gd name="T6" fmla="+- 0 3683 3606"/>
                  <a:gd name="T7" fmla="*/ 3683 h 78"/>
                  <a:gd name="T8" fmla="+- 0 3586 3575"/>
                  <a:gd name="T9" fmla="*/ T8 w 65"/>
                  <a:gd name="T10" fmla="+- 0 3677 3606"/>
                  <a:gd name="T11" fmla="*/ 3677 h 78"/>
                  <a:gd name="T12" fmla="+- 0 3575 3575"/>
                  <a:gd name="T13" fmla="*/ T12 w 65"/>
                  <a:gd name="T14" fmla="+- 0 3659 3606"/>
                  <a:gd name="T15" fmla="*/ 3659 h 78"/>
                  <a:gd name="T16" fmla="+- 0 3577 3575"/>
                  <a:gd name="T17" fmla="*/ T16 w 65"/>
                  <a:gd name="T18" fmla="+- 0 3630 3606"/>
                  <a:gd name="T19" fmla="*/ 3630 h 78"/>
                  <a:gd name="T20" fmla="+- 0 3587 3575"/>
                  <a:gd name="T21" fmla="*/ T20 w 65"/>
                  <a:gd name="T22" fmla="+- 0 3613 3606"/>
                  <a:gd name="T23" fmla="*/ 3613 h 78"/>
                  <a:gd name="T24" fmla="+- 0 3603 3575"/>
                  <a:gd name="T25" fmla="*/ T24 w 65"/>
                  <a:gd name="T26" fmla="+- 0 3606 3606"/>
                  <a:gd name="T27" fmla="*/ 3606 h 78"/>
                  <a:gd name="T28" fmla="+- 0 3627 3575"/>
                  <a:gd name="T29" fmla="*/ T28 w 65"/>
                  <a:gd name="T30" fmla="+- 0 3612 3606"/>
                  <a:gd name="T31" fmla="*/ 3612 h 78"/>
                  <a:gd name="T32" fmla="+- 0 3633 3575"/>
                  <a:gd name="T33" fmla="*/ T32 w 65"/>
                  <a:gd name="T34" fmla="+- 0 3620 3606"/>
                  <a:gd name="T35" fmla="*/ 3620 h 78"/>
                  <a:gd name="T36" fmla="+- 0 3601 3575"/>
                  <a:gd name="T37" fmla="*/ T36 w 65"/>
                  <a:gd name="T38" fmla="+- 0 3620 3606"/>
                  <a:gd name="T39" fmla="*/ 3620 h 78"/>
                  <a:gd name="T40" fmla="+- 0 3594 3575"/>
                  <a:gd name="T41" fmla="*/ T40 w 65"/>
                  <a:gd name="T42" fmla="+- 0 3630 3606"/>
                  <a:gd name="T43" fmla="*/ 3630 h 78"/>
                  <a:gd name="T44" fmla="+- 0 3594 3575"/>
                  <a:gd name="T45" fmla="*/ T44 w 65"/>
                  <a:gd name="T46" fmla="+- 0 3633 3606"/>
                  <a:gd name="T47" fmla="*/ 3633 h 78"/>
                  <a:gd name="T48" fmla="+- 0 3594 3575"/>
                  <a:gd name="T49" fmla="*/ T48 w 65"/>
                  <a:gd name="T50" fmla="+- 0 3636 3606"/>
                  <a:gd name="T51" fmla="*/ 3636 h 78"/>
                  <a:gd name="T52" fmla="+- 0 3621 3575"/>
                  <a:gd name="T53" fmla="*/ T52 w 65"/>
                  <a:gd name="T54" fmla="+- 0 3636 3606"/>
                  <a:gd name="T55" fmla="*/ 3636 h 78"/>
                  <a:gd name="T56" fmla="+- 0 3594 3575"/>
                  <a:gd name="T57" fmla="*/ T56 w 65"/>
                  <a:gd name="T58" fmla="+- 0 3648 3606"/>
                  <a:gd name="T59" fmla="*/ 3648 h 78"/>
                  <a:gd name="T60" fmla="+- 0 3594 3575"/>
                  <a:gd name="T61" fmla="*/ T60 w 65"/>
                  <a:gd name="T62" fmla="+- 0 3660 3606"/>
                  <a:gd name="T63" fmla="*/ 3660 h 78"/>
                  <a:gd name="T64" fmla="+- 0 3597 3575"/>
                  <a:gd name="T65" fmla="*/ T64 w 65"/>
                  <a:gd name="T66" fmla="+- 0 3669 3606"/>
                  <a:gd name="T67" fmla="*/ 3669 h 78"/>
                  <a:gd name="T68" fmla="+- 0 3609 3575"/>
                  <a:gd name="T69" fmla="*/ T68 w 65"/>
                  <a:gd name="T70" fmla="+- 0 3670 3606"/>
                  <a:gd name="T71" fmla="*/ 3670 h 78"/>
                  <a:gd name="T72" fmla="+- 0 3637 3575"/>
                  <a:gd name="T73" fmla="*/ T72 w 65"/>
                  <a:gd name="T74" fmla="+- 0 3670 3606"/>
                  <a:gd name="T75" fmla="*/ 3670 h 78"/>
                  <a:gd name="T76" fmla="+- 0 3635 3575"/>
                  <a:gd name="T77" fmla="*/ T76 w 65"/>
                  <a:gd name="T78" fmla="+- 0 3674 3606"/>
                  <a:gd name="T79" fmla="*/ 3674 h 78"/>
                  <a:gd name="T80" fmla="+- 0 3626 3575"/>
                  <a:gd name="T81" fmla="*/ T80 w 65"/>
                  <a:gd name="T82" fmla="+- 0 3683 3606"/>
                  <a:gd name="T83" fmla="*/ 368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1" y="77"/>
                    </a:moveTo>
                    <a:lnTo>
                      <a:pt x="33" y="77"/>
                    </a:lnTo>
                    <a:lnTo>
                      <a:pt x="11" y="71"/>
                    </a:lnTo>
                    <a:lnTo>
                      <a:pt x="0" y="53"/>
                    </a:lnTo>
                    <a:lnTo>
                      <a:pt x="2" y="24"/>
                    </a:lnTo>
                    <a:lnTo>
                      <a:pt x="12" y="7"/>
                    </a:lnTo>
                    <a:lnTo>
                      <a:pt x="28" y="0"/>
                    </a:lnTo>
                    <a:lnTo>
                      <a:pt x="52" y="6"/>
                    </a:lnTo>
                    <a:lnTo>
                      <a:pt x="58" y="14"/>
                    </a:lnTo>
                    <a:lnTo>
                      <a:pt x="26" y="14"/>
                    </a:lnTo>
                    <a:lnTo>
                      <a:pt x="19" y="24"/>
                    </a:lnTo>
                    <a:lnTo>
                      <a:pt x="19" y="27"/>
                    </a:lnTo>
                    <a:lnTo>
                      <a:pt x="19" y="30"/>
                    </a:lnTo>
                    <a:lnTo>
                      <a:pt x="46" y="30"/>
                    </a:lnTo>
                    <a:lnTo>
                      <a:pt x="19" y="42"/>
                    </a:lnTo>
                    <a:lnTo>
                      <a:pt x="19" y="54"/>
                    </a:lnTo>
                    <a:lnTo>
                      <a:pt x="22" y="63"/>
                    </a:lnTo>
                    <a:lnTo>
                      <a:pt x="34" y="64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51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" name="Freeform 1300"/>
              <p:cNvSpPr>
                <a:spLocks/>
              </p:cNvSpPr>
              <p:nvPr/>
            </p:nvSpPr>
            <p:spPr bwMode="auto">
              <a:xfrm>
                <a:off x="3575" y="3606"/>
                <a:ext cx="65" cy="78"/>
              </a:xfrm>
              <a:custGeom>
                <a:avLst/>
                <a:gdLst>
                  <a:gd name="T0" fmla="+- 0 3622 3575"/>
                  <a:gd name="T1" fmla="*/ T0 w 65"/>
                  <a:gd name="T2" fmla="+- 0 3636 3606"/>
                  <a:gd name="T3" fmla="*/ 3636 h 78"/>
                  <a:gd name="T4" fmla="+- 0 3616 3575"/>
                  <a:gd name="T5" fmla="*/ T4 w 65"/>
                  <a:gd name="T6" fmla="+- 0 3621 3606"/>
                  <a:gd name="T7" fmla="*/ 3621 h 78"/>
                  <a:gd name="T8" fmla="+- 0 3601 3575"/>
                  <a:gd name="T9" fmla="*/ T8 w 65"/>
                  <a:gd name="T10" fmla="+- 0 3620 3606"/>
                  <a:gd name="T11" fmla="*/ 3620 h 78"/>
                  <a:gd name="T12" fmla="+- 0 3633 3575"/>
                  <a:gd name="T13" fmla="*/ T12 w 65"/>
                  <a:gd name="T14" fmla="+- 0 3620 3606"/>
                  <a:gd name="T15" fmla="*/ 3620 h 78"/>
                  <a:gd name="T16" fmla="+- 0 3638 3575"/>
                  <a:gd name="T17" fmla="*/ T16 w 65"/>
                  <a:gd name="T18" fmla="+- 0 3629 3606"/>
                  <a:gd name="T19" fmla="*/ 3629 h 78"/>
                  <a:gd name="T20" fmla="+- 0 3622 3575"/>
                  <a:gd name="T21" fmla="*/ T20 w 65"/>
                  <a:gd name="T22" fmla="+- 0 3636 3606"/>
                  <a:gd name="T23" fmla="*/ 3636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1" y="15"/>
                    </a:lnTo>
                    <a:lnTo>
                      <a:pt x="26" y="14"/>
                    </a:lnTo>
                    <a:lnTo>
                      <a:pt x="58" y="14"/>
                    </a:lnTo>
                    <a:lnTo>
                      <a:pt x="63" y="23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" name="Freeform 1301"/>
              <p:cNvSpPr>
                <a:spLocks/>
              </p:cNvSpPr>
              <p:nvPr/>
            </p:nvSpPr>
            <p:spPr bwMode="auto">
              <a:xfrm>
                <a:off x="3575" y="3606"/>
                <a:ext cx="65" cy="78"/>
              </a:xfrm>
              <a:custGeom>
                <a:avLst/>
                <a:gdLst>
                  <a:gd name="T0" fmla="+- 0 3622 3575"/>
                  <a:gd name="T1" fmla="*/ T0 w 65"/>
                  <a:gd name="T2" fmla="+- 0 3636 3606"/>
                  <a:gd name="T3" fmla="*/ 3636 h 78"/>
                  <a:gd name="T4" fmla="+- 0 3621 3575"/>
                  <a:gd name="T5" fmla="*/ T4 w 65"/>
                  <a:gd name="T6" fmla="+- 0 3636 3606"/>
                  <a:gd name="T7" fmla="*/ 3636 h 78"/>
                  <a:gd name="T8" fmla="+- 0 3622 3575"/>
                  <a:gd name="T9" fmla="*/ T8 w 65"/>
                  <a:gd name="T10" fmla="+- 0 3636 3606"/>
                  <a:gd name="T11" fmla="*/ 3636 h 78"/>
                  <a:gd name="T12" fmla="+- 0 3622 3575"/>
                  <a:gd name="T13" fmla="*/ T12 w 65"/>
                  <a:gd name="T14" fmla="+- 0 3636 3606"/>
                  <a:gd name="T15" fmla="*/ 3636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" name="Freeform 1302"/>
              <p:cNvSpPr>
                <a:spLocks/>
              </p:cNvSpPr>
              <p:nvPr/>
            </p:nvSpPr>
            <p:spPr bwMode="auto">
              <a:xfrm>
                <a:off x="3575" y="3606"/>
                <a:ext cx="65" cy="78"/>
              </a:xfrm>
              <a:custGeom>
                <a:avLst/>
                <a:gdLst>
                  <a:gd name="T0" fmla="+- 0 3637 3575"/>
                  <a:gd name="T1" fmla="*/ T0 w 65"/>
                  <a:gd name="T2" fmla="+- 0 3670 3606"/>
                  <a:gd name="T3" fmla="*/ 3670 h 78"/>
                  <a:gd name="T4" fmla="+- 0 3616 3575"/>
                  <a:gd name="T5" fmla="*/ T4 w 65"/>
                  <a:gd name="T6" fmla="+- 0 3670 3606"/>
                  <a:gd name="T7" fmla="*/ 3670 h 78"/>
                  <a:gd name="T8" fmla="+- 0 3621 3575"/>
                  <a:gd name="T9" fmla="*/ T8 w 65"/>
                  <a:gd name="T10" fmla="+- 0 3667 3606"/>
                  <a:gd name="T11" fmla="*/ 3667 h 78"/>
                  <a:gd name="T12" fmla="+- 0 3622 3575"/>
                  <a:gd name="T13" fmla="*/ T12 w 65"/>
                  <a:gd name="T14" fmla="+- 0 3661 3606"/>
                  <a:gd name="T15" fmla="*/ 3661 h 78"/>
                  <a:gd name="T16" fmla="+- 0 3640 3575"/>
                  <a:gd name="T17" fmla="*/ T16 w 65"/>
                  <a:gd name="T18" fmla="+- 0 3663 3606"/>
                  <a:gd name="T19" fmla="*/ 3663 h 78"/>
                  <a:gd name="T20" fmla="+- 0 3637 3575"/>
                  <a:gd name="T21" fmla="*/ T20 w 65"/>
                  <a:gd name="T22" fmla="+- 0 3670 3606"/>
                  <a:gd name="T23" fmla="*/ 367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2" y="64"/>
                    </a:moveTo>
                    <a:lnTo>
                      <a:pt x="41" y="64"/>
                    </a:lnTo>
                    <a:lnTo>
                      <a:pt x="46" y="61"/>
                    </a:lnTo>
                    <a:lnTo>
                      <a:pt x="47" y="55"/>
                    </a:lnTo>
                    <a:lnTo>
                      <a:pt x="65" y="57"/>
                    </a:lnTo>
                    <a:lnTo>
                      <a:pt x="6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0" name="Group 1303"/>
            <p:cNvGrpSpPr>
              <a:grpSpLocks/>
            </p:cNvGrpSpPr>
            <p:nvPr/>
          </p:nvGrpSpPr>
          <p:grpSpPr bwMode="auto">
            <a:xfrm>
              <a:off x="3652" y="3608"/>
              <a:ext cx="60" cy="75"/>
              <a:chOff x="3652" y="3608"/>
              <a:chExt cx="60" cy="75"/>
            </a:xfrm>
          </p:grpSpPr>
          <p:sp>
            <p:nvSpPr>
              <p:cNvPr id="3791" name="Freeform 1304"/>
              <p:cNvSpPr>
                <a:spLocks/>
              </p:cNvSpPr>
              <p:nvPr/>
            </p:nvSpPr>
            <p:spPr bwMode="auto">
              <a:xfrm>
                <a:off x="3652" y="3608"/>
                <a:ext cx="60" cy="75"/>
              </a:xfrm>
              <a:custGeom>
                <a:avLst/>
                <a:gdLst>
                  <a:gd name="T0" fmla="+- 0 3704 3652"/>
                  <a:gd name="T1" fmla="*/ T0 w 60"/>
                  <a:gd name="T2" fmla="+- 0 3670 3608"/>
                  <a:gd name="T3" fmla="*/ 3670 h 75"/>
                  <a:gd name="T4" fmla="+- 0 3685 3652"/>
                  <a:gd name="T5" fmla="*/ T4 w 60"/>
                  <a:gd name="T6" fmla="+- 0 3670 3608"/>
                  <a:gd name="T7" fmla="*/ 3670 h 75"/>
                  <a:gd name="T8" fmla="+- 0 3699 3652"/>
                  <a:gd name="T9" fmla="*/ T8 w 60"/>
                  <a:gd name="T10" fmla="+- 0 3665 3608"/>
                  <a:gd name="T11" fmla="*/ 3665 h 75"/>
                  <a:gd name="T12" fmla="+- 0 3695 3652"/>
                  <a:gd name="T13" fmla="*/ T12 w 60"/>
                  <a:gd name="T14" fmla="+- 0 3655 3608"/>
                  <a:gd name="T15" fmla="*/ 3655 h 75"/>
                  <a:gd name="T16" fmla="+- 0 3673 3652"/>
                  <a:gd name="T17" fmla="*/ T16 w 60"/>
                  <a:gd name="T18" fmla="+- 0 3649 3608"/>
                  <a:gd name="T19" fmla="*/ 3649 h 75"/>
                  <a:gd name="T20" fmla="+- 0 3657 3652"/>
                  <a:gd name="T21" fmla="*/ T20 w 60"/>
                  <a:gd name="T22" fmla="+- 0 3639 3608"/>
                  <a:gd name="T23" fmla="*/ 3639 h 75"/>
                  <a:gd name="T24" fmla="+- 0 3661 3652"/>
                  <a:gd name="T25" fmla="*/ T24 w 60"/>
                  <a:gd name="T26" fmla="+- 0 3619 3608"/>
                  <a:gd name="T27" fmla="*/ 3619 h 75"/>
                  <a:gd name="T28" fmla="+- 0 3676 3652"/>
                  <a:gd name="T29" fmla="*/ T28 w 60"/>
                  <a:gd name="T30" fmla="+- 0 3609 3608"/>
                  <a:gd name="T31" fmla="*/ 3609 h 75"/>
                  <a:gd name="T32" fmla="+- 0 3694 3652"/>
                  <a:gd name="T33" fmla="*/ T32 w 60"/>
                  <a:gd name="T34" fmla="+- 0 3608 3608"/>
                  <a:gd name="T35" fmla="*/ 3608 h 75"/>
                  <a:gd name="T36" fmla="+- 0 3710 3652"/>
                  <a:gd name="T37" fmla="*/ T36 w 60"/>
                  <a:gd name="T38" fmla="+- 0 3614 3608"/>
                  <a:gd name="T39" fmla="*/ 3614 h 75"/>
                  <a:gd name="T40" fmla="+- 0 3710 3652"/>
                  <a:gd name="T41" fmla="*/ T40 w 60"/>
                  <a:gd name="T42" fmla="+- 0 3615 3608"/>
                  <a:gd name="T43" fmla="*/ 3615 h 75"/>
                  <a:gd name="T44" fmla="+- 0 3672 3652"/>
                  <a:gd name="T45" fmla="*/ T44 w 60"/>
                  <a:gd name="T46" fmla="+- 0 3615 3608"/>
                  <a:gd name="T47" fmla="*/ 3615 h 75"/>
                  <a:gd name="T48" fmla="+- 0 3671 3652"/>
                  <a:gd name="T49" fmla="*/ T48 w 60"/>
                  <a:gd name="T50" fmla="+- 0 3626 3608"/>
                  <a:gd name="T51" fmla="*/ 3626 h 75"/>
                  <a:gd name="T52" fmla="+- 0 3681 3652"/>
                  <a:gd name="T53" fmla="*/ T52 w 60"/>
                  <a:gd name="T54" fmla="+- 0 3635 3608"/>
                  <a:gd name="T55" fmla="*/ 3635 h 75"/>
                  <a:gd name="T56" fmla="+- 0 3697 3652"/>
                  <a:gd name="T57" fmla="*/ T56 w 60"/>
                  <a:gd name="T58" fmla="+- 0 3638 3608"/>
                  <a:gd name="T59" fmla="*/ 3638 h 75"/>
                  <a:gd name="T60" fmla="+- 0 3712 3652"/>
                  <a:gd name="T61" fmla="*/ T60 w 60"/>
                  <a:gd name="T62" fmla="+- 0 3644 3608"/>
                  <a:gd name="T63" fmla="*/ 3644 h 75"/>
                  <a:gd name="T64" fmla="+- 0 3709 3652"/>
                  <a:gd name="T65" fmla="*/ T64 w 60"/>
                  <a:gd name="T66" fmla="+- 0 3666 3608"/>
                  <a:gd name="T67" fmla="*/ 3666 h 75"/>
                  <a:gd name="T68" fmla="+- 0 3704 3652"/>
                  <a:gd name="T69" fmla="*/ T68 w 60"/>
                  <a:gd name="T70" fmla="+- 0 3670 3608"/>
                  <a:gd name="T71" fmla="*/ 367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2" y="62"/>
                    </a:moveTo>
                    <a:lnTo>
                      <a:pt x="33" y="62"/>
                    </a:lnTo>
                    <a:lnTo>
                      <a:pt x="47" y="57"/>
                    </a:lnTo>
                    <a:lnTo>
                      <a:pt x="43" y="47"/>
                    </a:lnTo>
                    <a:lnTo>
                      <a:pt x="21" y="41"/>
                    </a:lnTo>
                    <a:lnTo>
                      <a:pt x="5" y="31"/>
                    </a:lnTo>
                    <a:lnTo>
                      <a:pt x="9" y="11"/>
                    </a:lnTo>
                    <a:lnTo>
                      <a:pt x="24" y="1"/>
                    </a:lnTo>
                    <a:lnTo>
                      <a:pt x="42" y="0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19" y="18"/>
                    </a:lnTo>
                    <a:lnTo>
                      <a:pt x="29" y="27"/>
                    </a:lnTo>
                    <a:lnTo>
                      <a:pt x="45" y="30"/>
                    </a:lnTo>
                    <a:lnTo>
                      <a:pt x="60" y="36"/>
                    </a:lnTo>
                    <a:lnTo>
                      <a:pt x="57" y="58"/>
                    </a:lnTo>
                    <a:lnTo>
                      <a:pt x="5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" name="Freeform 1305"/>
              <p:cNvSpPr>
                <a:spLocks/>
              </p:cNvSpPr>
              <p:nvPr/>
            </p:nvSpPr>
            <p:spPr bwMode="auto">
              <a:xfrm>
                <a:off x="3652" y="3608"/>
                <a:ext cx="60" cy="75"/>
              </a:xfrm>
              <a:custGeom>
                <a:avLst/>
                <a:gdLst>
                  <a:gd name="T0" fmla="+- 0 3699 3652"/>
                  <a:gd name="T1" fmla="*/ T0 w 60"/>
                  <a:gd name="T2" fmla="+- 0 3628 3608"/>
                  <a:gd name="T3" fmla="*/ 3628 h 75"/>
                  <a:gd name="T4" fmla="+- 0 3699 3652"/>
                  <a:gd name="T5" fmla="*/ T4 w 60"/>
                  <a:gd name="T6" fmla="+- 0 3617 3608"/>
                  <a:gd name="T7" fmla="*/ 3617 h 75"/>
                  <a:gd name="T8" fmla="+- 0 3672 3652"/>
                  <a:gd name="T9" fmla="*/ T8 w 60"/>
                  <a:gd name="T10" fmla="+- 0 3615 3608"/>
                  <a:gd name="T11" fmla="*/ 3615 h 75"/>
                  <a:gd name="T12" fmla="+- 0 3710 3652"/>
                  <a:gd name="T13" fmla="*/ T12 w 60"/>
                  <a:gd name="T14" fmla="+- 0 3615 3608"/>
                  <a:gd name="T15" fmla="*/ 3615 h 75"/>
                  <a:gd name="T16" fmla="+- 0 3699 3652"/>
                  <a:gd name="T17" fmla="*/ T16 w 60"/>
                  <a:gd name="T18" fmla="+- 0 3628 3608"/>
                  <a:gd name="T19" fmla="*/ 362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0"/>
                    </a:moveTo>
                    <a:lnTo>
                      <a:pt x="47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" name="Freeform 1306"/>
              <p:cNvSpPr>
                <a:spLocks/>
              </p:cNvSpPr>
              <p:nvPr/>
            </p:nvSpPr>
            <p:spPr bwMode="auto">
              <a:xfrm>
                <a:off x="3652" y="3608"/>
                <a:ext cx="60" cy="75"/>
              </a:xfrm>
              <a:custGeom>
                <a:avLst/>
                <a:gdLst>
                  <a:gd name="T0" fmla="+- 0 3679 3652"/>
                  <a:gd name="T1" fmla="*/ T0 w 60"/>
                  <a:gd name="T2" fmla="+- 0 3682 3608"/>
                  <a:gd name="T3" fmla="*/ 3682 h 75"/>
                  <a:gd name="T4" fmla="+- 0 3662 3652"/>
                  <a:gd name="T5" fmla="*/ T4 w 60"/>
                  <a:gd name="T6" fmla="+- 0 3678 3608"/>
                  <a:gd name="T7" fmla="*/ 3678 h 75"/>
                  <a:gd name="T8" fmla="+- 0 3652 3652"/>
                  <a:gd name="T9" fmla="*/ T8 w 60"/>
                  <a:gd name="T10" fmla="+- 0 3667 3608"/>
                  <a:gd name="T11" fmla="*/ 3667 h 75"/>
                  <a:gd name="T12" fmla="+- 0 3668 3652"/>
                  <a:gd name="T13" fmla="*/ T12 w 60"/>
                  <a:gd name="T14" fmla="+- 0 3660 3608"/>
                  <a:gd name="T15" fmla="*/ 3660 h 75"/>
                  <a:gd name="T16" fmla="+- 0 3669 3652"/>
                  <a:gd name="T17" fmla="*/ T16 w 60"/>
                  <a:gd name="T18" fmla="+- 0 3668 3608"/>
                  <a:gd name="T19" fmla="*/ 3668 h 75"/>
                  <a:gd name="T20" fmla="+- 0 3675 3652"/>
                  <a:gd name="T21" fmla="*/ T20 w 60"/>
                  <a:gd name="T22" fmla="+- 0 3670 3608"/>
                  <a:gd name="T23" fmla="*/ 3670 h 75"/>
                  <a:gd name="T24" fmla="+- 0 3704 3652"/>
                  <a:gd name="T25" fmla="*/ T24 w 60"/>
                  <a:gd name="T26" fmla="+- 0 3670 3608"/>
                  <a:gd name="T27" fmla="*/ 3670 h 75"/>
                  <a:gd name="T28" fmla="+- 0 3696 3652"/>
                  <a:gd name="T29" fmla="*/ T28 w 60"/>
                  <a:gd name="T30" fmla="+- 0 3678 3608"/>
                  <a:gd name="T31" fmla="*/ 3678 h 75"/>
                  <a:gd name="T32" fmla="+- 0 3679 3652"/>
                  <a:gd name="T33" fmla="*/ T32 w 60"/>
                  <a:gd name="T34" fmla="+- 0 3682 3608"/>
                  <a:gd name="T35" fmla="*/ 368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4"/>
                    </a:moveTo>
                    <a:lnTo>
                      <a:pt x="10" y="70"/>
                    </a:lnTo>
                    <a:lnTo>
                      <a:pt x="0" y="59"/>
                    </a:lnTo>
                    <a:lnTo>
                      <a:pt x="16" y="52"/>
                    </a:lnTo>
                    <a:lnTo>
                      <a:pt x="17" y="60"/>
                    </a:lnTo>
                    <a:lnTo>
                      <a:pt x="23" y="62"/>
                    </a:lnTo>
                    <a:lnTo>
                      <a:pt x="52" y="62"/>
                    </a:lnTo>
                    <a:lnTo>
                      <a:pt x="44" y="70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1" name="Group 1307"/>
            <p:cNvGrpSpPr>
              <a:grpSpLocks/>
            </p:cNvGrpSpPr>
            <p:nvPr/>
          </p:nvGrpSpPr>
          <p:grpSpPr bwMode="auto">
            <a:xfrm>
              <a:off x="3725" y="3580"/>
              <a:ext cx="37" cy="105"/>
              <a:chOff x="3725" y="3580"/>
              <a:chExt cx="37" cy="105"/>
            </a:xfrm>
          </p:grpSpPr>
          <p:sp>
            <p:nvSpPr>
              <p:cNvPr id="3790" name="Freeform 1308"/>
              <p:cNvSpPr>
                <a:spLocks/>
              </p:cNvSpPr>
              <p:nvPr/>
            </p:nvSpPr>
            <p:spPr bwMode="auto">
              <a:xfrm>
                <a:off x="3725" y="3580"/>
                <a:ext cx="37" cy="105"/>
              </a:xfrm>
              <a:custGeom>
                <a:avLst/>
                <a:gdLst>
                  <a:gd name="T0" fmla="+- 0 3741 3725"/>
                  <a:gd name="T1" fmla="*/ T0 w 37"/>
                  <a:gd name="T2" fmla="+- 0 3684 3580"/>
                  <a:gd name="T3" fmla="*/ 3684 h 105"/>
                  <a:gd name="T4" fmla="+- 0 3725 3725"/>
                  <a:gd name="T5" fmla="*/ T4 w 37"/>
                  <a:gd name="T6" fmla="+- 0 3684 3580"/>
                  <a:gd name="T7" fmla="*/ 3684 h 105"/>
                  <a:gd name="T8" fmla="+- 0 3745 3725"/>
                  <a:gd name="T9" fmla="*/ T8 w 37"/>
                  <a:gd name="T10" fmla="+- 0 3580 3580"/>
                  <a:gd name="T11" fmla="*/ 3580 h 105"/>
                  <a:gd name="T12" fmla="+- 0 3761 3725"/>
                  <a:gd name="T13" fmla="*/ T12 w 37"/>
                  <a:gd name="T14" fmla="+- 0 3580 3580"/>
                  <a:gd name="T15" fmla="*/ 3580 h 105"/>
                  <a:gd name="T16" fmla="+- 0 3741 3725"/>
                  <a:gd name="T17" fmla="*/ T16 w 37"/>
                  <a:gd name="T18" fmla="+- 0 3684 3580"/>
                  <a:gd name="T19" fmla="*/ 3684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" h="105">
                    <a:moveTo>
                      <a:pt x="16" y="104"/>
                    </a:moveTo>
                    <a:lnTo>
                      <a:pt x="0" y="104"/>
                    </a:lnTo>
                    <a:lnTo>
                      <a:pt x="20" y="0"/>
                    </a:lnTo>
                    <a:lnTo>
                      <a:pt x="36" y="0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2" name="Group 1309"/>
            <p:cNvGrpSpPr>
              <a:grpSpLocks/>
            </p:cNvGrpSpPr>
            <p:nvPr/>
          </p:nvGrpSpPr>
          <p:grpSpPr bwMode="auto">
            <a:xfrm>
              <a:off x="3011" y="3753"/>
              <a:ext cx="79" cy="97"/>
              <a:chOff x="3011" y="3753"/>
              <a:chExt cx="79" cy="97"/>
            </a:xfrm>
          </p:grpSpPr>
          <p:sp>
            <p:nvSpPr>
              <p:cNvPr id="3789" name="Freeform 1310"/>
              <p:cNvSpPr>
                <a:spLocks/>
              </p:cNvSpPr>
              <p:nvPr/>
            </p:nvSpPr>
            <p:spPr bwMode="auto">
              <a:xfrm>
                <a:off x="3011" y="3753"/>
                <a:ext cx="79" cy="97"/>
              </a:xfrm>
              <a:custGeom>
                <a:avLst/>
                <a:gdLst>
                  <a:gd name="T0" fmla="+- 0 3089 3011"/>
                  <a:gd name="T1" fmla="*/ T0 w 79"/>
                  <a:gd name="T2" fmla="+- 0 3849 3753"/>
                  <a:gd name="T3" fmla="*/ 3849 h 97"/>
                  <a:gd name="T4" fmla="+- 0 3011 3011"/>
                  <a:gd name="T5" fmla="*/ T4 w 79"/>
                  <a:gd name="T6" fmla="+- 0 3849 3753"/>
                  <a:gd name="T7" fmla="*/ 3849 h 97"/>
                  <a:gd name="T8" fmla="+- 0 3011 3011"/>
                  <a:gd name="T9" fmla="*/ T8 w 79"/>
                  <a:gd name="T10" fmla="+- 0 3753 3753"/>
                  <a:gd name="T11" fmla="*/ 3753 h 97"/>
                  <a:gd name="T12" fmla="+- 0 3087 3011"/>
                  <a:gd name="T13" fmla="*/ T12 w 79"/>
                  <a:gd name="T14" fmla="+- 0 3753 3753"/>
                  <a:gd name="T15" fmla="*/ 3753 h 97"/>
                  <a:gd name="T16" fmla="+- 0 3087 3011"/>
                  <a:gd name="T17" fmla="*/ T16 w 79"/>
                  <a:gd name="T18" fmla="+- 0 3768 3753"/>
                  <a:gd name="T19" fmla="*/ 3768 h 97"/>
                  <a:gd name="T20" fmla="+- 0 3031 3011"/>
                  <a:gd name="T21" fmla="*/ T20 w 79"/>
                  <a:gd name="T22" fmla="+- 0 3768 3753"/>
                  <a:gd name="T23" fmla="*/ 3768 h 97"/>
                  <a:gd name="T24" fmla="+- 0 3031 3011"/>
                  <a:gd name="T25" fmla="*/ T24 w 79"/>
                  <a:gd name="T26" fmla="+- 0 3793 3753"/>
                  <a:gd name="T27" fmla="*/ 3793 h 97"/>
                  <a:gd name="T28" fmla="+- 0 3082 3011"/>
                  <a:gd name="T29" fmla="*/ T28 w 79"/>
                  <a:gd name="T30" fmla="+- 0 3793 3753"/>
                  <a:gd name="T31" fmla="*/ 3793 h 97"/>
                  <a:gd name="T32" fmla="+- 0 3082 3011"/>
                  <a:gd name="T33" fmla="*/ T32 w 79"/>
                  <a:gd name="T34" fmla="+- 0 3808 3753"/>
                  <a:gd name="T35" fmla="*/ 3808 h 97"/>
                  <a:gd name="T36" fmla="+- 0 3031 3011"/>
                  <a:gd name="T37" fmla="*/ T36 w 79"/>
                  <a:gd name="T38" fmla="+- 0 3808 3753"/>
                  <a:gd name="T39" fmla="*/ 3808 h 97"/>
                  <a:gd name="T40" fmla="+- 0 3031 3011"/>
                  <a:gd name="T41" fmla="*/ T40 w 79"/>
                  <a:gd name="T42" fmla="+- 0 3834 3753"/>
                  <a:gd name="T43" fmla="*/ 3834 h 97"/>
                  <a:gd name="T44" fmla="+- 0 3089 3011"/>
                  <a:gd name="T45" fmla="*/ T44 w 79"/>
                  <a:gd name="T46" fmla="+- 0 3834 3753"/>
                  <a:gd name="T47" fmla="*/ 3834 h 97"/>
                  <a:gd name="T48" fmla="+- 0 3089 3011"/>
                  <a:gd name="T49" fmla="*/ T48 w 79"/>
                  <a:gd name="T50" fmla="+- 0 3849 3753"/>
                  <a:gd name="T51" fmla="*/ 384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8" y="96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15"/>
                    </a:lnTo>
                    <a:lnTo>
                      <a:pt x="20" y="15"/>
                    </a:lnTo>
                    <a:lnTo>
                      <a:pt x="20" y="40"/>
                    </a:lnTo>
                    <a:lnTo>
                      <a:pt x="71" y="40"/>
                    </a:lnTo>
                    <a:lnTo>
                      <a:pt x="71" y="55"/>
                    </a:lnTo>
                    <a:lnTo>
                      <a:pt x="20" y="55"/>
                    </a:lnTo>
                    <a:lnTo>
                      <a:pt x="20" y="81"/>
                    </a:lnTo>
                    <a:lnTo>
                      <a:pt x="78" y="81"/>
                    </a:lnTo>
                    <a:lnTo>
                      <a:pt x="78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3" name="Group 1311"/>
            <p:cNvGrpSpPr>
              <a:grpSpLocks/>
            </p:cNvGrpSpPr>
            <p:nvPr/>
          </p:nvGrpSpPr>
          <p:grpSpPr bwMode="auto">
            <a:xfrm>
              <a:off x="3114" y="3748"/>
              <a:ext cx="2" cy="102"/>
              <a:chOff x="3114" y="3748"/>
              <a:chExt cx="2" cy="102"/>
            </a:xfrm>
          </p:grpSpPr>
          <p:sp>
            <p:nvSpPr>
              <p:cNvPr id="3788" name="Freeform 1312"/>
              <p:cNvSpPr>
                <a:spLocks/>
              </p:cNvSpPr>
              <p:nvPr/>
            </p:nvSpPr>
            <p:spPr bwMode="auto">
              <a:xfrm>
                <a:off x="3114" y="3748"/>
                <a:ext cx="2" cy="102"/>
              </a:xfrm>
              <a:custGeom>
                <a:avLst/>
                <a:gdLst>
                  <a:gd name="T0" fmla="+- 0 3748 3748"/>
                  <a:gd name="T1" fmla="*/ 3748 h 102"/>
                  <a:gd name="T2" fmla="+- 0 3849 3748"/>
                  <a:gd name="T3" fmla="*/ 3849 h 10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02">
                    <a:moveTo>
                      <a:pt x="0" y="0"/>
                    </a:moveTo>
                    <a:lnTo>
                      <a:pt x="0" y="101"/>
                    </a:lnTo>
                  </a:path>
                </a:pathLst>
              </a:custGeom>
              <a:noFill/>
              <a:ln w="136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4" name="Group 1313"/>
            <p:cNvGrpSpPr>
              <a:grpSpLocks/>
            </p:cNvGrpSpPr>
            <p:nvPr/>
          </p:nvGrpSpPr>
          <p:grpSpPr bwMode="auto">
            <a:xfrm>
              <a:off x="3141" y="3774"/>
              <a:ext cx="65" cy="78"/>
              <a:chOff x="3141" y="3774"/>
              <a:chExt cx="65" cy="78"/>
            </a:xfrm>
          </p:grpSpPr>
          <p:sp>
            <p:nvSpPr>
              <p:cNvPr id="3784" name="Freeform 1314"/>
              <p:cNvSpPr>
                <a:spLocks/>
              </p:cNvSpPr>
              <p:nvPr/>
            </p:nvSpPr>
            <p:spPr bwMode="auto">
              <a:xfrm>
                <a:off x="3141" y="3774"/>
                <a:ext cx="65" cy="78"/>
              </a:xfrm>
              <a:custGeom>
                <a:avLst/>
                <a:gdLst>
                  <a:gd name="T0" fmla="+- 0 3191 3141"/>
                  <a:gd name="T1" fmla="*/ T0 w 65"/>
                  <a:gd name="T2" fmla="+- 0 3851 3774"/>
                  <a:gd name="T3" fmla="*/ 3851 h 78"/>
                  <a:gd name="T4" fmla="+- 0 3174 3141"/>
                  <a:gd name="T5" fmla="*/ T4 w 65"/>
                  <a:gd name="T6" fmla="+- 0 3851 3774"/>
                  <a:gd name="T7" fmla="*/ 3851 h 78"/>
                  <a:gd name="T8" fmla="+- 0 3152 3141"/>
                  <a:gd name="T9" fmla="*/ T8 w 65"/>
                  <a:gd name="T10" fmla="+- 0 3844 3774"/>
                  <a:gd name="T11" fmla="*/ 3844 h 78"/>
                  <a:gd name="T12" fmla="+- 0 3141 3141"/>
                  <a:gd name="T13" fmla="*/ T12 w 65"/>
                  <a:gd name="T14" fmla="+- 0 3827 3774"/>
                  <a:gd name="T15" fmla="*/ 3827 h 78"/>
                  <a:gd name="T16" fmla="+- 0 3143 3141"/>
                  <a:gd name="T17" fmla="*/ T16 w 65"/>
                  <a:gd name="T18" fmla="+- 0 3798 3774"/>
                  <a:gd name="T19" fmla="*/ 3798 h 78"/>
                  <a:gd name="T20" fmla="+- 0 3153 3141"/>
                  <a:gd name="T21" fmla="*/ T20 w 65"/>
                  <a:gd name="T22" fmla="+- 0 3781 3774"/>
                  <a:gd name="T23" fmla="*/ 3781 h 78"/>
                  <a:gd name="T24" fmla="+- 0 3169 3141"/>
                  <a:gd name="T25" fmla="*/ T24 w 65"/>
                  <a:gd name="T26" fmla="+- 0 3774 3774"/>
                  <a:gd name="T27" fmla="*/ 3774 h 78"/>
                  <a:gd name="T28" fmla="+- 0 3193 3141"/>
                  <a:gd name="T29" fmla="*/ T28 w 65"/>
                  <a:gd name="T30" fmla="+- 0 3780 3774"/>
                  <a:gd name="T31" fmla="*/ 3780 h 78"/>
                  <a:gd name="T32" fmla="+- 0 3198 3141"/>
                  <a:gd name="T33" fmla="*/ T32 w 65"/>
                  <a:gd name="T34" fmla="+- 0 3788 3774"/>
                  <a:gd name="T35" fmla="*/ 3788 h 78"/>
                  <a:gd name="T36" fmla="+- 0 3167 3141"/>
                  <a:gd name="T37" fmla="*/ T36 w 65"/>
                  <a:gd name="T38" fmla="+- 0 3788 3774"/>
                  <a:gd name="T39" fmla="*/ 3788 h 78"/>
                  <a:gd name="T40" fmla="+- 0 3160 3141"/>
                  <a:gd name="T41" fmla="*/ T40 w 65"/>
                  <a:gd name="T42" fmla="+- 0 3798 3774"/>
                  <a:gd name="T43" fmla="*/ 3798 h 78"/>
                  <a:gd name="T44" fmla="+- 0 3159 3141"/>
                  <a:gd name="T45" fmla="*/ T44 w 65"/>
                  <a:gd name="T46" fmla="+- 0 3801 3774"/>
                  <a:gd name="T47" fmla="*/ 3801 h 78"/>
                  <a:gd name="T48" fmla="+- 0 3159 3141"/>
                  <a:gd name="T49" fmla="*/ T48 w 65"/>
                  <a:gd name="T50" fmla="+- 0 3804 3774"/>
                  <a:gd name="T51" fmla="*/ 3804 h 78"/>
                  <a:gd name="T52" fmla="+- 0 3187 3141"/>
                  <a:gd name="T53" fmla="*/ T52 w 65"/>
                  <a:gd name="T54" fmla="+- 0 3804 3774"/>
                  <a:gd name="T55" fmla="*/ 3804 h 78"/>
                  <a:gd name="T56" fmla="+- 0 3159 3141"/>
                  <a:gd name="T57" fmla="*/ T56 w 65"/>
                  <a:gd name="T58" fmla="+- 0 3816 3774"/>
                  <a:gd name="T59" fmla="*/ 3816 h 78"/>
                  <a:gd name="T60" fmla="+- 0 3159 3141"/>
                  <a:gd name="T61" fmla="*/ T60 w 65"/>
                  <a:gd name="T62" fmla="+- 0 3828 3774"/>
                  <a:gd name="T63" fmla="*/ 3828 h 78"/>
                  <a:gd name="T64" fmla="+- 0 3162 3141"/>
                  <a:gd name="T65" fmla="*/ T64 w 65"/>
                  <a:gd name="T66" fmla="+- 0 3837 3774"/>
                  <a:gd name="T67" fmla="*/ 3837 h 78"/>
                  <a:gd name="T68" fmla="+- 0 3175 3141"/>
                  <a:gd name="T69" fmla="*/ T68 w 65"/>
                  <a:gd name="T70" fmla="+- 0 3838 3774"/>
                  <a:gd name="T71" fmla="*/ 3838 h 78"/>
                  <a:gd name="T72" fmla="+- 0 3203 3141"/>
                  <a:gd name="T73" fmla="*/ T72 w 65"/>
                  <a:gd name="T74" fmla="+- 0 3838 3774"/>
                  <a:gd name="T75" fmla="*/ 3838 h 78"/>
                  <a:gd name="T76" fmla="+- 0 3201 3141"/>
                  <a:gd name="T77" fmla="*/ T76 w 65"/>
                  <a:gd name="T78" fmla="+- 0 3842 3774"/>
                  <a:gd name="T79" fmla="*/ 3842 h 78"/>
                  <a:gd name="T80" fmla="+- 0 3191 3141"/>
                  <a:gd name="T81" fmla="*/ T80 w 65"/>
                  <a:gd name="T82" fmla="+- 0 3851 3774"/>
                  <a:gd name="T83" fmla="*/ 3851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3" y="77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4"/>
                    </a:lnTo>
                    <a:lnTo>
                      <a:pt x="12" y="7"/>
                    </a:lnTo>
                    <a:lnTo>
                      <a:pt x="28" y="0"/>
                    </a:lnTo>
                    <a:lnTo>
                      <a:pt x="52" y="6"/>
                    </a:lnTo>
                    <a:lnTo>
                      <a:pt x="57" y="14"/>
                    </a:lnTo>
                    <a:lnTo>
                      <a:pt x="26" y="14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46" y="30"/>
                    </a:lnTo>
                    <a:lnTo>
                      <a:pt x="18" y="42"/>
                    </a:lnTo>
                    <a:lnTo>
                      <a:pt x="18" y="54"/>
                    </a:lnTo>
                    <a:lnTo>
                      <a:pt x="21" y="63"/>
                    </a:lnTo>
                    <a:lnTo>
                      <a:pt x="34" y="64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5" name="Freeform 1315"/>
              <p:cNvSpPr>
                <a:spLocks/>
              </p:cNvSpPr>
              <p:nvPr/>
            </p:nvSpPr>
            <p:spPr bwMode="auto">
              <a:xfrm>
                <a:off x="3141" y="3774"/>
                <a:ext cx="65" cy="78"/>
              </a:xfrm>
              <a:custGeom>
                <a:avLst/>
                <a:gdLst>
                  <a:gd name="T0" fmla="+- 0 3188 3141"/>
                  <a:gd name="T1" fmla="*/ T0 w 65"/>
                  <a:gd name="T2" fmla="+- 0 3803 3774"/>
                  <a:gd name="T3" fmla="*/ 3803 h 78"/>
                  <a:gd name="T4" fmla="+- 0 3181 3141"/>
                  <a:gd name="T5" fmla="*/ T4 w 65"/>
                  <a:gd name="T6" fmla="+- 0 3789 3774"/>
                  <a:gd name="T7" fmla="*/ 3789 h 78"/>
                  <a:gd name="T8" fmla="+- 0 3167 3141"/>
                  <a:gd name="T9" fmla="*/ T8 w 65"/>
                  <a:gd name="T10" fmla="+- 0 3788 3774"/>
                  <a:gd name="T11" fmla="*/ 3788 h 78"/>
                  <a:gd name="T12" fmla="+- 0 3198 3141"/>
                  <a:gd name="T13" fmla="*/ T12 w 65"/>
                  <a:gd name="T14" fmla="+- 0 3788 3774"/>
                  <a:gd name="T15" fmla="*/ 3788 h 78"/>
                  <a:gd name="T16" fmla="+- 0 3204 3141"/>
                  <a:gd name="T17" fmla="*/ T16 w 65"/>
                  <a:gd name="T18" fmla="+- 0 3796 3774"/>
                  <a:gd name="T19" fmla="*/ 3796 h 78"/>
                  <a:gd name="T20" fmla="+- 0 3188 3141"/>
                  <a:gd name="T21" fmla="*/ T20 w 65"/>
                  <a:gd name="T22" fmla="+- 0 3803 3774"/>
                  <a:gd name="T23" fmla="*/ 380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5"/>
                    </a:lnTo>
                    <a:lnTo>
                      <a:pt x="26" y="14"/>
                    </a:lnTo>
                    <a:lnTo>
                      <a:pt x="57" y="14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6" name="Freeform 1316"/>
              <p:cNvSpPr>
                <a:spLocks/>
              </p:cNvSpPr>
              <p:nvPr/>
            </p:nvSpPr>
            <p:spPr bwMode="auto">
              <a:xfrm>
                <a:off x="3141" y="3774"/>
                <a:ext cx="65" cy="78"/>
              </a:xfrm>
              <a:custGeom>
                <a:avLst/>
                <a:gdLst>
                  <a:gd name="T0" fmla="+- 0 3188 3141"/>
                  <a:gd name="T1" fmla="*/ T0 w 65"/>
                  <a:gd name="T2" fmla="+- 0 3804 3774"/>
                  <a:gd name="T3" fmla="*/ 3804 h 78"/>
                  <a:gd name="T4" fmla="+- 0 3187 3141"/>
                  <a:gd name="T5" fmla="*/ T4 w 65"/>
                  <a:gd name="T6" fmla="+- 0 3804 3774"/>
                  <a:gd name="T7" fmla="*/ 3804 h 78"/>
                  <a:gd name="T8" fmla="+- 0 3188 3141"/>
                  <a:gd name="T9" fmla="*/ T8 w 65"/>
                  <a:gd name="T10" fmla="+- 0 3803 3774"/>
                  <a:gd name="T11" fmla="*/ 3803 h 78"/>
                  <a:gd name="T12" fmla="+- 0 3188 3141"/>
                  <a:gd name="T13" fmla="*/ T12 w 65"/>
                  <a:gd name="T14" fmla="+- 0 3804 3774"/>
                  <a:gd name="T15" fmla="*/ 3804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30"/>
                    </a:moveTo>
                    <a:lnTo>
                      <a:pt x="46" y="30"/>
                    </a:lnTo>
                    <a:lnTo>
                      <a:pt x="47" y="29"/>
                    </a:lnTo>
                    <a:lnTo>
                      <a:pt x="4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7" name="Freeform 1317"/>
              <p:cNvSpPr>
                <a:spLocks/>
              </p:cNvSpPr>
              <p:nvPr/>
            </p:nvSpPr>
            <p:spPr bwMode="auto">
              <a:xfrm>
                <a:off x="3141" y="3774"/>
                <a:ext cx="65" cy="78"/>
              </a:xfrm>
              <a:custGeom>
                <a:avLst/>
                <a:gdLst>
                  <a:gd name="T0" fmla="+- 0 3203 3141"/>
                  <a:gd name="T1" fmla="*/ T0 w 65"/>
                  <a:gd name="T2" fmla="+- 0 3838 3774"/>
                  <a:gd name="T3" fmla="*/ 3838 h 78"/>
                  <a:gd name="T4" fmla="+- 0 3182 3141"/>
                  <a:gd name="T5" fmla="*/ T4 w 65"/>
                  <a:gd name="T6" fmla="+- 0 3838 3774"/>
                  <a:gd name="T7" fmla="*/ 3838 h 78"/>
                  <a:gd name="T8" fmla="+- 0 3186 3141"/>
                  <a:gd name="T9" fmla="*/ T8 w 65"/>
                  <a:gd name="T10" fmla="+- 0 3835 3774"/>
                  <a:gd name="T11" fmla="*/ 3835 h 78"/>
                  <a:gd name="T12" fmla="+- 0 3188 3141"/>
                  <a:gd name="T13" fmla="*/ T12 w 65"/>
                  <a:gd name="T14" fmla="+- 0 3829 3774"/>
                  <a:gd name="T15" fmla="*/ 3829 h 78"/>
                  <a:gd name="T16" fmla="+- 0 3206 3141"/>
                  <a:gd name="T17" fmla="*/ T16 w 65"/>
                  <a:gd name="T18" fmla="+- 0 3831 3774"/>
                  <a:gd name="T19" fmla="*/ 3831 h 78"/>
                  <a:gd name="T20" fmla="+- 0 3203 3141"/>
                  <a:gd name="T21" fmla="*/ T20 w 65"/>
                  <a:gd name="T22" fmla="+- 0 3838 3774"/>
                  <a:gd name="T23" fmla="*/ 3838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2" y="64"/>
                    </a:moveTo>
                    <a:lnTo>
                      <a:pt x="41" y="64"/>
                    </a:lnTo>
                    <a:lnTo>
                      <a:pt x="45" y="61"/>
                    </a:lnTo>
                    <a:lnTo>
                      <a:pt x="47" y="55"/>
                    </a:lnTo>
                    <a:lnTo>
                      <a:pt x="65" y="57"/>
                    </a:lnTo>
                    <a:lnTo>
                      <a:pt x="6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5" name="Group 1318"/>
            <p:cNvGrpSpPr>
              <a:grpSpLocks/>
            </p:cNvGrpSpPr>
            <p:nvPr/>
          </p:nvGrpSpPr>
          <p:grpSpPr bwMode="auto">
            <a:xfrm>
              <a:off x="3220" y="3775"/>
              <a:ext cx="65" cy="76"/>
              <a:chOff x="3220" y="3775"/>
              <a:chExt cx="65" cy="76"/>
            </a:xfrm>
          </p:grpSpPr>
          <p:sp>
            <p:nvSpPr>
              <p:cNvPr id="3781" name="Freeform 1319"/>
              <p:cNvSpPr>
                <a:spLocks/>
              </p:cNvSpPr>
              <p:nvPr/>
            </p:nvSpPr>
            <p:spPr bwMode="auto">
              <a:xfrm>
                <a:off x="3220" y="3775"/>
                <a:ext cx="65" cy="76"/>
              </a:xfrm>
              <a:custGeom>
                <a:avLst/>
                <a:gdLst>
                  <a:gd name="T0" fmla="+- 0 3255 3220"/>
                  <a:gd name="T1" fmla="*/ T0 w 65"/>
                  <a:gd name="T2" fmla="+- 0 3851 3775"/>
                  <a:gd name="T3" fmla="*/ 3851 h 76"/>
                  <a:gd name="T4" fmla="+- 0 3232 3220"/>
                  <a:gd name="T5" fmla="*/ T4 w 65"/>
                  <a:gd name="T6" fmla="+- 0 3845 3775"/>
                  <a:gd name="T7" fmla="*/ 3845 h 76"/>
                  <a:gd name="T8" fmla="+- 0 3220 3220"/>
                  <a:gd name="T9" fmla="*/ T8 w 65"/>
                  <a:gd name="T10" fmla="+- 0 3829 3775"/>
                  <a:gd name="T11" fmla="*/ 3829 h 76"/>
                  <a:gd name="T12" fmla="+- 0 3221 3220"/>
                  <a:gd name="T13" fmla="*/ T12 w 65"/>
                  <a:gd name="T14" fmla="+- 0 3806 3775"/>
                  <a:gd name="T15" fmla="*/ 3806 h 76"/>
                  <a:gd name="T16" fmla="+- 0 3229 3220"/>
                  <a:gd name="T17" fmla="*/ T16 w 65"/>
                  <a:gd name="T18" fmla="+- 0 3789 3775"/>
                  <a:gd name="T19" fmla="*/ 3789 h 76"/>
                  <a:gd name="T20" fmla="+- 0 3241 3220"/>
                  <a:gd name="T21" fmla="*/ T20 w 65"/>
                  <a:gd name="T22" fmla="+- 0 3779 3775"/>
                  <a:gd name="T23" fmla="*/ 3779 h 76"/>
                  <a:gd name="T24" fmla="+- 0 3255 3220"/>
                  <a:gd name="T25" fmla="*/ T24 w 65"/>
                  <a:gd name="T26" fmla="+- 0 3775 3775"/>
                  <a:gd name="T27" fmla="*/ 3775 h 76"/>
                  <a:gd name="T28" fmla="+- 0 3269 3220"/>
                  <a:gd name="T29" fmla="*/ T28 w 65"/>
                  <a:gd name="T30" fmla="+- 0 3778 3775"/>
                  <a:gd name="T31" fmla="*/ 3778 h 76"/>
                  <a:gd name="T32" fmla="+- 0 3280 3220"/>
                  <a:gd name="T33" fmla="*/ T32 w 65"/>
                  <a:gd name="T34" fmla="+- 0 3787 3775"/>
                  <a:gd name="T35" fmla="*/ 3787 h 76"/>
                  <a:gd name="T36" fmla="+- 0 3240 3220"/>
                  <a:gd name="T37" fmla="*/ T36 w 65"/>
                  <a:gd name="T38" fmla="+- 0 3787 3775"/>
                  <a:gd name="T39" fmla="*/ 3787 h 76"/>
                  <a:gd name="T40" fmla="+- 0 3238 3220"/>
                  <a:gd name="T41" fmla="*/ T40 w 65"/>
                  <a:gd name="T42" fmla="+- 0 3798 3775"/>
                  <a:gd name="T43" fmla="*/ 3798 h 76"/>
                  <a:gd name="T44" fmla="+- 0 3237 3220"/>
                  <a:gd name="T45" fmla="*/ T44 w 65"/>
                  <a:gd name="T46" fmla="+- 0 3812 3775"/>
                  <a:gd name="T47" fmla="*/ 3812 h 76"/>
                  <a:gd name="T48" fmla="+- 0 3242 3220"/>
                  <a:gd name="T49" fmla="*/ T48 w 65"/>
                  <a:gd name="T50" fmla="+- 0 3832 3775"/>
                  <a:gd name="T51" fmla="*/ 3832 h 76"/>
                  <a:gd name="T52" fmla="+- 0 3254 3220"/>
                  <a:gd name="T53" fmla="*/ T52 w 65"/>
                  <a:gd name="T54" fmla="+- 0 3837 3775"/>
                  <a:gd name="T55" fmla="*/ 3837 h 76"/>
                  <a:gd name="T56" fmla="+- 0 3279 3220"/>
                  <a:gd name="T57" fmla="*/ T56 w 65"/>
                  <a:gd name="T58" fmla="+- 0 3837 3775"/>
                  <a:gd name="T59" fmla="*/ 3837 h 76"/>
                  <a:gd name="T60" fmla="+- 0 3276 3220"/>
                  <a:gd name="T61" fmla="*/ T60 w 65"/>
                  <a:gd name="T62" fmla="+- 0 3843 3775"/>
                  <a:gd name="T63" fmla="*/ 3843 h 76"/>
                  <a:gd name="T64" fmla="+- 0 3255 3220"/>
                  <a:gd name="T65" fmla="*/ T64 w 65"/>
                  <a:gd name="T66" fmla="+- 0 3851 3775"/>
                  <a:gd name="T67" fmla="*/ 385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5" h="76">
                    <a:moveTo>
                      <a:pt x="35" y="76"/>
                    </a:moveTo>
                    <a:lnTo>
                      <a:pt x="12" y="70"/>
                    </a:lnTo>
                    <a:lnTo>
                      <a:pt x="0" y="54"/>
                    </a:lnTo>
                    <a:lnTo>
                      <a:pt x="1" y="31"/>
                    </a:lnTo>
                    <a:lnTo>
                      <a:pt x="9" y="14"/>
                    </a:lnTo>
                    <a:lnTo>
                      <a:pt x="21" y="4"/>
                    </a:lnTo>
                    <a:lnTo>
                      <a:pt x="35" y="0"/>
                    </a:lnTo>
                    <a:lnTo>
                      <a:pt x="49" y="3"/>
                    </a:lnTo>
                    <a:lnTo>
                      <a:pt x="60" y="12"/>
                    </a:lnTo>
                    <a:lnTo>
                      <a:pt x="20" y="12"/>
                    </a:lnTo>
                    <a:lnTo>
                      <a:pt x="18" y="23"/>
                    </a:lnTo>
                    <a:lnTo>
                      <a:pt x="17" y="37"/>
                    </a:lnTo>
                    <a:lnTo>
                      <a:pt x="22" y="57"/>
                    </a:lnTo>
                    <a:lnTo>
                      <a:pt x="34" y="62"/>
                    </a:lnTo>
                    <a:lnTo>
                      <a:pt x="59" y="62"/>
                    </a:lnTo>
                    <a:lnTo>
                      <a:pt x="56" y="68"/>
                    </a:lnTo>
                    <a:lnTo>
                      <a:pt x="3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2" name="Freeform 1320"/>
              <p:cNvSpPr>
                <a:spLocks/>
              </p:cNvSpPr>
              <p:nvPr/>
            </p:nvSpPr>
            <p:spPr bwMode="auto">
              <a:xfrm>
                <a:off x="3220" y="3775"/>
                <a:ext cx="65" cy="76"/>
              </a:xfrm>
              <a:custGeom>
                <a:avLst/>
                <a:gdLst>
                  <a:gd name="T0" fmla="+- 0 3265 3220"/>
                  <a:gd name="T1" fmla="*/ T0 w 65"/>
                  <a:gd name="T2" fmla="+- 0 3800 3775"/>
                  <a:gd name="T3" fmla="*/ 3800 h 76"/>
                  <a:gd name="T4" fmla="+- 0 3265 3220"/>
                  <a:gd name="T5" fmla="*/ T4 w 65"/>
                  <a:gd name="T6" fmla="+- 0 3792 3775"/>
                  <a:gd name="T7" fmla="*/ 3792 h 76"/>
                  <a:gd name="T8" fmla="+- 0 3260 3220"/>
                  <a:gd name="T9" fmla="*/ T8 w 65"/>
                  <a:gd name="T10" fmla="+- 0 3787 3775"/>
                  <a:gd name="T11" fmla="*/ 3787 h 76"/>
                  <a:gd name="T12" fmla="+- 0 3280 3220"/>
                  <a:gd name="T13" fmla="*/ T12 w 65"/>
                  <a:gd name="T14" fmla="+- 0 3787 3775"/>
                  <a:gd name="T15" fmla="*/ 3787 h 76"/>
                  <a:gd name="T16" fmla="+- 0 3280 3220"/>
                  <a:gd name="T17" fmla="*/ T16 w 65"/>
                  <a:gd name="T18" fmla="+- 0 3787 3775"/>
                  <a:gd name="T19" fmla="*/ 3787 h 76"/>
                  <a:gd name="T20" fmla="+- 0 3265 3220"/>
                  <a:gd name="T21" fmla="*/ T20 w 65"/>
                  <a:gd name="T22" fmla="+- 0 3800 3775"/>
                  <a:gd name="T23" fmla="*/ 380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6">
                    <a:moveTo>
                      <a:pt x="45" y="25"/>
                    </a:moveTo>
                    <a:lnTo>
                      <a:pt x="45" y="17"/>
                    </a:lnTo>
                    <a:lnTo>
                      <a:pt x="40" y="12"/>
                    </a:lnTo>
                    <a:lnTo>
                      <a:pt x="60" y="12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3" name="Freeform 1321"/>
              <p:cNvSpPr>
                <a:spLocks/>
              </p:cNvSpPr>
              <p:nvPr/>
            </p:nvSpPr>
            <p:spPr bwMode="auto">
              <a:xfrm>
                <a:off x="3220" y="3775"/>
                <a:ext cx="65" cy="76"/>
              </a:xfrm>
              <a:custGeom>
                <a:avLst/>
                <a:gdLst>
                  <a:gd name="T0" fmla="+- 0 3279 3220"/>
                  <a:gd name="T1" fmla="*/ T0 w 65"/>
                  <a:gd name="T2" fmla="+- 0 3837 3775"/>
                  <a:gd name="T3" fmla="*/ 3837 h 76"/>
                  <a:gd name="T4" fmla="+- 0 3254 3220"/>
                  <a:gd name="T5" fmla="*/ T4 w 65"/>
                  <a:gd name="T6" fmla="+- 0 3837 3775"/>
                  <a:gd name="T7" fmla="*/ 3837 h 76"/>
                  <a:gd name="T8" fmla="+- 0 3265 3220"/>
                  <a:gd name="T9" fmla="*/ T8 w 65"/>
                  <a:gd name="T10" fmla="+- 0 3828 3775"/>
                  <a:gd name="T11" fmla="*/ 3828 h 76"/>
                  <a:gd name="T12" fmla="+- 0 3285 3220"/>
                  <a:gd name="T13" fmla="*/ T12 w 65"/>
                  <a:gd name="T14" fmla="+- 0 3825 3775"/>
                  <a:gd name="T15" fmla="*/ 3825 h 76"/>
                  <a:gd name="T16" fmla="+- 0 3279 3220"/>
                  <a:gd name="T17" fmla="*/ T16 w 65"/>
                  <a:gd name="T18" fmla="+- 0 3837 3775"/>
                  <a:gd name="T19" fmla="*/ 383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" h="76">
                    <a:moveTo>
                      <a:pt x="59" y="62"/>
                    </a:moveTo>
                    <a:lnTo>
                      <a:pt x="34" y="62"/>
                    </a:lnTo>
                    <a:lnTo>
                      <a:pt x="45" y="53"/>
                    </a:lnTo>
                    <a:lnTo>
                      <a:pt x="65" y="50"/>
                    </a:lnTo>
                    <a:lnTo>
                      <a:pt x="5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6" name="Group 1322"/>
            <p:cNvGrpSpPr>
              <a:grpSpLocks/>
            </p:cNvGrpSpPr>
            <p:nvPr/>
          </p:nvGrpSpPr>
          <p:grpSpPr bwMode="auto">
            <a:xfrm>
              <a:off x="3291" y="3758"/>
              <a:ext cx="44" cy="92"/>
              <a:chOff x="3291" y="3758"/>
              <a:chExt cx="44" cy="92"/>
            </a:xfrm>
          </p:grpSpPr>
          <p:sp>
            <p:nvSpPr>
              <p:cNvPr id="3777" name="Freeform 1323"/>
              <p:cNvSpPr>
                <a:spLocks/>
              </p:cNvSpPr>
              <p:nvPr/>
            </p:nvSpPr>
            <p:spPr bwMode="auto">
              <a:xfrm>
                <a:off x="3291" y="3758"/>
                <a:ext cx="44" cy="92"/>
              </a:xfrm>
              <a:custGeom>
                <a:avLst/>
                <a:gdLst>
                  <a:gd name="T0" fmla="+- 0 3319 3291"/>
                  <a:gd name="T1" fmla="*/ T0 w 44"/>
                  <a:gd name="T2" fmla="+- 0 3775 3758"/>
                  <a:gd name="T3" fmla="*/ 3775 h 92"/>
                  <a:gd name="T4" fmla="+- 0 3301 3291"/>
                  <a:gd name="T5" fmla="*/ T4 w 44"/>
                  <a:gd name="T6" fmla="+- 0 3775 3758"/>
                  <a:gd name="T7" fmla="*/ 3775 h 92"/>
                  <a:gd name="T8" fmla="+- 0 3307 3291"/>
                  <a:gd name="T9" fmla="*/ T8 w 44"/>
                  <a:gd name="T10" fmla="+- 0 3758 3758"/>
                  <a:gd name="T11" fmla="*/ 3758 h 92"/>
                  <a:gd name="T12" fmla="+- 0 3319 3291"/>
                  <a:gd name="T13" fmla="*/ T12 w 44"/>
                  <a:gd name="T14" fmla="+- 0 3758 3758"/>
                  <a:gd name="T15" fmla="*/ 3758 h 92"/>
                  <a:gd name="T16" fmla="+- 0 3319 3291"/>
                  <a:gd name="T17" fmla="*/ T16 w 44"/>
                  <a:gd name="T18" fmla="+- 0 3775 3758"/>
                  <a:gd name="T19" fmla="*/ 3775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28" y="17"/>
                    </a:moveTo>
                    <a:lnTo>
                      <a:pt x="10" y="17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8" name="Freeform 1324"/>
              <p:cNvSpPr>
                <a:spLocks/>
              </p:cNvSpPr>
              <p:nvPr/>
            </p:nvSpPr>
            <p:spPr bwMode="auto">
              <a:xfrm>
                <a:off x="3291" y="3758"/>
                <a:ext cx="44" cy="92"/>
              </a:xfrm>
              <a:custGeom>
                <a:avLst/>
                <a:gdLst>
                  <a:gd name="T0" fmla="+- 0 3333 3291"/>
                  <a:gd name="T1" fmla="*/ T0 w 44"/>
                  <a:gd name="T2" fmla="+- 0 3788 3758"/>
                  <a:gd name="T3" fmla="*/ 3788 h 92"/>
                  <a:gd name="T4" fmla="+- 0 3291 3291"/>
                  <a:gd name="T5" fmla="*/ T4 w 44"/>
                  <a:gd name="T6" fmla="+- 0 3788 3758"/>
                  <a:gd name="T7" fmla="*/ 3788 h 92"/>
                  <a:gd name="T8" fmla="+- 0 3291 3291"/>
                  <a:gd name="T9" fmla="*/ T8 w 44"/>
                  <a:gd name="T10" fmla="+- 0 3775 3758"/>
                  <a:gd name="T11" fmla="*/ 3775 h 92"/>
                  <a:gd name="T12" fmla="+- 0 3333 3291"/>
                  <a:gd name="T13" fmla="*/ T12 w 44"/>
                  <a:gd name="T14" fmla="+- 0 3775 3758"/>
                  <a:gd name="T15" fmla="*/ 3775 h 92"/>
                  <a:gd name="T16" fmla="+- 0 3333 3291"/>
                  <a:gd name="T17" fmla="*/ T16 w 44"/>
                  <a:gd name="T18" fmla="+- 0 3788 3758"/>
                  <a:gd name="T19" fmla="*/ 3788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42" y="30"/>
                    </a:moveTo>
                    <a:lnTo>
                      <a:pt x="0" y="30"/>
                    </a:lnTo>
                    <a:lnTo>
                      <a:pt x="0" y="17"/>
                    </a:lnTo>
                    <a:lnTo>
                      <a:pt x="42" y="17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9" name="Freeform 1325"/>
              <p:cNvSpPr>
                <a:spLocks/>
              </p:cNvSpPr>
              <p:nvPr/>
            </p:nvSpPr>
            <p:spPr bwMode="auto">
              <a:xfrm>
                <a:off x="3291" y="3758"/>
                <a:ext cx="44" cy="92"/>
              </a:xfrm>
              <a:custGeom>
                <a:avLst/>
                <a:gdLst>
                  <a:gd name="T0" fmla="+- 0 3313 3291"/>
                  <a:gd name="T1" fmla="*/ T0 w 44"/>
                  <a:gd name="T2" fmla="+- 0 3850 3758"/>
                  <a:gd name="T3" fmla="*/ 3850 h 92"/>
                  <a:gd name="T4" fmla="+- 0 3300 3291"/>
                  <a:gd name="T5" fmla="*/ T4 w 44"/>
                  <a:gd name="T6" fmla="+- 0 3836 3758"/>
                  <a:gd name="T7" fmla="*/ 3836 h 92"/>
                  <a:gd name="T8" fmla="+- 0 3300 3291"/>
                  <a:gd name="T9" fmla="*/ T8 w 44"/>
                  <a:gd name="T10" fmla="+- 0 3788 3758"/>
                  <a:gd name="T11" fmla="*/ 3788 h 92"/>
                  <a:gd name="T12" fmla="+- 0 3319 3291"/>
                  <a:gd name="T13" fmla="*/ T12 w 44"/>
                  <a:gd name="T14" fmla="+- 0 3788 3758"/>
                  <a:gd name="T15" fmla="*/ 3788 h 92"/>
                  <a:gd name="T16" fmla="+- 0 3319 3291"/>
                  <a:gd name="T17" fmla="*/ T16 w 44"/>
                  <a:gd name="T18" fmla="+- 0 3827 3758"/>
                  <a:gd name="T19" fmla="*/ 3827 h 92"/>
                  <a:gd name="T20" fmla="+- 0 3319 3291"/>
                  <a:gd name="T21" fmla="*/ T20 w 44"/>
                  <a:gd name="T22" fmla="+- 0 3836 3758"/>
                  <a:gd name="T23" fmla="*/ 3836 h 92"/>
                  <a:gd name="T24" fmla="+- 0 3325 3291"/>
                  <a:gd name="T25" fmla="*/ T24 w 44"/>
                  <a:gd name="T26" fmla="+- 0 3839 3758"/>
                  <a:gd name="T27" fmla="*/ 3839 h 92"/>
                  <a:gd name="T28" fmla="+- 0 3334 3291"/>
                  <a:gd name="T29" fmla="*/ T28 w 44"/>
                  <a:gd name="T30" fmla="+- 0 3839 3758"/>
                  <a:gd name="T31" fmla="*/ 3839 h 92"/>
                  <a:gd name="T32" fmla="+- 0 3334 3291"/>
                  <a:gd name="T33" fmla="*/ T32 w 44"/>
                  <a:gd name="T34" fmla="+- 0 3848 3758"/>
                  <a:gd name="T35" fmla="*/ 3848 h 92"/>
                  <a:gd name="T36" fmla="+- 0 3313 3291"/>
                  <a:gd name="T37" fmla="*/ T36 w 44"/>
                  <a:gd name="T38" fmla="+- 0 3850 3758"/>
                  <a:gd name="T39" fmla="*/ 385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92">
                    <a:moveTo>
                      <a:pt x="22" y="92"/>
                    </a:moveTo>
                    <a:lnTo>
                      <a:pt x="9" y="78"/>
                    </a:lnTo>
                    <a:lnTo>
                      <a:pt x="9" y="30"/>
                    </a:lnTo>
                    <a:lnTo>
                      <a:pt x="28" y="30"/>
                    </a:lnTo>
                    <a:lnTo>
                      <a:pt x="28" y="69"/>
                    </a:lnTo>
                    <a:lnTo>
                      <a:pt x="28" y="78"/>
                    </a:lnTo>
                    <a:lnTo>
                      <a:pt x="34" y="81"/>
                    </a:lnTo>
                    <a:lnTo>
                      <a:pt x="43" y="81"/>
                    </a:lnTo>
                    <a:lnTo>
                      <a:pt x="43" y="90"/>
                    </a:lnTo>
                    <a:lnTo>
                      <a:pt x="2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0" name="Freeform 1326"/>
              <p:cNvSpPr>
                <a:spLocks/>
              </p:cNvSpPr>
              <p:nvPr/>
            </p:nvSpPr>
            <p:spPr bwMode="auto">
              <a:xfrm>
                <a:off x="3291" y="3758"/>
                <a:ext cx="44" cy="92"/>
              </a:xfrm>
              <a:custGeom>
                <a:avLst/>
                <a:gdLst>
                  <a:gd name="T0" fmla="+- 0 3334 3291"/>
                  <a:gd name="T1" fmla="*/ T0 w 44"/>
                  <a:gd name="T2" fmla="+- 0 3839 3758"/>
                  <a:gd name="T3" fmla="*/ 3839 h 92"/>
                  <a:gd name="T4" fmla="+- 0 3325 3291"/>
                  <a:gd name="T5" fmla="*/ T4 w 44"/>
                  <a:gd name="T6" fmla="+- 0 3839 3758"/>
                  <a:gd name="T7" fmla="*/ 3839 h 92"/>
                  <a:gd name="T8" fmla="+- 0 3334 3291"/>
                  <a:gd name="T9" fmla="*/ T8 w 44"/>
                  <a:gd name="T10" fmla="+- 0 3836 3758"/>
                  <a:gd name="T11" fmla="*/ 3836 h 92"/>
                  <a:gd name="T12" fmla="+- 0 3334 3291"/>
                  <a:gd name="T13" fmla="*/ T12 w 44"/>
                  <a:gd name="T14" fmla="+- 0 3839 3758"/>
                  <a:gd name="T15" fmla="*/ 3839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92">
                    <a:moveTo>
                      <a:pt x="43" y="81"/>
                    </a:moveTo>
                    <a:lnTo>
                      <a:pt x="34" y="81"/>
                    </a:lnTo>
                    <a:lnTo>
                      <a:pt x="43" y="78"/>
                    </a:lnTo>
                    <a:lnTo>
                      <a:pt x="43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7" name="Group 1327"/>
            <p:cNvGrpSpPr>
              <a:grpSpLocks/>
            </p:cNvGrpSpPr>
            <p:nvPr/>
          </p:nvGrpSpPr>
          <p:grpSpPr bwMode="auto">
            <a:xfrm>
              <a:off x="3345" y="3748"/>
              <a:ext cx="20" cy="102"/>
              <a:chOff x="3345" y="3748"/>
              <a:chExt cx="20" cy="102"/>
            </a:xfrm>
          </p:grpSpPr>
          <p:sp>
            <p:nvSpPr>
              <p:cNvPr id="3775" name="Freeform 1328"/>
              <p:cNvSpPr>
                <a:spLocks/>
              </p:cNvSpPr>
              <p:nvPr/>
            </p:nvSpPr>
            <p:spPr bwMode="auto">
              <a:xfrm>
                <a:off x="3345" y="3748"/>
                <a:ext cx="20" cy="102"/>
              </a:xfrm>
              <a:custGeom>
                <a:avLst/>
                <a:gdLst>
                  <a:gd name="T0" fmla="+- 0 3365 3345"/>
                  <a:gd name="T1" fmla="*/ T0 w 20"/>
                  <a:gd name="T2" fmla="+- 0 3762 3748"/>
                  <a:gd name="T3" fmla="*/ 3762 h 102"/>
                  <a:gd name="T4" fmla="+- 0 3345 3345"/>
                  <a:gd name="T5" fmla="*/ T4 w 20"/>
                  <a:gd name="T6" fmla="+- 0 3762 3748"/>
                  <a:gd name="T7" fmla="*/ 3762 h 102"/>
                  <a:gd name="T8" fmla="+- 0 3345 3345"/>
                  <a:gd name="T9" fmla="*/ T8 w 20"/>
                  <a:gd name="T10" fmla="+- 0 3748 3748"/>
                  <a:gd name="T11" fmla="*/ 3748 h 102"/>
                  <a:gd name="T12" fmla="+- 0 3365 3345"/>
                  <a:gd name="T13" fmla="*/ T12 w 20"/>
                  <a:gd name="T14" fmla="+- 0 3748 3748"/>
                  <a:gd name="T15" fmla="*/ 3748 h 102"/>
                  <a:gd name="T16" fmla="+- 0 3365 3345"/>
                  <a:gd name="T17" fmla="*/ T16 w 20"/>
                  <a:gd name="T18" fmla="+- 0 3762 3748"/>
                  <a:gd name="T19" fmla="*/ 3762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20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6" name="Freeform 1329"/>
              <p:cNvSpPr>
                <a:spLocks/>
              </p:cNvSpPr>
              <p:nvPr/>
            </p:nvSpPr>
            <p:spPr bwMode="auto">
              <a:xfrm>
                <a:off x="3345" y="3748"/>
                <a:ext cx="20" cy="102"/>
              </a:xfrm>
              <a:custGeom>
                <a:avLst/>
                <a:gdLst>
                  <a:gd name="T0" fmla="+- 0 3365 3345"/>
                  <a:gd name="T1" fmla="*/ T0 w 20"/>
                  <a:gd name="T2" fmla="+- 0 3849 3748"/>
                  <a:gd name="T3" fmla="*/ 3849 h 102"/>
                  <a:gd name="T4" fmla="+- 0 3345 3345"/>
                  <a:gd name="T5" fmla="*/ T4 w 20"/>
                  <a:gd name="T6" fmla="+- 0 3849 3748"/>
                  <a:gd name="T7" fmla="*/ 3849 h 102"/>
                  <a:gd name="T8" fmla="+- 0 3345 3345"/>
                  <a:gd name="T9" fmla="*/ T8 w 20"/>
                  <a:gd name="T10" fmla="+- 0 3775 3748"/>
                  <a:gd name="T11" fmla="*/ 3775 h 102"/>
                  <a:gd name="T12" fmla="+- 0 3365 3345"/>
                  <a:gd name="T13" fmla="*/ T12 w 20"/>
                  <a:gd name="T14" fmla="+- 0 3775 3748"/>
                  <a:gd name="T15" fmla="*/ 3775 h 102"/>
                  <a:gd name="T16" fmla="+- 0 3365 3345"/>
                  <a:gd name="T17" fmla="*/ T16 w 20"/>
                  <a:gd name="T18" fmla="+- 0 3849 3748"/>
                  <a:gd name="T19" fmla="*/ 3849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20" y="101"/>
                    </a:moveTo>
                    <a:lnTo>
                      <a:pt x="0" y="101"/>
                    </a:lnTo>
                    <a:lnTo>
                      <a:pt x="0" y="27"/>
                    </a:lnTo>
                    <a:lnTo>
                      <a:pt x="20" y="27"/>
                    </a:lnTo>
                    <a:lnTo>
                      <a:pt x="2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8" name="Group 1330"/>
            <p:cNvGrpSpPr>
              <a:grpSpLocks/>
            </p:cNvGrpSpPr>
            <p:nvPr/>
          </p:nvGrpSpPr>
          <p:grpSpPr bwMode="auto">
            <a:xfrm>
              <a:off x="3375" y="3775"/>
              <a:ext cx="77" cy="74"/>
              <a:chOff x="3375" y="3775"/>
              <a:chExt cx="77" cy="74"/>
            </a:xfrm>
          </p:grpSpPr>
          <p:sp>
            <p:nvSpPr>
              <p:cNvPr id="3773" name="Freeform 1331"/>
              <p:cNvSpPr>
                <a:spLocks/>
              </p:cNvSpPr>
              <p:nvPr/>
            </p:nvSpPr>
            <p:spPr bwMode="auto">
              <a:xfrm>
                <a:off x="3375" y="3775"/>
                <a:ext cx="77" cy="74"/>
              </a:xfrm>
              <a:custGeom>
                <a:avLst/>
                <a:gdLst>
                  <a:gd name="T0" fmla="+- 0 3424 3375"/>
                  <a:gd name="T1" fmla="*/ T0 w 77"/>
                  <a:gd name="T2" fmla="+- 0 3849 3775"/>
                  <a:gd name="T3" fmla="*/ 3849 h 74"/>
                  <a:gd name="T4" fmla="+- 0 3401 3375"/>
                  <a:gd name="T5" fmla="*/ T4 w 77"/>
                  <a:gd name="T6" fmla="+- 0 3849 3775"/>
                  <a:gd name="T7" fmla="*/ 3849 h 74"/>
                  <a:gd name="T8" fmla="+- 0 3375 3375"/>
                  <a:gd name="T9" fmla="*/ T8 w 77"/>
                  <a:gd name="T10" fmla="+- 0 3775 3775"/>
                  <a:gd name="T11" fmla="*/ 3775 h 74"/>
                  <a:gd name="T12" fmla="+- 0 3395 3375"/>
                  <a:gd name="T13" fmla="*/ T12 w 77"/>
                  <a:gd name="T14" fmla="+- 0 3775 3775"/>
                  <a:gd name="T15" fmla="*/ 3775 h 74"/>
                  <a:gd name="T16" fmla="+- 0 3413 3375"/>
                  <a:gd name="T17" fmla="*/ T16 w 77"/>
                  <a:gd name="T18" fmla="+- 0 3834 3775"/>
                  <a:gd name="T19" fmla="*/ 3834 h 74"/>
                  <a:gd name="T20" fmla="+- 0 3430 3375"/>
                  <a:gd name="T21" fmla="*/ T20 w 77"/>
                  <a:gd name="T22" fmla="+- 0 3834 3775"/>
                  <a:gd name="T23" fmla="*/ 3834 h 74"/>
                  <a:gd name="T24" fmla="+- 0 3424 3375"/>
                  <a:gd name="T25" fmla="*/ T24 w 77"/>
                  <a:gd name="T26" fmla="+- 0 3849 3775"/>
                  <a:gd name="T27" fmla="*/ 3849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7" h="74">
                    <a:moveTo>
                      <a:pt x="49" y="74"/>
                    </a:moveTo>
                    <a:lnTo>
                      <a:pt x="26" y="74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38" y="59"/>
                    </a:lnTo>
                    <a:lnTo>
                      <a:pt x="55" y="59"/>
                    </a:lnTo>
                    <a:lnTo>
                      <a:pt x="49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4" name="Freeform 1332"/>
              <p:cNvSpPr>
                <a:spLocks/>
              </p:cNvSpPr>
              <p:nvPr/>
            </p:nvSpPr>
            <p:spPr bwMode="auto">
              <a:xfrm>
                <a:off x="3375" y="3775"/>
                <a:ext cx="77" cy="74"/>
              </a:xfrm>
              <a:custGeom>
                <a:avLst/>
                <a:gdLst>
                  <a:gd name="T0" fmla="+- 0 3430 3375"/>
                  <a:gd name="T1" fmla="*/ T0 w 77"/>
                  <a:gd name="T2" fmla="+- 0 3834 3775"/>
                  <a:gd name="T3" fmla="*/ 3834 h 74"/>
                  <a:gd name="T4" fmla="+- 0 3413 3375"/>
                  <a:gd name="T5" fmla="*/ T4 w 77"/>
                  <a:gd name="T6" fmla="+- 0 3834 3775"/>
                  <a:gd name="T7" fmla="*/ 3834 h 74"/>
                  <a:gd name="T8" fmla="+- 0 3432 3375"/>
                  <a:gd name="T9" fmla="*/ T8 w 77"/>
                  <a:gd name="T10" fmla="+- 0 3775 3775"/>
                  <a:gd name="T11" fmla="*/ 3775 h 74"/>
                  <a:gd name="T12" fmla="+- 0 3452 3375"/>
                  <a:gd name="T13" fmla="*/ T12 w 77"/>
                  <a:gd name="T14" fmla="+- 0 3775 3775"/>
                  <a:gd name="T15" fmla="*/ 3775 h 74"/>
                  <a:gd name="T16" fmla="+- 0 3430 3375"/>
                  <a:gd name="T17" fmla="*/ T16 w 77"/>
                  <a:gd name="T18" fmla="+- 0 3834 3775"/>
                  <a:gd name="T19" fmla="*/ 3834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7" h="74">
                    <a:moveTo>
                      <a:pt x="55" y="59"/>
                    </a:moveTo>
                    <a:lnTo>
                      <a:pt x="38" y="59"/>
                    </a:lnTo>
                    <a:lnTo>
                      <a:pt x="57" y="0"/>
                    </a:lnTo>
                    <a:lnTo>
                      <a:pt x="77" y="0"/>
                    </a:lnTo>
                    <a:lnTo>
                      <a:pt x="55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9" name="Group 1333"/>
            <p:cNvGrpSpPr>
              <a:grpSpLocks/>
            </p:cNvGrpSpPr>
            <p:nvPr/>
          </p:nvGrpSpPr>
          <p:grpSpPr bwMode="auto">
            <a:xfrm>
              <a:off x="3459" y="3774"/>
              <a:ext cx="65" cy="78"/>
              <a:chOff x="3459" y="3774"/>
              <a:chExt cx="65" cy="78"/>
            </a:xfrm>
          </p:grpSpPr>
          <p:sp>
            <p:nvSpPr>
              <p:cNvPr id="3769" name="Freeform 1334"/>
              <p:cNvSpPr>
                <a:spLocks/>
              </p:cNvSpPr>
              <p:nvPr/>
            </p:nvSpPr>
            <p:spPr bwMode="auto">
              <a:xfrm>
                <a:off x="3459" y="3774"/>
                <a:ext cx="65" cy="78"/>
              </a:xfrm>
              <a:custGeom>
                <a:avLst/>
                <a:gdLst>
                  <a:gd name="T0" fmla="+- 0 3510 3459"/>
                  <a:gd name="T1" fmla="*/ T0 w 65"/>
                  <a:gd name="T2" fmla="+- 0 3851 3774"/>
                  <a:gd name="T3" fmla="*/ 3851 h 78"/>
                  <a:gd name="T4" fmla="+- 0 3492 3459"/>
                  <a:gd name="T5" fmla="*/ T4 w 65"/>
                  <a:gd name="T6" fmla="+- 0 3851 3774"/>
                  <a:gd name="T7" fmla="*/ 3851 h 78"/>
                  <a:gd name="T8" fmla="+- 0 3471 3459"/>
                  <a:gd name="T9" fmla="*/ T8 w 65"/>
                  <a:gd name="T10" fmla="+- 0 3844 3774"/>
                  <a:gd name="T11" fmla="*/ 3844 h 78"/>
                  <a:gd name="T12" fmla="+- 0 3459 3459"/>
                  <a:gd name="T13" fmla="*/ T12 w 65"/>
                  <a:gd name="T14" fmla="+- 0 3827 3774"/>
                  <a:gd name="T15" fmla="*/ 3827 h 78"/>
                  <a:gd name="T16" fmla="+- 0 3461 3459"/>
                  <a:gd name="T17" fmla="*/ T16 w 65"/>
                  <a:gd name="T18" fmla="+- 0 3798 3774"/>
                  <a:gd name="T19" fmla="*/ 3798 h 78"/>
                  <a:gd name="T20" fmla="+- 0 3471 3459"/>
                  <a:gd name="T21" fmla="*/ T20 w 65"/>
                  <a:gd name="T22" fmla="+- 0 3781 3774"/>
                  <a:gd name="T23" fmla="*/ 3781 h 78"/>
                  <a:gd name="T24" fmla="+- 0 3488 3459"/>
                  <a:gd name="T25" fmla="*/ T24 w 65"/>
                  <a:gd name="T26" fmla="+- 0 3774 3774"/>
                  <a:gd name="T27" fmla="*/ 3774 h 78"/>
                  <a:gd name="T28" fmla="+- 0 3511 3459"/>
                  <a:gd name="T29" fmla="*/ T28 w 65"/>
                  <a:gd name="T30" fmla="+- 0 3780 3774"/>
                  <a:gd name="T31" fmla="*/ 3780 h 78"/>
                  <a:gd name="T32" fmla="+- 0 3517 3459"/>
                  <a:gd name="T33" fmla="*/ T32 w 65"/>
                  <a:gd name="T34" fmla="+- 0 3788 3774"/>
                  <a:gd name="T35" fmla="*/ 3788 h 78"/>
                  <a:gd name="T36" fmla="+- 0 3485 3459"/>
                  <a:gd name="T37" fmla="*/ T36 w 65"/>
                  <a:gd name="T38" fmla="+- 0 3788 3774"/>
                  <a:gd name="T39" fmla="*/ 3788 h 78"/>
                  <a:gd name="T40" fmla="+- 0 3479 3459"/>
                  <a:gd name="T41" fmla="*/ T40 w 65"/>
                  <a:gd name="T42" fmla="+- 0 3798 3774"/>
                  <a:gd name="T43" fmla="*/ 3798 h 78"/>
                  <a:gd name="T44" fmla="+- 0 3478 3459"/>
                  <a:gd name="T45" fmla="*/ T44 w 65"/>
                  <a:gd name="T46" fmla="+- 0 3801 3774"/>
                  <a:gd name="T47" fmla="*/ 3801 h 78"/>
                  <a:gd name="T48" fmla="+- 0 3478 3459"/>
                  <a:gd name="T49" fmla="*/ T48 w 65"/>
                  <a:gd name="T50" fmla="+- 0 3804 3774"/>
                  <a:gd name="T51" fmla="*/ 3804 h 78"/>
                  <a:gd name="T52" fmla="+- 0 3506 3459"/>
                  <a:gd name="T53" fmla="*/ T52 w 65"/>
                  <a:gd name="T54" fmla="+- 0 3804 3774"/>
                  <a:gd name="T55" fmla="*/ 3804 h 78"/>
                  <a:gd name="T56" fmla="+- 0 3478 3459"/>
                  <a:gd name="T57" fmla="*/ T56 w 65"/>
                  <a:gd name="T58" fmla="+- 0 3816 3774"/>
                  <a:gd name="T59" fmla="*/ 3816 h 78"/>
                  <a:gd name="T60" fmla="+- 0 3478 3459"/>
                  <a:gd name="T61" fmla="*/ T60 w 65"/>
                  <a:gd name="T62" fmla="+- 0 3828 3774"/>
                  <a:gd name="T63" fmla="*/ 3828 h 78"/>
                  <a:gd name="T64" fmla="+- 0 3481 3459"/>
                  <a:gd name="T65" fmla="*/ T64 w 65"/>
                  <a:gd name="T66" fmla="+- 0 3837 3774"/>
                  <a:gd name="T67" fmla="*/ 3837 h 78"/>
                  <a:gd name="T68" fmla="+- 0 3493 3459"/>
                  <a:gd name="T69" fmla="*/ T68 w 65"/>
                  <a:gd name="T70" fmla="+- 0 3838 3774"/>
                  <a:gd name="T71" fmla="*/ 3838 h 78"/>
                  <a:gd name="T72" fmla="+- 0 3521 3459"/>
                  <a:gd name="T73" fmla="*/ T72 w 65"/>
                  <a:gd name="T74" fmla="+- 0 3838 3774"/>
                  <a:gd name="T75" fmla="*/ 3838 h 78"/>
                  <a:gd name="T76" fmla="+- 0 3519 3459"/>
                  <a:gd name="T77" fmla="*/ T76 w 65"/>
                  <a:gd name="T78" fmla="+- 0 3842 3774"/>
                  <a:gd name="T79" fmla="*/ 3842 h 78"/>
                  <a:gd name="T80" fmla="+- 0 3510 3459"/>
                  <a:gd name="T81" fmla="*/ T80 w 65"/>
                  <a:gd name="T82" fmla="+- 0 3851 3774"/>
                  <a:gd name="T83" fmla="*/ 3851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1" y="77"/>
                    </a:moveTo>
                    <a:lnTo>
                      <a:pt x="33" y="77"/>
                    </a:lnTo>
                    <a:lnTo>
                      <a:pt x="12" y="70"/>
                    </a:lnTo>
                    <a:lnTo>
                      <a:pt x="0" y="53"/>
                    </a:lnTo>
                    <a:lnTo>
                      <a:pt x="2" y="24"/>
                    </a:lnTo>
                    <a:lnTo>
                      <a:pt x="12" y="7"/>
                    </a:lnTo>
                    <a:lnTo>
                      <a:pt x="29" y="0"/>
                    </a:lnTo>
                    <a:lnTo>
                      <a:pt x="52" y="6"/>
                    </a:lnTo>
                    <a:lnTo>
                      <a:pt x="58" y="14"/>
                    </a:lnTo>
                    <a:lnTo>
                      <a:pt x="26" y="14"/>
                    </a:lnTo>
                    <a:lnTo>
                      <a:pt x="20" y="24"/>
                    </a:lnTo>
                    <a:lnTo>
                      <a:pt x="19" y="27"/>
                    </a:lnTo>
                    <a:lnTo>
                      <a:pt x="19" y="30"/>
                    </a:lnTo>
                    <a:lnTo>
                      <a:pt x="47" y="30"/>
                    </a:lnTo>
                    <a:lnTo>
                      <a:pt x="19" y="42"/>
                    </a:lnTo>
                    <a:lnTo>
                      <a:pt x="19" y="54"/>
                    </a:lnTo>
                    <a:lnTo>
                      <a:pt x="22" y="63"/>
                    </a:lnTo>
                    <a:lnTo>
                      <a:pt x="34" y="64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51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0" name="Freeform 1335"/>
              <p:cNvSpPr>
                <a:spLocks/>
              </p:cNvSpPr>
              <p:nvPr/>
            </p:nvSpPr>
            <p:spPr bwMode="auto">
              <a:xfrm>
                <a:off x="3459" y="3774"/>
                <a:ext cx="65" cy="78"/>
              </a:xfrm>
              <a:custGeom>
                <a:avLst/>
                <a:gdLst>
                  <a:gd name="T0" fmla="+- 0 3506 3459"/>
                  <a:gd name="T1" fmla="*/ T0 w 65"/>
                  <a:gd name="T2" fmla="+- 0 3803 3774"/>
                  <a:gd name="T3" fmla="*/ 3803 h 78"/>
                  <a:gd name="T4" fmla="+- 0 3500 3459"/>
                  <a:gd name="T5" fmla="*/ T4 w 65"/>
                  <a:gd name="T6" fmla="+- 0 3789 3774"/>
                  <a:gd name="T7" fmla="*/ 3789 h 78"/>
                  <a:gd name="T8" fmla="+- 0 3485 3459"/>
                  <a:gd name="T9" fmla="*/ T8 w 65"/>
                  <a:gd name="T10" fmla="+- 0 3788 3774"/>
                  <a:gd name="T11" fmla="*/ 3788 h 78"/>
                  <a:gd name="T12" fmla="+- 0 3517 3459"/>
                  <a:gd name="T13" fmla="*/ T12 w 65"/>
                  <a:gd name="T14" fmla="+- 0 3788 3774"/>
                  <a:gd name="T15" fmla="*/ 3788 h 78"/>
                  <a:gd name="T16" fmla="+- 0 3523 3459"/>
                  <a:gd name="T17" fmla="*/ T16 w 65"/>
                  <a:gd name="T18" fmla="+- 0 3796 3774"/>
                  <a:gd name="T19" fmla="*/ 3796 h 78"/>
                  <a:gd name="T20" fmla="+- 0 3506 3459"/>
                  <a:gd name="T21" fmla="*/ T20 w 65"/>
                  <a:gd name="T22" fmla="+- 0 3803 3774"/>
                  <a:gd name="T23" fmla="*/ 3803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1" y="15"/>
                    </a:lnTo>
                    <a:lnTo>
                      <a:pt x="26" y="14"/>
                    </a:lnTo>
                    <a:lnTo>
                      <a:pt x="58" y="14"/>
                    </a:lnTo>
                    <a:lnTo>
                      <a:pt x="64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1" name="Freeform 1336"/>
              <p:cNvSpPr>
                <a:spLocks/>
              </p:cNvSpPr>
              <p:nvPr/>
            </p:nvSpPr>
            <p:spPr bwMode="auto">
              <a:xfrm>
                <a:off x="3459" y="3774"/>
                <a:ext cx="65" cy="78"/>
              </a:xfrm>
              <a:custGeom>
                <a:avLst/>
                <a:gdLst>
                  <a:gd name="T0" fmla="+- 0 3507 3459"/>
                  <a:gd name="T1" fmla="*/ T0 w 65"/>
                  <a:gd name="T2" fmla="+- 0 3804 3774"/>
                  <a:gd name="T3" fmla="*/ 3804 h 78"/>
                  <a:gd name="T4" fmla="+- 0 3506 3459"/>
                  <a:gd name="T5" fmla="*/ T4 w 65"/>
                  <a:gd name="T6" fmla="+- 0 3804 3774"/>
                  <a:gd name="T7" fmla="*/ 3804 h 78"/>
                  <a:gd name="T8" fmla="+- 0 3506 3459"/>
                  <a:gd name="T9" fmla="*/ T8 w 65"/>
                  <a:gd name="T10" fmla="+- 0 3803 3774"/>
                  <a:gd name="T11" fmla="*/ 3803 h 78"/>
                  <a:gd name="T12" fmla="+- 0 3507 3459"/>
                  <a:gd name="T13" fmla="*/ T12 w 65"/>
                  <a:gd name="T14" fmla="+- 0 3804 3774"/>
                  <a:gd name="T15" fmla="*/ 3804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8" y="30"/>
                    </a:moveTo>
                    <a:lnTo>
                      <a:pt x="47" y="30"/>
                    </a:lnTo>
                    <a:lnTo>
                      <a:pt x="47" y="29"/>
                    </a:lnTo>
                    <a:lnTo>
                      <a:pt x="4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2" name="Freeform 1337"/>
              <p:cNvSpPr>
                <a:spLocks/>
              </p:cNvSpPr>
              <p:nvPr/>
            </p:nvSpPr>
            <p:spPr bwMode="auto">
              <a:xfrm>
                <a:off x="3459" y="3774"/>
                <a:ext cx="65" cy="78"/>
              </a:xfrm>
              <a:custGeom>
                <a:avLst/>
                <a:gdLst>
                  <a:gd name="T0" fmla="+- 0 3521 3459"/>
                  <a:gd name="T1" fmla="*/ T0 w 65"/>
                  <a:gd name="T2" fmla="+- 0 3838 3774"/>
                  <a:gd name="T3" fmla="*/ 3838 h 78"/>
                  <a:gd name="T4" fmla="+- 0 3500 3459"/>
                  <a:gd name="T5" fmla="*/ T4 w 65"/>
                  <a:gd name="T6" fmla="+- 0 3838 3774"/>
                  <a:gd name="T7" fmla="*/ 3838 h 78"/>
                  <a:gd name="T8" fmla="+- 0 3505 3459"/>
                  <a:gd name="T9" fmla="*/ T8 w 65"/>
                  <a:gd name="T10" fmla="+- 0 3835 3774"/>
                  <a:gd name="T11" fmla="*/ 3835 h 78"/>
                  <a:gd name="T12" fmla="+- 0 3506 3459"/>
                  <a:gd name="T13" fmla="*/ T12 w 65"/>
                  <a:gd name="T14" fmla="+- 0 3829 3774"/>
                  <a:gd name="T15" fmla="*/ 3829 h 78"/>
                  <a:gd name="T16" fmla="+- 0 3524 3459"/>
                  <a:gd name="T17" fmla="*/ T16 w 65"/>
                  <a:gd name="T18" fmla="+- 0 3831 3774"/>
                  <a:gd name="T19" fmla="*/ 3831 h 78"/>
                  <a:gd name="T20" fmla="+- 0 3521 3459"/>
                  <a:gd name="T21" fmla="*/ T20 w 65"/>
                  <a:gd name="T22" fmla="+- 0 3838 3774"/>
                  <a:gd name="T23" fmla="*/ 3838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2" y="64"/>
                    </a:moveTo>
                    <a:lnTo>
                      <a:pt x="41" y="64"/>
                    </a:lnTo>
                    <a:lnTo>
                      <a:pt x="46" y="61"/>
                    </a:lnTo>
                    <a:lnTo>
                      <a:pt x="47" y="55"/>
                    </a:lnTo>
                    <a:lnTo>
                      <a:pt x="65" y="57"/>
                    </a:lnTo>
                    <a:lnTo>
                      <a:pt x="6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0" name="Group 1338"/>
            <p:cNvGrpSpPr>
              <a:grpSpLocks/>
            </p:cNvGrpSpPr>
            <p:nvPr/>
          </p:nvGrpSpPr>
          <p:grpSpPr bwMode="auto">
            <a:xfrm>
              <a:off x="3536" y="3775"/>
              <a:ext cx="60" cy="75"/>
              <a:chOff x="3536" y="3775"/>
              <a:chExt cx="60" cy="75"/>
            </a:xfrm>
          </p:grpSpPr>
          <p:sp>
            <p:nvSpPr>
              <p:cNvPr id="3766" name="Freeform 1339"/>
              <p:cNvSpPr>
                <a:spLocks/>
              </p:cNvSpPr>
              <p:nvPr/>
            </p:nvSpPr>
            <p:spPr bwMode="auto">
              <a:xfrm>
                <a:off x="3536" y="3775"/>
                <a:ext cx="60" cy="75"/>
              </a:xfrm>
              <a:custGeom>
                <a:avLst/>
                <a:gdLst>
                  <a:gd name="T0" fmla="+- 0 3588 3536"/>
                  <a:gd name="T1" fmla="*/ T0 w 60"/>
                  <a:gd name="T2" fmla="+- 0 3838 3775"/>
                  <a:gd name="T3" fmla="*/ 3838 h 75"/>
                  <a:gd name="T4" fmla="+- 0 3569 3536"/>
                  <a:gd name="T5" fmla="*/ T4 w 60"/>
                  <a:gd name="T6" fmla="+- 0 3838 3775"/>
                  <a:gd name="T7" fmla="*/ 3838 h 75"/>
                  <a:gd name="T8" fmla="+- 0 3583 3536"/>
                  <a:gd name="T9" fmla="*/ T8 w 60"/>
                  <a:gd name="T10" fmla="+- 0 3833 3775"/>
                  <a:gd name="T11" fmla="*/ 3833 h 75"/>
                  <a:gd name="T12" fmla="+- 0 3579 3536"/>
                  <a:gd name="T13" fmla="*/ T12 w 60"/>
                  <a:gd name="T14" fmla="+- 0 3823 3775"/>
                  <a:gd name="T15" fmla="*/ 3823 h 75"/>
                  <a:gd name="T16" fmla="+- 0 3557 3536"/>
                  <a:gd name="T17" fmla="*/ T16 w 60"/>
                  <a:gd name="T18" fmla="+- 0 3817 3775"/>
                  <a:gd name="T19" fmla="*/ 3817 h 75"/>
                  <a:gd name="T20" fmla="+- 0 3541 3536"/>
                  <a:gd name="T21" fmla="*/ T20 w 60"/>
                  <a:gd name="T22" fmla="+- 0 3807 3775"/>
                  <a:gd name="T23" fmla="*/ 3807 h 75"/>
                  <a:gd name="T24" fmla="+- 0 3545 3536"/>
                  <a:gd name="T25" fmla="*/ T24 w 60"/>
                  <a:gd name="T26" fmla="+- 0 3787 3775"/>
                  <a:gd name="T27" fmla="*/ 3787 h 75"/>
                  <a:gd name="T28" fmla="+- 0 3560 3536"/>
                  <a:gd name="T29" fmla="*/ T28 w 60"/>
                  <a:gd name="T30" fmla="+- 0 3777 3775"/>
                  <a:gd name="T31" fmla="*/ 3777 h 75"/>
                  <a:gd name="T32" fmla="+- 0 3579 3536"/>
                  <a:gd name="T33" fmla="*/ T32 w 60"/>
                  <a:gd name="T34" fmla="+- 0 3775 3775"/>
                  <a:gd name="T35" fmla="*/ 3775 h 75"/>
                  <a:gd name="T36" fmla="+- 0 3594 3536"/>
                  <a:gd name="T37" fmla="*/ T36 w 60"/>
                  <a:gd name="T38" fmla="+- 0 3782 3775"/>
                  <a:gd name="T39" fmla="*/ 3782 h 75"/>
                  <a:gd name="T40" fmla="+- 0 3594 3536"/>
                  <a:gd name="T41" fmla="*/ T40 w 60"/>
                  <a:gd name="T42" fmla="+- 0 3782 3775"/>
                  <a:gd name="T43" fmla="*/ 3782 h 75"/>
                  <a:gd name="T44" fmla="+- 0 3556 3536"/>
                  <a:gd name="T45" fmla="*/ T44 w 60"/>
                  <a:gd name="T46" fmla="+- 0 3782 3775"/>
                  <a:gd name="T47" fmla="*/ 3782 h 75"/>
                  <a:gd name="T48" fmla="+- 0 3556 3536"/>
                  <a:gd name="T49" fmla="*/ T48 w 60"/>
                  <a:gd name="T50" fmla="+- 0 3794 3775"/>
                  <a:gd name="T51" fmla="*/ 3794 h 75"/>
                  <a:gd name="T52" fmla="+- 0 3565 3536"/>
                  <a:gd name="T53" fmla="*/ T52 w 60"/>
                  <a:gd name="T54" fmla="+- 0 3803 3775"/>
                  <a:gd name="T55" fmla="*/ 3803 h 75"/>
                  <a:gd name="T56" fmla="+- 0 3581 3536"/>
                  <a:gd name="T57" fmla="*/ T56 w 60"/>
                  <a:gd name="T58" fmla="+- 0 3806 3775"/>
                  <a:gd name="T59" fmla="*/ 3806 h 75"/>
                  <a:gd name="T60" fmla="+- 0 3596 3536"/>
                  <a:gd name="T61" fmla="*/ T60 w 60"/>
                  <a:gd name="T62" fmla="+- 0 3812 3775"/>
                  <a:gd name="T63" fmla="*/ 3812 h 75"/>
                  <a:gd name="T64" fmla="+- 0 3593 3536"/>
                  <a:gd name="T65" fmla="*/ T64 w 60"/>
                  <a:gd name="T66" fmla="+- 0 3834 3775"/>
                  <a:gd name="T67" fmla="*/ 3834 h 75"/>
                  <a:gd name="T68" fmla="+- 0 3588 3536"/>
                  <a:gd name="T69" fmla="*/ T68 w 60"/>
                  <a:gd name="T70" fmla="+- 0 3838 3775"/>
                  <a:gd name="T71" fmla="*/ 383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2" y="63"/>
                    </a:moveTo>
                    <a:lnTo>
                      <a:pt x="33" y="63"/>
                    </a:lnTo>
                    <a:lnTo>
                      <a:pt x="47" y="58"/>
                    </a:lnTo>
                    <a:lnTo>
                      <a:pt x="43" y="48"/>
                    </a:lnTo>
                    <a:lnTo>
                      <a:pt x="21" y="42"/>
                    </a:lnTo>
                    <a:lnTo>
                      <a:pt x="5" y="32"/>
                    </a:lnTo>
                    <a:lnTo>
                      <a:pt x="9" y="12"/>
                    </a:lnTo>
                    <a:lnTo>
                      <a:pt x="24" y="2"/>
                    </a:lnTo>
                    <a:lnTo>
                      <a:pt x="43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20" y="19"/>
                    </a:lnTo>
                    <a:lnTo>
                      <a:pt x="29" y="28"/>
                    </a:lnTo>
                    <a:lnTo>
                      <a:pt x="45" y="31"/>
                    </a:lnTo>
                    <a:lnTo>
                      <a:pt x="60" y="37"/>
                    </a:lnTo>
                    <a:lnTo>
                      <a:pt x="57" y="59"/>
                    </a:lnTo>
                    <a:lnTo>
                      <a:pt x="5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7" name="Freeform 1340"/>
              <p:cNvSpPr>
                <a:spLocks/>
              </p:cNvSpPr>
              <p:nvPr/>
            </p:nvSpPr>
            <p:spPr bwMode="auto">
              <a:xfrm>
                <a:off x="3536" y="3775"/>
                <a:ext cx="60" cy="75"/>
              </a:xfrm>
              <a:custGeom>
                <a:avLst/>
                <a:gdLst>
                  <a:gd name="T0" fmla="+- 0 3583 3536"/>
                  <a:gd name="T1" fmla="*/ T0 w 60"/>
                  <a:gd name="T2" fmla="+- 0 3796 3775"/>
                  <a:gd name="T3" fmla="*/ 3796 h 75"/>
                  <a:gd name="T4" fmla="+- 0 3584 3536"/>
                  <a:gd name="T5" fmla="*/ T4 w 60"/>
                  <a:gd name="T6" fmla="+- 0 3784 3775"/>
                  <a:gd name="T7" fmla="*/ 3784 h 75"/>
                  <a:gd name="T8" fmla="+- 0 3556 3536"/>
                  <a:gd name="T9" fmla="*/ T8 w 60"/>
                  <a:gd name="T10" fmla="+- 0 3782 3775"/>
                  <a:gd name="T11" fmla="*/ 3782 h 75"/>
                  <a:gd name="T12" fmla="+- 0 3594 3536"/>
                  <a:gd name="T13" fmla="*/ T12 w 60"/>
                  <a:gd name="T14" fmla="+- 0 3782 3775"/>
                  <a:gd name="T15" fmla="*/ 3782 h 75"/>
                  <a:gd name="T16" fmla="+- 0 3583 3536"/>
                  <a:gd name="T17" fmla="*/ T16 w 60"/>
                  <a:gd name="T18" fmla="+- 0 3796 3775"/>
                  <a:gd name="T19" fmla="*/ 3796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1"/>
                    </a:moveTo>
                    <a:lnTo>
                      <a:pt x="48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8" name="Freeform 1341"/>
              <p:cNvSpPr>
                <a:spLocks/>
              </p:cNvSpPr>
              <p:nvPr/>
            </p:nvSpPr>
            <p:spPr bwMode="auto">
              <a:xfrm>
                <a:off x="3536" y="3775"/>
                <a:ext cx="60" cy="75"/>
              </a:xfrm>
              <a:custGeom>
                <a:avLst/>
                <a:gdLst>
                  <a:gd name="T0" fmla="+- 0 3563 3536"/>
                  <a:gd name="T1" fmla="*/ T0 w 60"/>
                  <a:gd name="T2" fmla="+- 0 3850 3775"/>
                  <a:gd name="T3" fmla="*/ 3850 h 75"/>
                  <a:gd name="T4" fmla="+- 0 3546 3536"/>
                  <a:gd name="T5" fmla="*/ T4 w 60"/>
                  <a:gd name="T6" fmla="+- 0 3846 3775"/>
                  <a:gd name="T7" fmla="*/ 3846 h 75"/>
                  <a:gd name="T8" fmla="+- 0 3536 3536"/>
                  <a:gd name="T9" fmla="*/ T8 w 60"/>
                  <a:gd name="T10" fmla="+- 0 3835 3775"/>
                  <a:gd name="T11" fmla="*/ 3835 h 75"/>
                  <a:gd name="T12" fmla="+- 0 3552 3536"/>
                  <a:gd name="T13" fmla="*/ T12 w 60"/>
                  <a:gd name="T14" fmla="+- 0 3828 3775"/>
                  <a:gd name="T15" fmla="*/ 3828 h 75"/>
                  <a:gd name="T16" fmla="+- 0 3553 3536"/>
                  <a:gd name="T17" fmla="*/ T16 w 60"/>
                  <a:gd name="T18" fmla="+- 0 3836 3775"/>
                  <a:gd name="T19" fmla="*/ 3836 h 75"/>
                  <a:gd name="T20" fmla="+- 0 3559 3536"/>
                  <a:gd name="T21" fmla="*/ T20 w 60"/>
                  <a:gd name="T22" fmla="+- 0 3838 3775"/>
                  <a:gd name="T23" fmla="*/ 3838 h 75"/>
                  <a:gd name="T24" fmla="+- 0 3588 3536"/>
                  <a:gd name="T25" fmla="*/ T24 w 60"/>
                  <a:gd name="T26" fmla="+- 0 3838 3775"/>
                  <a:gd name="T27" fmla="*/ 3838 h 75"/>
                  <a:gd name="T28" fmla="+- 0 3580 3536"/>
                  <a:gd name="T29" fmla="*/ T28 w 60"/>
                  <a:gd name="T30" fmla="+- 0 3846 3775"/>
                  <a:gd name="T31" fmla="*/ 3846 h 75"/>
                  <a:gd name="T32" fmla="+- 0 3563 3536"/>
                  <a:gd name="T33" fmla="*/ T32 w 60"/>
                  <a:gd name="T34" fmla="+- 0 3850 3775"/>
                  <a:gd name="T35" fmla="*/ 385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5"/>
                    </a:moveTo>
                    <a:lnTo>
                      <a:pt x="10" y="71"/>
                    </a:lnTo>
                    <a:lnTo>
                      <a:pt x="0" y="60"/>
                    </a:lnTo>
                    <a:lnTo>
                      <a:pt x="16" y="53"/>
                    </a:lnTo>
                    <a:lnTo>
                      <a:pt x="17" y="61"/>
                    </a:lnTo>
                    <a:lnTo>
                      <a:pt x="23" y="63"/>
                    </a:lnTo>
                    <a:lnTo>
                      <a:pt x="52" y="63"/>
                    </a:lnTo>
                    <a:lnTo>
                      <a:pt x="44" y="71"/>
                    </a:lnTo>
                    <a:lnTo>
                      <a:pt x="27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1" name="Group 1342"/>
            <p:cNvGrpSpPr>
              <a:grpSpLocks/>
            </p:cNvGrpSpPr>
            <p:nvPr/>
          </p:nvGrpSpPr>
          <p:grpSpPr bwMode="auto">
            <a:xfrm>
              <a:off x="3882" y="3738"/>
              <a:ext cx="1151" cy="9324"/>
              <a:chOff x="3882" y="3738"/>
              <a:chExt cx="1151" cy="9324"/>
            </a:xfrm>
          </p:grpSpPr>
          <p:sp>
            <p:nvSpPr>
              <p:cNvPr id="3765" name="Freeform 1343"/>
              <p:cNvSpPr>
                <a:spLocks/>
              </p:cNvSpPr>
              <p:nvPr/>
            </p:nvSpPr>
            <p:spPr bwMode="auto">
              <a:xfrm>
                <a:off x="3882" y="3738"/>
                <a:ext cx="1151" cy="9324"/>
              </a:xfrm>
              <a:custGeom>
                <a:avLst/>
                <a:gdLst>
                  <a:gd name="T0" fmla="+- 0 5022 3882"/>
                  <a:gd name="T1" fmla="*/ T0 w 1151"/>
                  <a:gd name="T2" fmla="+- 0 13061 3738"/>
                  <a:gd name="T3" fmla="*/ 13061 h 9324"/>
                  <a:gd name="T4" fmla="+- 0 3893 3882"/>
                  <a:gd name="T5" fmla="*/ T4 w 1151"/>
                  <a:gd name="T6" fmla="+- 0 13061 3738"/>
                  <a:gd name="T7" fmla="*/ 13061 h 9324"/>
                  <a:gd name="T8" fmla="+- 0 3882 3882"/>
                  <a:gd name="T9" fmla="*/ T8 w 1151"/>
                  <a:gd name="T10" fmla="+- 0 13051 3738"/>
                  <a:gd name="T11" fmla="*/ 13051 h 9324"/>
                  <a:gd name="T12" fmla="+- 0 3882 3882"/>
                  <a:gd name="T13" fmla="*/ T12 w 1151"/>
                  <a:gd name="T14" fmla="+- 0 3748 3738"/>
                  <a:gd name="T15" fmla="*/ 3748 h 9324"/>
                  <a:gd name="T16" fmla="+- 0 3893 3882"/>
                  <a:gd name="T17" fmla="*/ T16 w 1151"/>
                  <a:gd name="T18" fmla="+- 0 3738 3738"/>
                  <a:gd name="T19" fmla="*/ 3738 h 9324"/>
                  <a:gd name="T20" fmla="+- 0 5022 3882"/>
                  <a:gd name="T21" fmla="*/ T20 w 1151"/>
                  <a:gd name="T22" fmla="+- 0 3738 3738"/>
                  <a:gd name="T23" fmla="*/ 3738 h 9324"/>
                  <a:gd name="T24" fmla="+- 0 5032 3882"/>
                  <a:gd name="T25" fmla="*/ T24 w 1151"/>
                  <a:gd name="T26" fmla="+- 0 3748 3738"/>
                  <a:gd name="T27" fmla="*/ 3748 h 9324"/>
                  <a:gd name="T28" fmla="+- 0 5032 3882"/>
                  <a:gd name="T29" fmla="*/ T28 w 1151"/>
                  <a:gd name="T30" fmla="+- 0 13051 3738"/>
                  <a:gd name="T31" fmla="*/ 13051 h 9324"/>
                  <a:gd name="T32" fmla="+- 0 5022 3882"/>
                  <a:gd name="T33" fmla="*/ T32 w 1151"/>
                  <a:gd name="T34" fmla="+- 0 13061 3738"/>
                  <a:gd name="T35" fmla="*/ 13061 h 93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1" h="9324">
                    <a:moveTo>
                      <a:pt x="1140" y="9323"/>
                    </a:moveTo>
                    <a:lnTo>
                      <a:pt x="11" y="9323"/>
                    </a:lnTo>
                    <a:lnTo>
                      <a:pt x="0" y="9313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140" y="0"/>
                    </a:lnTo>
                    <a:lnTo>
                      <a:pt x="1150" y="10"/>
                    </a:lnTo>
                    <a:lnTo>
                      <a:pt x="1150" y="9313"/>
                    </a:lnTo>
                    <a:lnTo>
                      <a:pt x="1140" y="932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2" name="Group 1344"/>
            <p:cNvGrpSpPr>
              <a:grpSpLocks/>
            </p:cNvGrpSpPr>
            <p:nvPr/>
          </p:nvGrpSpPr>
          <p:grpSpPr bwMode="auto">
            <a:xfrm>
              <a:off x="3882" y="3738"/>
              <a:ext cx="1151" cy="9324"/>
              <a:chOff x="3882" y="3738"/>
              <a:chExt cx="1151" cy="9324"/>
            </a:xfrm>
          </p:grpSpPr>
          <p:sp>
            <p:nvSpPr>
              <p:cNvPr id="3764" name="Freeform 1345"/>
              <p:cNvSpPr>
                <a:spLocks/>
              </p:cNvSpPr>
              <p:nvPr/>
            </p:nvSpPr>
            <p:spPr bwMode="auto">
              <a:xfrm>
                <a:off x="3882" y="3738"/>
                <a:ext cx="1151" cy="9324"/>
              </a:xfrm>
              <a:custGeom>
                <a:avLst/>
                <a:gdLst>
                  <a:gd name="T0" fmla="+- 0 3882 3882"/>
                  <a:gd name="T1" fmla="*/ T0 w 1151"/>
                  <a:gd name="T2" fmla="+- 0 3761 3738"/>
                  <a:gd name="T3" fmla="*/ 3761 h 9324"/>
                  <a:gd name="T4" fmla="+- 0 3882 3882"/>
                  <a:gd name="T5" fmla="*/ T4 w 1151"/>
                  <a:gd name="T6" fmla="+- 0 3748 3738"/>
                  <a:gd name="T7" fmla="*/ 3748 h 9324"/>
                  <a:gd name="T8" fmla="+- 0 3893 3882"/>
                  <a:gd name="T9" fmla="*/ T8 w 1151"/>
                  <a:gd name="T10" fmla="+- 0 3738 3738"/>
                  <a:gd name="T11" fmla="*/ 3738 h 9324"/>
                  <a:gd name="T12" fmla="+- 0 3905 3882"/>
                  <a:gd name="T13" fmla="*/ T12 w 1151"/>
                  <a:gd name="T14" fmla="+- 0 3738 3738"/>
                  <a:gd name="T15" fmla="*/ 3738 h 9324"/>
                  <a:gd name="T16" fmla="+- 0 5010 3882"/>
                  <a:gd name="T17" fmla="*/ T16 w 1151"/>
                  <a:gd name="T18" fmla="+- 0 3738 3738"/>
                  <a:gd name="T19" fmla="*/ 3738 h 9324"/>
                  <a:gd name="T20" fmla="+- 0 5022 3882"/>
                  <a:gd name="T21" fmla="*/ T20 w 1151"/>
                  <a:gd name="T22" fmla="+- 0 3738 3738"/>
                  <a:gd name="T23" fmla="*/ 3738 h 9324"/>
                  <a:gd name="T24" fmla="+- 0 5032 3882"/>
                  <a:gd name="T25" fmla="*/ T24 w 1151"/>
                  <a:gd name="T26" fmla="+- 0 3748 3738"/>
                  <a:gd name="T27" fmla="*/ 3748 h 9324"/>
                  <a:gd name="T28" fmla="+- 0 5032 3882"/>
                  <a:gd name="T29" fmla="*/ T28 w 1151"/>
                  <a:gd name="T30" fmla="+- 0 3761 3738"/>
                  <a:gd name="T31" fmla="*/ 3761 h 9324"/>
                  <a:gd name="T32" fmla="+- 0 5032 3882"/>
                  <a:gd name="T33" fmla="*/ T32 w 1151"/>
                  <a:gd name="T34" fmla="+- 0 13039 3738"/>
                  <a:gd name="T35" fmla="*/ 13039 h 9324"/>
                  <a:gd name="T36" fmla="+- 0 5032 3882"/>
                  <a:gd name="T37" fmla="*/ T36 w 1151"/>
                  <a:gd name="T38" fmla="+- 0 13051 3738"/>
                  <a:gd name="T39" fmla="*/ 13051 h 9324"/>
                  <a:gd name="T40" fmla="+- 0 5022 3882"/>
                  <a:gd name="T41" fmla="*/ T40 w 1151"/>
                  <a:gd name="T42" fmla="+- 0 13061 3738"/>
                  <a:gd name="T43" fmla="*/ 13061 h 9324"/>
                  <a:gd name="T44" fmla="+- 0 5010 3882"/>
                  <a:gd name="T45" fmla="*/ T44 w 1151"/>
                  <a:gd name="T46" fmla="+- 0 13061 3738"/>
                  <a:gd name="T47" fmla="*/ 13061 h 9324"/>
                  <a:gd name="T48" fmla="+- 0 3905 3882"/>
                  <a:gd name="T49" fmla="*/ T48 w 1151"/>
                  <a:gd name="T50" fmla="+- 0 13061 3738"/>
                  <a:gd name="T51" fmla="*/ 13061 h 9324"/>
                  <a:gd name="T52" fmla="+- 0 3893 3882"/>
                  <a:gd name="T53" fmla="*/ T52 w 1151"/>
                  <a:gd name="T54" fmla="+- 0 13061 3738"/>
                  <a:gd name="T55" fmla="*/ 13061 h 9324"/>
                  <a:gd name="T56" fmla="+- 0 3882 3882"/>
                  <a:gd name="T57" fmla="*/ T56 w 1151"/>
                  <a:gd name="T58" fmla="+- 0 13051 3738"/>
                  <a:gd name="T59" fmla="*/ 13051 h 9324"/>
                  <a:gd name="T60" fmla="+- 0 3882 3882"/>
                  <a:gd name="T61" fmla="*/ T60 w 1151"/>
                  <a:gd name="T62" fmla="+- 0 13039 3738"/>
                  <a:gd name="T63" fmla="*/ 13039 h 9324"/>
                  <a:gd name="T64" fmla="+- 0 3882 3882"/>
                  <a:gd name="T65" fmla="*/ T64 w 1151"/>
                  <a:gd name="T66" fmla="+- 0 3761 3738"/>
                  <a:gd name="T67" fmla="*/ 3761 h 93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1" h="9324">
                    <a:moveTo>
                      <a:pt x="0" y="23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1128" y="0"/>
                    </a:lnTo>
                    <a:lnTo>
                      <a:pt x="1140" y="0"/>
                    </a:lnTo>
                    <a:lnTo>
                      <a:pt x="1150" y="10"/>
                    </a:lnTo>
                    <a:lnTo>
                      <a:pt x="1150" y="23"/>
                    </a:lnTo>
                    <a:lnTo>
                      <a:pt x="1150" y="9301"/>
                    </a:lnTo>
                    <a:lnTo>
                      <a:pt x="1150" y="9313"/>
                    </a:lnTo>
                    <a:lnTo>
                      <a:pt x="1140" y="9323"/>
                    </a:lnTo>
                    <a:lnTo>
                      <a:pt x="1128" y="9323"/>
                    </a:lnTo>
                    <a:lnTo>
                      <a:pt x="23" y="9323"/>
                    </a:lnTo>
                    <a:lnTo>
                      <a:pt x="11" y="9323"/>
                    </a:lnTo>
                    <a:lnTo>
                      <a:pt x="0" y="9313"/>
                    </a:lnTo>
                    <a:lnTo>
                      <a:pt x="0" y="9301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3" name="Group 1346"/>
            <p:cNvGrpSpPr>
              <a:grpSpLocks/>
            </p:cNvGrpSpPr>
            <p:nvPr/>
          </p:nvGrpSpPr>
          <p:grpSpPr bwMode="auto">
            <a:xfrm>
              <a:off x="3878" y="3800"/>
              <a:ext cx="1150" cy="6944"/>
              <a:chOff x="3878" y="3800"/>
              <a:chExt cx="1150" cy="6944"/>
            </a:xfrm>
          </p:grpSpPr>
          <p:sp>
            <p:nvSpPr>
              <p:cNvPr id="3763" name="Freeform 1347"/>
              <p:cNvSpPr>
                <a:spLocks/>
              </p:cNvSpPr>
              <p:nvPr/>
            </p:nvSpPr>
            <p:spPr bwMode="auto">
              <a:xfrm>
                <a:off x="3878" y="3800"/>
                <a:ext cx="1150" cy="6944"/>
              </a:xfrm>
              <a:custGeom>
                <a:avLst/>
                <a:gdLst>
                  <a:gd name="T0" fmla="+- 0 5017 3878"/>
                  <a:gd name="T1" fmla="*/ T0 w 1150"/>
                  <a:gd name="T2" fmla="+- 0 10743 3800"/>
                  <a:gd name="T3" fmla="*/ 10743 h 6944"/>
                  <a:gd name="T4" fmla="+- 0 3888 3878"/>
                  <a:gd name="T5" fmla="*/ T4 w 1150"/>
                  <a:gd name="T6" fmla="+- 0 10743 3800"/>
                  <a:gd name="T7" fmla="*/ 10743 h 6944"/>
                  <a:gd name="T8" fmla="+- 0 3878 3878"/>
                  <a:gd name="T9" fmla="*/ T8 w 1150"/>
                  <a:gd name="T10" fmla="+- 0 10733 3800"/>
                  <a:gd name="T11" fmla="*/ 10733 h 6944"/>
                  <a:gd name="T12" fmla="+- 0 3878 3878"/>
                  <a:gd name="T13" fmla="*/ T12 w 1150"/>
                  <a:gd name="T14" fmla="+- 0 3811 3800"/>
                  <a:gd name="T15" fmla="*/ 3811 h 6944"/>
                  <a:gd name="T16" fmla="+- 0 3888 3878"/>
                  <a:gd name="T17" fmla="*/ T16 w 1150"/>
                  <a:gd name="T18" fmla="+- 0 3800 3800"/>
                  <a:gd name="T19" fmla="*/ 3800 h 6944"/>
                  <a:gd name="T20" fmla="+- 0 5017 3878"/>
                  <a:gd name="T21" fmla="*/ T20 w 1150"/>
                  <a:gd name="T22" fmla="+- 0 3800 3800"/>
                  <a:gd name="T23" fmla="*/ 3800 h 6944"/>
                  <a:gd name="T24" fmla="+- 0 5027 3878"/>
                  <a:gd name="T25" fmla="*/ T24 w 1150"/>
                  <a:gd name="T26" fmla="+- 0 3811 3800"/>
                  <a:gd name="T27" fmla="*/ 3811 h 6944"/>
                  <a:gd name="T28" fmla="+- 0 5027 3878"/>
                  <a:gd name="T29" fmla="*/ T28 w 1150"/>
                  <a:gd name="T30" fmla="+- 0 10733 3800"/>
                  <a:gd name="T31" fmla="*/ 10733 h 6944"/>
                  <a:gd name="T32" fmla="+- 0 5017 3878"/>
                  <a:gd name="T33" fmla="*/ T32 w 1150"/>
                  <a:gd name="T34" fmla="+- 0 10743 3800"/>
                  <a:gd name="T35" fmla="*/ 10743 h 69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0" h="6944">
                    <a:moveTo>
                      <a:pt x="1139" y="6943"/>
                    </a:moveTo>
                    <a:lnTo>
                      <a:pt x="10" y="6943"/>
                    </a:lnTo>
                    <a:lnTo>
                      <a:pt x="0" y="6933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139" y="0"/>
                    </a:lnTo>
                    <a:lnTo>
                      <a:pt x="1149" y="11"/>
                    </a:lnTo>
                    <a:lnTo>
                      <a:pt x="1149" y="6933"/>
                    </a:lnTo>
                    <a:lnTo>
                      <a:pt x="1139" y="6943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4" name="Group 1348"/>
            <p:cNvGrpSpPr>
              <a:grpSpLocks/>
            </p:cNvGrpSpPr>
            <p:nvPr/>
          </p:nvGrpSpPr>
          <p:grpSpPr bwMode="auto">
            <a:xfrm>
              <a:off x="3878" y="3800"/>
              <a:ext cx="1150" cy="6944"/>
              <a:chOff x="3878" y="3800"/>
              <a:chExt cx="1150" cy="6944"/>
            </a:xfrm>
          </p:grpSpPr>
          <p:sp>
            <p:nvSpPr>
              <p:cNvPr id="3762" name="Freeform 1349"/>
              <p:cNvSpPr>
                <a:spLocks/>
              </p:cNvSpPr>
              <p:nvPr/>
            </p:nvSpPr>
            <p:spPr bwMode="auto">
              <a:xfrm>
                <a:off x="3878" y="3800"/>
                <a:ext cx="1150" cy="6944"/>
              </a:xfrm>
              <a:custGeom>
                <a:avLst/>
                <a:gdLst>
                  <a:gd name="T0" fmla="+- 0 3878 3878"/>
                  <a:gd name="T1" fmla="*/ T0 w 1150"/>
                  <a:gd name="T2" fmla="+- 0 3823 3800"/>
                  <a:gd name="T3" fmla="*/ 3823 h 6944"/>
                  <a:gd name="T4" fmla="+- 0 3878 3878"/>
                  <a:gd name="T5" fmla="*/ T4 w 1150"/>
                  <a:gd name="T6" fmla="+- 0 3811 3800"/>
                  <a:gd name="T7" fmla="*/ 3811 h 6944"/>
                  <a:gd name="T8" fmla="+- 0 3888 3878"/>
                  <a:gd name="T9" fmla="*/ T8 w 1150"/>
                  <a:gd name="T10" fmla="+- 0 3800 3800"/>
                  <a:gd name="T11" fmla="*/ 3800 h 6944"/>
                  <a:gd name="T12" fmla="+- 0 3900 3878"/>
                  <a:gd name="T13" fmla="*/ T12 w 1150"/>
                  <a:gd name="T14" fmla="+- 0 3800 3800"/>
                  <a:gd name="T15" fmla="*/ 3800 h 6944"/>
                  <a:gd name="T16" fmla="+- 0 5005 3878"/>
                  <a:gd name="T17" fmla="*/ T16 w 1150"/>
                  <a:gd name="T18" fmla="+- 0 3800 3800"/>
                  <a:gd name="T19" fmla="*/ 3800 h 6944"/>
                  <a:gd name="T20" fmla="+- 0 5017 3878"/>
                  <a:gd name="T21" fmla="*/ T20 w 1150"/>
                  <a:gd name="T22" fmla="+- 0 3800 3800"/>
                  <a:gd name="T23" fmla="*/ 3800 h 6944"/>
                  <a:gd name="T24" fmla="+- 0 5027 3878"/>
                  <a:gd name="T25" fmla="*/ T24 w 1150"/>
                  <a:gd name="T26" fmla="+- 0 3811 3800"/>
                  <a:gd name="T27" fmla="*/ 3811 h 6944"/>
                  <a:gd name="T28" fmla="+- 0 5027 3878"/>
                  <a:gd name="T29" fmla="*/ T28 w 1150"/>
                  <a:gd name="T30" fmla="+- 0 3823 3800"/>
                  <a:gd name="T31" fmla="*/ 3823 h 6944"/>
                  <a:gd name="T32" fmla="+- 0 5027 3878"/>
                  <a:gd name="T33" fmla="*/ T32 w 1150"/>
                  <a:gd name="T34" fmla="+- 0 10721 3800"/>
                  <a:gd name="T35" fmla="*/ 10721 h 6944"/>
                  <a:gd name="T36" fmla="+- 0 5027 3878"/>
                  <a:gd name="T37" fmla="*/ T36 w 1150"/>
                  <a:gd name="T38" fmla="+- 0 10733 3800"/>
                  <a:gd name="T39" fmla="*/ 10733 h 6944"/>
                  <a:gd name="T40" fmla="+- 0 5017 3878"/>
                  <a:gd name="T41" fmla="*/ T40 w 1150"/>
                  <a:gd name="T42" fmla="+- 0 10743 3800"/>
                  <a:gd name="T43" fmla="*/ 10743 h 6944"/>
                  <a:gd name="T44" fmla="+- 0 5005 3878"/>
                  <a:gd name="T45" fmla="*/ T44 w 1150"/>
                  <a:gd name="T46" fmla="+- 0 10743 3800"/>
                  <a:gd name="T47" fmla="*/ 10743 h 6944"/>
                  <a:gd name="T48" fmla="+- 0 3900 3878"/>
                  <a:gd name="T49" fmla="*/ T48 w 1150"/>
                  <a:gd name="T50" fmla="+- 0 10743 3800"/>
                  <a:gd name="T51" fmla="*/ 10743 h 6944"/>
                  <a:gd name="T52" fmla="+- 0 3888 3878"/>
                  <a:gd name="T53" fmla="*/ T52 w 1150"/>
                  <a:gd name="T54" fmla="+- 0 10743 3800"/>
                  <a:gd name="T55" fmla="*/ 10743 h 6944"/>
                  <a:gd name="T56" fmla="+- 0 3878 3878"/>
                  <a:gd name="T57" fmla="*/ T56 w 1150"/>
                  <a:gd name="T58" fmla="+- 0 10733 3800"/>
                  <a:gd name="T59" fmla="*/ 10733 h 6944"/>
                  <a:gd name="T60" fmla="+- 0 3878 3878"/>
                  <a:gd name="T61" fmla="*/ T60 w 1150"/>
                  <a:gd name="T62" fmla="+- 0 10721 3800"/>
                  <a:gd name="T63" fmla="*/ 10721 h 6944"/>
                  <a:gd name="T64" fmla="+- 0 3878 3878"/>
                  <a:gd name="T65" fmla="*/ T64 w 1150"/>
                  <a:gd name="T66" fmla="+- 0 3823 3800"/>
                  <a:gd name="T67" fmla="*/ 3823 h 69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0" h="6944">
                    <a:moveTo>
                      <a:pt x="0" y="23"/>
                    </a:moveTo>
                    <a:lnTo>
                      <a:pt x="0" y="11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27" y="0"/>
                    </a:lnTo>
                    <a:lnTo>
                      <a:pt x="1139" y="0"/>
                    </a:lnTo>
                    <a:lnTo>
                      <a:pt x="1149" y="11"/>
                    </a:lnTo>
                    <a:lnTo>
                      <a:pt x="1149" y="23"/>
                    </a:lnTo>
                    <a:lnTo>
                      <a:pt x="1149" y="6921"/>
                    </a:lnTo>
                    <a:lnTo>
                      <a:pt x="1149" y="6933"/>
                    </a:lnTo>
                    <a:lnTo>
                      <a:pt x="1139" y="6943"/>
                    </a:lnTo>
                    <a:lnTo>
                      <a:pt x="1127" y="6943"/>
                    </a:lnTo>
                    <a:lnTo>
                      <a:pt x="22" y="6943"/>
                    </a:lnTo>
                    <a:lnTo>
                      <a:pt x="10" y="6943"/>
                    </a:lnTo>
                    <a:lnTo>
                      <a:pt x="0" y="6933"/>
                    </a:lnTo>
                    <a:lnTo>
                      <a:pt x="0" y="6921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5" name="Group 1350"/>
            <p:cNvGrpSpPr>
              <a:grpSpLocks/>
            </p:cNvGrpSpPr>
            <p:nvPr/>
          </p:nvGrpSpPr>
          <p:grpSpPr bwMode="auto">
            <a:xfrm>
              <a:off x="3888" y="3830"/>
              <a:ext cx="1145" cy="4626"/>
              <a:chOff x="3888" y="3830"/>
              <a:chExt cx="1145" cy="4626"/>
            </a:xfrm>
          </p:grpSpPr>
          <p:sp>
            <p:nvSpPr>
              <p:cNvPr id="3761" name="Freeform 1351"/>
              <p:cNvSpPr>
                <a:spLocks/>
              </p:cNvSpPr>
              <p:nvPr/>
            </p:nvSpPr>
            <p:spPr bwMode="auto">
              <a:xfrm>
                <a:off x="3888" y="3830"/>
                <a:ext cx="1145" cy="4626"/>
              </a:xfrm>
              <a:custGeom>
                <a:avLst/>
                <a:gdLst>
                  <a:gd name="T0" fmla="+- 0 5022 3888"/>
                  <a:gd name="T1" fmla="*/ T0 w 1145"/>
                  <a:gd name="T2" fmla="+- 0 8456 3830"/>
                  <a:gd name="T3" fmla="*/ 8456 h 4626"/>
                  <a:gd name="T4" fmla="+- 0 3898 3888"/>
                  <a:gd name="T5" fmla="*/ T4 w 1145"/>
                  <a:gd name="T6" fmla="+- 0 8456 3830"/>
                  <a:gd name="T7" fmla="*/ 8456 h 4626"/>
                  <a:gd name="T8" fmla="+- 0 3888 3888"/>
                  <a:gd name="T9" fmla="*/ T8 w 1145"/>
                  <a:gd name="T10" fmla="+- 0 8446 3830"/>
                  <a:gd name="T11" fmla="*/ 8446 h 4626"/>
                  <a:gd name="T12" fmla="+- 0 3888 3888"/>
                  <a:gd name="T13" fmla="*/ T12 w 1145"/>
                  <a:gd name="T14" fmla="+- 0 3840 3830"/>
                  <a:gd name="T15" fmla="*/ 3840 h 4626"/>
                  <a:gd name="T16" fmla="+- 0 3898 3888"/>
                  <a:gd name="T17" fmla="*/ T16 w 1145"/>
                  <a:gd name="T18" fmla="+- 0 3830 3830"/>
                  <a:gd name="T19" fmla="*/ 3830 h 4626"/>
                  <a:gd name="T20" fmla="+- 0 5022 3888"/>
                  <a:gd name="T21" fmla="*/ T20 w 1145"/>
                  <a:gd name="T22" fmla="+- 0 3830 3830"/>
                  <a:gd name="T23" fmla="*/ 3830 h 4626"/>
                  <a:gd name="T24" fmla="+- 0 5032 3888"/>
                  <a:gd name="T25" fmla="*/ T24 w 1145"/>
                  <a:gd name="T26" fmla="+- 0 3840 3830"/>
                  <a:gd name="T27" fmla="*/ 3840 h 4626"/>
                  <a:gd name="T28" fmla="+- 0 5032 3888"/>
                  <a:gd name="T29" fmla="*/ T28 w 1145"/>
                  <a:gd name="T30" fmla="+- 0 8446 3830"/>
                  <a:gd name="T31" fmla="*/ 8446 h 4626"/>
                  <a:gd name="T32" fmla="+- 0 5022 3888"/>
                  <a:gd name="T33" fmla="*/ T32 w 1145"/>
                  <a:gd name="T34" fmla="+- 0 8456 3830"/>
                  <a:gd name="T35" fmla="*/ 8456 h 46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5" h="4626">
                    <a:moveTo>
                      <a:pt x="1134" y="4626"/>
                    </a:moveTo>
                    <a:lnTo>
                      <a:pt x="10" y="4626"/>
                    </a:lnTo>
                    <a:lnTo>
                      <a:pt x="0" y="4616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4" y="0"/>
                    </a:lnTo>
                    <a:lnTo>
                      <a:pt x="1144" y="10"/>
                    </a:lnTo>
                    <a:lnTo>
                      <a:pt x="1144" y="4616"/>
                    </a:lnTo>
                    <a:lnTo>
                      <a:pt x="1134" y="462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6" name="Group 1352"/>
            <p:cNvGrpSpPr>
              <a:grpSpLocks/>
            </p:cNvGrpSpPr>
            <p:nvPr/>
          </p:nvGrpSpPr>
          <p:grpSpPr bwMode="auto">
            <a:xfrm>
              <a:off x="3888" y="3830"/>
              <a:ext cx="1145" cy="4626"/>
              <a:chOff x="3888" y="3830"/>
              <a:chExt cx="1145" cy="4626"/>
            </a:xfrm>
          </p:grpSpPr>
          <p:sp>
            <p:nvSpPr>
              <p:cNvPr id="3760" name="Freeform 1353"/>
              <p:cNvSpPr>
                <a:spLocks/>
              </p:cNvSpPr>
              <p:nvPr/>
            </p:nvSpPr>
            <p:spPr bwMode="auto">
              <a:xfrm>
                <a:off x="3888" y="3830"/>
                <a:ext cx="1145" cy="4626"/>
              </a:xfrm>
              <a:custGeom>
                <a:avLst/>
                <a:gdLst>
                  <a:gd name="T0" fmla="+- 0 3888 3888"/>
                  <a:gd name="T1" fmla="*/ T0 w 1145"/>
                  <a:gd name="T2" fmla="+- 0 3853 3830"/>
                  <a:gd name="T3" fmla="*/ 3853 h 4626"/>
                  <a:gd name="T4" fmla="+- 0 3888 3888"/>
                  <a:gd name="T5" fmla="*/ T4 w 1145"/>
                  <a:gd name="T6" fmla="+- 0 3840 3830"/>
                  <a:gd name="T7" fmla="*/ 3840 h 4626"/>
                  <a:gd name="T8" fmla="+- 0 3898 3888"/>
                  <a:gd name="T9" fmla="*/ T8 w 1145"/>
                  <a:gd name="T10" fmla="+- 0 3830 3830"/>
                  <a:gd name="T11" fmla="*/ 3830 h 4626"/>
                  <a:gd name="T12" fmla="+- 0 3911 3888"/>
                  <a:gd name="T13" fmla="*/ T12 w 1145"/>
                  <a:gd name="T14" fmla="+- 0 3830 3830"/>
                  <a:gd name="T15" fmla="*/ 3830 h 4626"/>
                  <a:gd name="T16" fmla="+- 0 5010 3888"/>
                  <a:gd name="T17" fmla="*/ T16 w 1145"/>
                  <a:gd name="T18" fmla="+- 0 3830 3830"/>
                  <a:gd name="T19" fmla="*/ 3830 h 4626"/>
                  <a:gd name="T20" fmla="+- 0 5022 3888"/>
                  <a:gd name="T21" fmla="*/ T20 w 1145"/>
                  <a:gd name="T22" fmla="+- 0 3830 3830"/>
                  <a:gd name="T23" fmla="*/ 3830 h 4626"/>
                  <a:gd name="T24" fmla="+- 0 5032 3888"/>
                  <a:gd name="T25" fmla="*/ T24 w 1145"/>
                  <a:gd name="T26" fmla="+- 0 3840 3830"/>
                  <a:gd name="T27" fmla="*/ 3840 h 4626"/>
                  <a:gd name="T28" fmla="+- 0 5032 3888"/>
                  <a:gd name="T29" fmla="*/ T28 w 1145"/>
                  <a:gd name="T30" fmla="+- 0 3853 3830"/>
                  <a:gd name="T31" fmla="*/ 3853 h 4626"/>
                  <a:gd name="T32" fmla="+- 0 5032 3888"/>
                  <a:gd name="T33" fmla="*/ T32 w 1145"/>
                  <a:gd name="T34" fmla="+- 0 8434 3830"/>
                  <a:gd name="T35" fmla="*/ 8434 h 4626"/>
                  <a:gd name="T36" fmla="+- 0 5032 3888"/>
                  <a:gd name="T37" fmla="*/ T36 w 1145"/>
                  <a:gd name="T38" fmla="+- 0 8446 3830"/>
                  <a:gd name="T39" fmla="*/ 8446 h 4626"/>
                  <a:gd name="T40" fmla="+- 0 5022 3888"/>
                  <a:gd name="T41" fmla="*/ T40 w 1145"/>
                  <a:gd name="T42" fmla="+- 0 8456 3830"/>
                  <a:gd name="T43" fmla="*/ 8456 h 4626"/>
                  <a:gd name="T44" fmla="+- 0 5010 3888"/>
                  <a:gd name="T45" fmla="*/ T44 w 1145"/>
                  <a:gd name="T46" fmla="+- 0 8456 3830"/>
                  <a:gd name="T47" fmla="*/ 8456 h 4626"/>
                  <a:gd name="T48" fmla="+- 0 3911 3888"/>
                  <a:gd name="T49" fmla="*/ T48 w 1145"/>
                  <a:gd name="T50" fmla="+- 0 8456 3830"/>
                  <a:gd name="T51" fmla="*/ 8456 h 4626"/>
                  <a:gd name="T52" fmla="+- 0 3898 3888"/>
                  <a:gd name="T53" fmla="*/ T52 w 1145"/>
                  <a:gd name="T54" fmla="+- 0 8456 3830"/>
                  <a:gd name="T55" fmla="*/ 8456 h 4626"/>
                  <a:gd name="T56" fmla="+- 0 3888 3888"/>
                  <a:gd name="T57" fmla="*/ T56 w 1145"/>
                  <a:gd name="T58" fmla="+- 0 8446 3830"/>
                  <a:gd name="T59" fmla="*/ 8446 h 4626"/>
                  <a:gd name="T60" fmla="+- 0 3888 3888"/>
                  <a:gd name="T61" fmla="*/ T60 w 1145"/>
                  <a:gd name="T62" fmla="+- 0 8434 3830"/>
                  <a:gd name="T63" fmla="*/ 8434 h 4626"/>
                  <a:gd name="T64" fmla="+- 0 3888 3888"/>
                  <a:gd name="T65" fmla="*/ T64 w 1145"/>
                  <a:gd name="T66" fmla="+- 0 3853 3830"/>
                  <a:gd name="T67" fmla="*/ 3853 h 46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5" h="4626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22" y="0"/>
                    </a:lnTo>
                    <a:lnTo>
                      <a:pt x="1134" y="0"/>
                    </a:lnTo>
                    <a:lnTo>
                      <a:pt x="1144" y="10"/>
                    </a:lnTo>
                    <a:lnTo>
                      <a:pt x="1144" y="23"/>
                    </a:lnTo>
                    <a:lnTo>
                      <a:pt x="1144" y="4604"/>
                    </a:lnTo>
                    <a:lnTo>
                      <a:pt x="1144" y="4616"/>
                    </a:lnTo>
                    <a:lnTo>
                      <a:pt x="1134" y="4626"/>
                    </a:lnTo>
                    <a:lnTo>
                      <a:pt x="1122" y="4626"/>
                    </a:lnTo>
                    <a:lnTo>
                      <a:pt x="23" y="4626"/>
                    </a:lnTo>
                    <a:lnTo>
                      <a:pt x="10" y="4626"/>
                    </a:lnTo>
                    <a:lnTo>
                      <a:pt x="0" y="4616"/>
                    </a:lnTo>
                    <a:lnTo>
                      <a:pt x="0" y="4604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7" name="Group 1354"/>
            <p:cNvGrpSpPr>
              <a:grpSpLocks/>
            </p:cNvGrpSpPr>
            <p:nvPr/>
          </p:nvGrpSpPr>
          <p:grpSpPr bwMode="auto">
            <a:xfrm>
              <a:off x="3878" y="3825"/>
              <a:ext cx="1155" cy="2309"/>
              <a:chOff x="3878" y="3825"/>
              <a:chExt cx="1155" cy="2309"/>
            </a:xfrm>
          </p:grpSpPr>
          <p:sp>
            <p:nvSpPr>
              <p:cNvPr id="3759" name="Freeform 1355"/>
              <p:cNvSpPr>
                <a:spLocks/>
              </p:cNvSpPr>
              <p:nvPr/>
            </p:nvSpPr>
            <p:spPr bwMode="auto">
              <a:xfrm>
                <a:off x="3878" y="3825"/>
                <a:ext cx="1155" cy="2309"/>
              </a:xfrm>
              <a:custGeom>
                <a:avLst/>
                <a:gdLst>
                  <a:gd name="T0" fmla="+- 0 5022 3878"/>
                  <a:gd name="T1" fmla="*/ T0 w 1155"/>
                  <a:gd name="T2" fmla="+- 0 6134 3825"/>
                  <a:gd name="T3" fmla="*/ 6134 h 2309"/>
                  <a:gd name="T4" fmla="+- 0 3888 3878"/>
                  <a:gd name="T5" fmla="*/ T4 w 1155"/>
                  <a:gd name="T6" fmla="+- 0 6134 3825"/>
                  <a:gd name="T7" fmla="*/ 6134 h 2309"/>
                  <a:gd name="T8" fmla="+- 0 3878 3878"/>
                  <a:gd name="T9" fmla="*/ T8 w 1155"/>
                  <a:gd name="T10" fmla="+- 0 6124 3825"/>
                  <a:gd name="T11" fmla="*/ 6124 h 2309"/>
                  <a:gd name="T12" fmla="+- 0 3878 3878"/>
                  <a:gd name="T13" fmla="*/ T12 w 1155"/>
                  <a:gd name="T14" fmla="+- 0 3835 3825"/>
                  <a:gd name="T15" fmla="*/ 3835 h 2309"/>
                  <a:gd name="T16" fmla="+- 0 3888 3878"/>
                  <a:gd name="T17" fmla="*/ T16 w 1155"/>
                  <a:gd name="T18" fmla="+- 0 3825 3825"/>
                  <a:gd name="T19" fmla="*/ 3825 h 2309"/>
                  <a:gd name="T20" fmla="+- 0 5022 3878"/>
                  <a:gd name="T21" fmla="*/ T20 w 1155"/>
                  <a:gd name="T22" fmla="+- 0 3825 3825"/>
                  <a:gd name="T23" fmla="*/ 3825 h 2309"/>
                  <a:gd name="T24" fmla="+- 0 5032 3878"/>
                  <a:gd name="T25" fmla="*/ T24 w 1155"/>
                  <a:gd name="T26" fmla="+- 0 3835 3825"/>
                  <a:gd name="T27" fmla="*/ 3835 h 2309"/>
                  <a:gd name="T28" fmla="+- 0 5032 3878"/>
                  <a:gd name="T29" fmla="*/ T28 w 1155"/>
                  <a:gd name="T30" fmla="+- 0 6124 3825"/>
                  <a:gd name="T31" fmla="*/ 6124 h 2309"/>
                  <a:gd name="T32" fmla="+- 0 5022 3878"/>
                  <a:gd name="T33" fmla="*/ T32 w 1155"/>
                  <a:gd name="T34" fmla="+- 0 6134 3825"/>
                  <a:gd name="T35" fmla="*/ 6134 h 23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5" h="2309">
                    <a:moveTo>
                      <a:pt x="1144" y="2309"/>
                    </a:moveTo>
                    <a:lnTo>
                      <a:pt x="10" y="2309"/>
                    </a:lnTo>
                    <a:lnTo>
                      <a:pt x="0" y="229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44" y="0"/>
                    </a:lnTo>
                    <a:lnTo>
                      <a:pt x="1154" y="10"/>
                    </a:lnTo>
                    <a:lnTo>
                      <a:pt x="1154" y="2299"/>
                    </a:lnTo>
                    <a:lnTo>
                      <a:pt x="1144" y="230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8" name="Group 1356"/>
            <p:cNvGrpSpPr>
              <a:grpSpLocks/>
            </p:cNvGrpSpPr>
            <p:nvPr/>
          </p:nvGrpSpPr>
          <p:grpSpPr bwMode="auto">
            <a:xfrm>
              <a:off x="3878" y="3825"/>
              <a:ext cx="1155" cy="2309"/>
              <a:chOff x="3878" y="3825"/>
              <a:chExt cx="1155" cy="2309"/>
            </a:xfrm>
          </p:grpSpPr>
          <p:sp>
            <p:nvSpPr>
              <p:cNvPr id="3758" name="Freeform 1357"/>
              <p:cNvSpPr>
                <a:spLocks/>
              </p:cNvSpPr>
              <p:nvPr/>
            </p:nvSpPr>
            <p:spPr bwMode="auto">
              <a:xfrm>
                <a:off x="3878" y="3825"/>
                <a:ext cx="1155" cy="2309"/>
              </a:xfrm>
              <a:custGeom>
                <a:avLst/>
                <a:gdLst>
                  <a:gd name="T0" fmla="+- 0 3878 3878"/>
                  <a:gd name="T1" fmla="*/ T0 w 1155"/>
                  <a:gd name="T2" fmla="+- 0 3848 3825"/>
                  <a:gd name="T3" fmla="*/ 3848 h 2309"/>
                  <a:gd name="T4" fmla="+- 0 3878 3878"/>
                  <a:gd name="T5" fmla="*/ T4 w 1155"/>
                  <a:gd name="T6" fmla="+- 0 3835 3825"/>
                  <a:gd name="T7" fmla="*/ 3835 h 2309"/>
                  <a:gd name="T8" fmla="+- 0 3888 3878"/>
                  <a:gd name="T9" fmla="*/ T8 w 1155"/>
                  <a:gd name="T10" fmla="+- 0 3825 3825"/>
                  <a:gd name="T11" fmla="*/ 3825 h 2309"/>
                  <a:gd name="T12" fmla="+- 0 3900 3878"/>
                  <a:gd name="T13" fmla="*/ T12 w 1155"/>
                  <a:gd name="T14" fmla="+- 0 3825 3825"/>
                  <a:gd name="T15" fmla="*/ 3825 h 2309"/>
                  <a:gd name="T16" fmla="+- 0 5010 3878"/>
                  <a:gd name="T17" fmla="*/ T16 w 1155"/>
                  <a:gd name="T18" fmla="+- 0 3825 3825"/>
                  <a:gd name="T19" fmla="*/ 3825 h 2309"/>
                  <a:gd name="T20" fmla="+- 0 5022 3878"/>
                  <a:gd name="T21" fmla="*/ T20 w 1155"/>
                  <a:gd name="T22" fmla="+- 0 3825 3825"/>
                  <a:gd name="T23" fmla="*/ 3825 h 2309"/>
                  <a:gd name="T24" fmla="+- 0 5032 3878"/>
                  <a:gd name="T25" fmla="*/ T24 w 1155"/>
                  <a:gd name="T26" fmla="+- 0 3835 3825"/>
                  <a:gd name="T27" fmla="*/ 3835 h 2309"/>
                  <a:gd name="T28" fmla="+- 0 5032 3878"/>
                  <a:gd name="T29" fmla="*/ T28 w 1155"/>
                  <a:gd name="T30" fmla="+- 0 3848 3825"/>
                  <a:gd name="T31" fmla="*/ 3848 h 2309"/>
                  <a:gd name="T32" fmla="+- 0 5032 3878"/>
                  <a:gd name="T33" fmla="*/ T32 w 1155"/>
                  <a:gd name="T34" fmla="+- 0 6111 3825"/>
                  <a:gd name="T35" fmla="*/ 6111 h 2309"/>
                  <a:gd name="T36" fmla="+- 0 5032 3878"/>
                  <a:gd name="T37" fmla="*/ T36 w 1155"/>
                  <a:gd name="T38" fmla="+- 0 6124 3825"/>
                  <a:gd name="T39" fmla="*/ 6124 h 2309"/>
                  <a:gd name="T40" fmla="+- 0 5022 3878"/>
                  <a:gd name="T41" fmla="*/ T40 w 1155"/>
                  <a:gd name="T42" fmla="+- 0 6134 3825"/>
                  <a:gd name="T43" fmla="*/ 6134 h 2309"/>
                  <a:gd name="T44" fmla="+- 0 5010 3878"/>
                  <a:gd name="T45" fmla="*/ T44 w 1155"/>
                  <a:gd name="T46" fmla="+- 0 6134 3825"/>
                  <a:gd name="T47" fmla="*/ 6134 h 2309"/>
                  <a:gd name="T48" fmla="+- 0 3900 3878"/>
                  <a:gd name="T49" fmla="*/ T48 w 1155"/>
                  <a:gd name="T50" fmla="+- 0 6134 3825"/>
                  <a:gd name="T51" fmla="*/ 6134 h 2309"/>
                  <a:gd name="T52" fmla="+- 0 3888 3878"/>
                  <a:gd name="T53" fmla="*/ T52 w 1155"/>
                  <a:gd name="T54" fmla="+- 0 6134 3825"/>
                  <a:gd name="T55" fmla="*/ 6134 h 2309"/>
                  <a:gd name="T56" fmla="+- 0 3878 3878"/>
                  <a:gd name="T57" fmla="*/ T56 w 1155"/>
                  <a:gd name="T58" fmla="+- 0 6124 3825"/>
                  <a:gd name="T59" fmla="*/ 6124 h 2309"/>
                  <a:gd name="T60" fmla="+- 0 3878 3878"/>
                  <a:gd name="T61" fmla="*/ T60 w 1155"/>
                  <a:gd name="T62" fmla="+- 0 6111 3825"/>
                  <a:gd name="T63" fmla="*/ 6111 h 2309"/>
                  <a:gd name="T64" fmla="+- 0 3878 3878"/>
                  <a:gd name="T65" fmla="*/ T64 w 1155"/>
                  <a:gd name="T66" fmla="+- 0 3848 3825"/>
                  <a:gd name="T67" fmla="*/ 3848 h 23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5" h="2309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32" y="0"/>
                    </a:lnTo>
                    <a:lnTo>
                      <a:pt x="1144" y="0"/>
                    </a:lnTo>
                    <a:lnTo>
                      <a:pt x="1154" y="10"/>
                    </a:lnTo>
                    <a:lnTo>
                      <a:pt x="1154" y="23"/>
                    </a:lnTo>
                    <a:lnTo>
                      <a:pt x="1154" y="2286"/>
                    </a:lnTo>
                    <a:lnTo>
                      <a:pt x="1154" y="2299"/>
                    </a:lnTo>
                    <a:lnTo>
                      <a:pt x="1144" y="2309"/>
                    </a:lnTo>
                    <a:lnTo>
                      <a:pt x="1132" y="2309"/>
                    </a:lnTo>
                    <a:lnTo>
                      <a:pt x="22" y="2309"/>
                    </a:lnTo>
                    <a:lnTo>
                      <a:pt x="10" y="2309"/>
                    </a:lnTo>
                    <a:lnTo>
                      <a:pt x="0" y="2299"/>
                    </a:lnTo>
                    <a:lnTo>
                      <a:pt x="0" y="2286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29" name="Group 1358"/>
            <p:cNvGrpSpPr>
              <a:grpSpLocks/>
            </p:cNvGrpSpPr>
            <p:nvPr/>
          </p:nvGrpSpPr>
          <p:grpSpPr bwMode="auto">
            <a:xfrm>
              <a:off x="3883" y="3240"/>
              <a:ext cx="1151" cy="663"/>
              <a:chOff x="3883" y="3240"/>
              <a:chExt cx="1151" cy="663"/>
            </a:xfrm>
          </p:grpSpPr>
          <p:sp>
            <p:nvSpPr>
              <p:cNvPr id="3757" name="Freeform 1359"/>
              <p:cNvSpPr>
                <a:spLocks/>
              </p:cNvSpPr>
              <p:nvPr/>
            </p:nvSpPr>
            <p:spPr bwMode="auto">
              <a:xfrm>
                <a:off x="3883" y="3240"/>
                <a:ext cx="1151" cy="663"/>
              </a:xfrm>
              <a:custGeom>
                <a:avLst/>
                <a:gdLst>
                  <a:gd name="T0" fmla="+- 0 5024 3883"/>
                  <a:gd name="T1" fmla="*/ T0 w 1151"/>
                  <a:gd name="T2" fmla="+- 0 3902 3240"/>
                  <a:gd name="T3" fmla="*/ 3902 h 663"/>
                  <a:gd name="T4" fmla="+- 0 3893 3883"/>
                  <a:gd name="T5" fmla="*/ T4 w 1151"/>
                  <a:gd name="T6" fmla="+- 0 3902 3240"/>
                  <a:gd name="T7" fmla="*/ 3902 h 663"/>
                  <a:gd name="T8" fmla="+- 0 3883 3883"/>
                  <a:gd name="T9" fmla="*/ T8 w 1151"/>
                  <a:gd name="T10" fmla="+- 0 3892 3240"/>
                  <a:gd name="T11" fmla="*/ 3892 h 663"/>
                  <a:gd name="T12" fmla="+- 0 3883 3883"/>
                  <a:gd name="T13" fmla="*/ T12 w 1151"/>
                  <a:gd name="T14" fmla="+- 0 3250 3240"/>
                  <a:gd name="T15" fmla="*/ 3250 h 663"/>
                  <a:gd name="T16" fmla="+- 0 3893 3883"/>
                  <a:gd name="T17" fmla="*/ T16 w 1151"/>
                  <a:gd name="T18" fmla="+- 0 3240 3240"/>
                  <a:gd name="T19" fmla="*/ 3240 h 663"/>
                  <a:gd name="T20" fmla="+- 0 5024 3883"/>
                  <a:gd name="T21" fmla="*/ T20 w 1151"/>
                  <a:gd name="T22" fmla="+- 0 3240 3240"/>
                  <a:gd name="T23" fmla="*/ 3240 h 663"/>
                  <a:gd name="T24" fmla="+- 0 5034 3883"/>
                  <a:gd name="T25" fmla="*/ T24 w 1151"/>
                  <a:gd name="T26" fmla="+- 0 3250 3240"/>
                  <a:gd name="T27" fmla="*/ 3250 h 663"/>
                  <a:gd name="T28" fmla="+- 0 5034 3883"/>
                  <a:gd name="T29" fmla="*/ T28 w 1151"/>
                  <a:gd name="T30" fmla="+- 0 3892 3240"/>
                  <a:gd name="T31" fmla="*/ 3892 h 663"/>
                  <a:gd name="T32" fmla="+- 0 5024 3883"/>
                  <a:gd name="T33" fmla="*/ T32 w 1151"/>
                  <a:gd name="T34" fmla="+- 0 3902 3240"/>
                  <a:gd name="T35" fmla="*/ 390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1" h="663">
                    <a:moveTo>
                      <a:pt x="1141" y="662"/>
                    </a:moveTo>
                    <a:lnTo>
                      <a:pt x="10" y="662"/>
                    </a:lnTo>
                    <a:lnTo>
                      <a:pt x="0" y="65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41" y="0"/>
                    </a:lnTo>
                    <a:lnTo>
                      <a:pt x="1151" y="10"/>
                    </a:lnTo>
                    <a:lnTo>
                      <a:pt x="1151" y="652"/>
                    </a:lnTo>
                    <a:lnTo>
                      <a:pt x="1141" y="6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0" name="Group 1360"/>
            <p:cNvGrpSpPr>
              <a:grpSpLocks/>
            </p:cNvGrpSpPr>
            <p:nvPr/>
          </p:nvGrpSpPr>
          <p:grpSpPr bwMode="auto">
            <a:xfrm>
              <a:off x="3883" y="3240"/>
              <a:ext cx="1151" cy="663"/>
              <a:chOff x="3883" y="3240"/>
              <a:chExt cx="1151" cy="663"/>
            </a:xfrm>
          </p:grpSpPr>
          <p:sp>
            <p:nvSpPr>
              <p:cNvPr id="3756" name="Freeform 1361"/>
              <p:cNvSpPr>
                <a:spLocks/>
              </p:cNvSpPr>
              <p:nvPr/>
            </p:nvSpPr>
            <p:spPr bwMode="auto">
              <a:xfrm>
                <a:off x="3883" y="3240"/>
                <a:ext cx="1151" cy="663"/>
              </a:xfrm>
              <a:custGeom>
                <a:avLst/>
                <a:gdLst>
                  <a:gd name="T0" fmla="+- 0 3883 3883"/>
                  <a:gd name="T1" fmla="*/ T0 w 1151"/>
                  <a:gd name="T2" fmla="+- 0 3262 3240"/>
                  <a:gd name="T3" fmla="*/ 3262 h 663"/>
                  <a:gd name="T4" fmla="+- 0 3883 3883"/>
                  <a:gd name="T5" fmla="*/ T4 w 1151"/>
                  <a:gd name="T6" fmla="+- 0 3250 3240"/>
                  <a:gd name="T7" fmla="*/ 3250 h 663"/>
                  <a:gd name="T8" fmla="+- 0 3893 3883"/>
                  <a:gd name="T9" fmla="*/ T8 w 1151"/>
                  <a:gd name="T10" fmla="+- 0 3240 3240"/>
                  <a:gd name="T11" fmla="*/ 3240 h 663"/>
                  <a:gd name="T12" fmla="+- 0 3906 3883"/>
                  <a:gd name="T13" fmla="*/ T12 w 1151"/>
                  <a:gd name="T14" fmla="+- 0 3240 3240"/>
                  <a:gd name="T15" fmla="*/ 3240 h 663"/>
                  <a:gd name="T16" fmla="+- 0 5011 3883"/>
                  <a:gd name="T17" fmla="*/ T16 w 1151"/>
                  <a:gd name="T18" fmla="+- 0 3240 3240"/>
                  <a:gd name="T19" fmla="*/ 3240 h 663"/>
                  <a:gd name="T20" fmla="+- 0 5024 3883"/>
                  <a:gd name="T21" fmla="*/ T20 w 1151"/>
                  <a:gd name="T22" fmla="+- 0 3240 3240"/>
                  <a:gd name="T23" fmla="*/ 3240 h 663"/>
                  <a:gd name="T24" fmla="+- 0 5034 3883"/>
                  <a:gd name="T25" fmla="*/ T24 w 1151"/>
                  <a:gd name="T26" fmla="+- 0 3250 3240"/>
                  <a:gd name="T27" fmla="*/ 3250 h 663"/>
                  <a:gd name="T28" fmla="+- 0 5034 3883"/>
                  <a:gd name="T29" fmla="*/ T28 w 1151"/>
                  <a:gd name="T30" fmla="+- 0 3262 3240"/>
                  <a:gd name="T31" fmla="*/ 3262 h 663"/>
                  <a:gd name="T32" fmla="+- 0 5034 3883"/>
                  <a:gd name="T33" fmla="*/ T32 w 1151"/>
                  <a:gd name="T34" fmla="+- 0 3880 3240"/>
                  <a:gd name="T35" fmla="*/ 3880 h 663"/>
                  <a:gd name="T36" fmla="+- 0 5034 3883"/>
                  <a:gd name="T37" fmla="*/ T36 w 1151"/>
                  <a:gd name="T38" fmla="+- 0 3892 3240"/>
                  <a:gd name="T39" fmla="*/ 3892 h 663"/>
                  <a:gd name="T40" fmla="+- 0 5024 3883"/>
                  <a:gd name="T41" fmla="*/ T40 w 1151"/>
                  <a:gd name="T42" fmla="+- 0 3902 3240"/>
                  <a:gd name="T43" fmla="*/ 3902 h 663"/>
                  <a:gd name="T44" fmla="+- 0 5011 3883"/>
                  <a:gd name="T45" fmla="*/ T44 w 1151"/>
                  <a:gd name="T46" fmla="+- 0 3902 3240"/>
                  <a:gd name="T47" fmla="*/ 3902 h 663"/>
                  <a:gd name="T48" fmla="+- 0 3906 3883"/>
                  <a:gd name="T49" fmla="*/ T48 w 1151"/>
                  <a:gd name="T50" fmla="+- 0 3902 3240"/>
                  <a:gd name="T51" fmla="*/ 3902 h 663"/>
                  <a:gd name="T52" fmla="+- 0 3893 3883"/>
                  <a:gd name="T53" fmla="*/ T52 w 1151"/>
                  <a:gd name="T54" fmla="+- 0 3902 3240"/>
                  <a:gd name="T55" fmla="*/ 3902 h 663"/>
                  <a:gd name="T56" fmla="+- 0 3883 3883"/>
                  <a:gd name="T57" fmla="*/ T56 w 1151"/>
                  <a:gd name="T58" fmla="+- 0 3892 3240"/>
                  <a:gd name="T59" fmla="*/ 3892 h 663"/>
                  <a:gd name="T60" fmla="+- 0 3883 3883"/>
                  <a:gd name="T61" fmla="*/ T60 w 1151"/>
                  <a:gd name="T62" fmla="+- 0 3880 3240"/>
                  <a:gd name="T63" fmla="*/ 3880 h 663"/>
                  <a:gd name="T64" fmla="+- 0 3883 3883"/>
                  <a:gd name="T65" fmla="*/ T64 w 1151"/>
                  <a:gd name="T66" fmla="+- 0 3262 3240"/>
                  <a:gd name="T67" fmla="*/ 3262 h 6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1" h="663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28" y="0"/>
                    </a:lnTo>
                    <a:lnTo>
                      <a:pt x="1141" y="0"/>
                    </a:lnTo>
                    <a:lnTo>
                      <a:pt x="1151" y="10"/>
                    </a:lnTo>
                    <a:lnTo>
                      <a:pt x="1151" y="22"/>
                    </a:lnTo>
                    <a:lnTo>
                      <a:pt x="1151" y="640"/>
                    </a:lnTo>
                    <a:lnTo>
                      <a:pt x="1151" y="652"/>
                    </a:lnTo>
                    <a:lnTo>
                      <a:pt x="1141" y="662"/>
                    </a:lnTo>
                    <a:lnTo>
                      <a:pt x="1128" y="662"/>
                    </a:lnTo>
                    <a:lnTo>
                      <a:pt x="23" y="662"/>
                    </a:lnTo>
                    <a:lnTo>
                      <a:pt x="10" y="662"/>
                    </a:lnTo>
                    <a:lnTo>
                      <a:pt x="0" y="652"/>
                    </a:lnTo>
                    <a:lnTo>
                      <a:pt x="0" y="64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1" name="Group 1362"/>
            <p:cNvGrpSpPr>
              <a:grpSpLocks/>
            </p:cNvGrpSpPr>
            <p:nvPr/>
          </p:nvGrpSpPr>
          <p:grpSpPr bwMode="auto">
            <a:xfrm>
              <a:off x="4277" y="3731"/>
              <a:ext cx="151" cy="111"/>
              <a:chOff x="4277" y="3731"/>
              <a:chExt cx="151" cy="111"/>
            </a:xfrm>
          </p:grpSpPr>
          <p:sp>
            <p:nvSpPr>
              <p:cNvPr id="3752" name="Freeform 1363"/>
              <p:cNvSpPr>
                <a:spLocks/>
              </p:cNvSpPr>
              <p:nvPr/>
            </p:nvSpPr>
            <p:spPr bwMode="auto">
              <a:xfrm>
                <a:off x="4277" y="3731"/>
                <a:ext cx="151" cy="111"/>
              </a:xfrm>
              <a:custGeom>
                <a:avLst/>
                <a:gdLst>
                  <a:gd name="T0" fmla="+- 0 4333 4277"/>
                  <a:gd name="T1" fmla="*/ T0 w 151"/>
                  <a:gd name="T2" fmla="+- 0 3841 3731"/>
                  <a:gd name="T3" fmla="*/ 3841 h 111"/>
                  <a:gd name="T4" fmla="+- 0 4306 4277"/>
                  <a:gd name="T5" fmla="*/ T4 w 151"/>
                  <a:gd name="T6" fmla="+- 0 3841 3731"/>
                  <a:gd name="T7" fmla="*/ 3841 h 111"/>
                  <a:gd name="T8" fmla="+- 0 4277 4277"/>
                  <a:gd name="T9" fmla="*/ T8 w 151"/>
                  <a:gd name="T10" fmla="+- 0 3731 3731"/>
                  <a:gd name="T11" fmla="*/ 3731 h 111"/>
                  <a:gd name="T12" fmla="+- 0 4301 4277"/>
                  <a:gd name="T13" fmla="*/ T12 w 151"/>
                  <a:gd name="T14" fmla="+- 0 3731 3731"/>
                  <a:gd name="T15" fmla="*/ 3731 h 111"/>
                  <a:gd name="T16" fmla="+- 0 4320 4277"/>
                  <a:gd name="T17" fmla="*/ T16 w 151"/>
                  <a:gd name="T18" fmla="+- 0 3819 3731"/>
                  <a:gd name="T19" fmla="*/ 3819 h 111"/>
                  <a:gd name="T20" fmla="+- 0 4338 4277"/>
                  <a:gd name="T21" fmla="*/ T20 w 151"/>
                  <a:gd name="T22" fmla="+- 0 3819 3731"/>
                  <a:gd name="T23" fmla="*/ 3819 h 111"/>
                  <a:gd name="T24" fmla="+- 0 4333 4277"/>
                  <a:gd name="T25" fmla="*/ T24 w 151"/>
                  <a:gd name="T26" fmla="+- 0 3841 3731"/>
                  <a:gd name="T2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56" y="110"/>
                    </a:moveTo>
                    <a:lnTo>
                      <a:pt x="29" y="11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43" y="88"/>
                    </a:lnTo>
                    <a:lnTo>
                      <a:pt x="61" y="88"/>
                    </a:lnTo>
                    <a:lnTo>
                      <a:pt x="56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3" name="Freeform 1364"/>
              <p:cNvSpPr>
                <a:spLocks/>
              </p:cNvSpPr>
              <p:nvPr/>
            </p:nvSpPr>
            <p:spPr bwMode="auto">
              <a:xfrm>
                <a:off x="4277" y="3731"/>
                <a:ext cx="151" cy="111"/>
              </a:xfrm>
              <a:custGeom>
                <a:avLst/>
                <a:gdLst>
                  <a:gd name="T0" fmla="+- 0 4338 4277"/>
                  <a:gd name="T1" fmla="*/ T0 w 151"/>
                  <a:gd name="T2" fmla="+- 0 3819 3731"/>
                  <a:gd name="T3" fmla="*/ 3819 h 111"/>
                  <a:gd name="T4" fmla="+- 0 4320 4277"/>
                  <a:gd name="T5" fmla="*/ T4 w 151"/>
                  <a:gd name="T6" fmla="+- 0 3819 3731"/>
                  <a:gd name="T7" fmla="*/ 3819 h 111"/>
                  <a:gd name="T8" fmla="+- 0 4340 4277"/>
                  <a:gd name="T9" fmla="*/ T8 w 151"/>
                  <a:gd name="T10" fmla="+- 0 3731 3731"/>
                  <a:gd name="T11" fmla="*/ 3731 h 111"/>
                  <a:gd name="T12" fmla="+- 0 4366 4277"/>
                  <a:gd name="T13" fmla="*/ T12 w 151"/>
                  <a:gd name="T14" fmla="+- 0 3731 3731"/>
                  <a:gd name="T15" fmla="*/ 3731 h 111"/>
                  <a:gd name="T16" fmla="+- 0 4371 4277"/>
                  <a:gd name="T17" fmla="*/ T16 w 151"/>
                  <a:gd name="T18" fmla="+- 0 3754 3731"/>
                  <a:gd name="T19" fmla="*/ 3754 h 111"/>
                  <a:gd name="T20" fmla="+- 0 4353 4277"/>
                  <a:gd name="T21" fmla="*/ T20 w 151"/>
                  <a:gd name="T22" fmla="+- 0 3754 3731"/>
                  <a:gd name="T23" fmla="*/ 3754 h 111"/>
                  <a:gd name="T24" fmla="+- 0 4338 4277"/>
                  <a:gd name="T25" fmla="*/ T24 w 151"/>
                  <a:gd name="T26" fmla="+- 0 3819 3731"/>
                  <a:gd name="T27" fmla="*/ 3819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61" y="88"/>
                    </a:moveTo>
                    <a:lnTo>
                      <a:pt x="43" y="88"/>
                    </a:lnTo>
                    <a:lnTo>
                      <a:pt x="63" y="0"/>
                    </a:lnTo>
                    <a:lnTo>
                      <a:pt x="89" y="0"/>
                    </a:lnTo>
                    <a:lnTo>
                      <a:pt x="94" y="23"/>
                    </a:lnTo>
                    <a:lnTo>
                      <a:pt x="76" y="23"/>
                    </a:lnTo>
                    <a:lnTo>
                      <a:pt x="6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4" name="Freeform 1365"/>
              <p:cNvSpPr>
                <a:spLocks/>
              </p:cNvSpPr>
              <p:nvPr/>
            </p:nvSpPr>
            <p:spPr bwMode="auto">
              <a:xfrm>
                <a:off x="4277" y="3731"/>
                <a:ext cx="151" cy="111"/>
              </a:xfrm>
              <a:custGeom>
                <a:avLst/>
                <a:gdLst>
                  <a:gd name="T0" fmla="+- 0 4405 4277"/>
                  <a:gd name="T1" fmla="*/ T0 w 151"/>
                  <a:gd name="T2" fmla="+- 0 3819 3731"/>
                  <a:gd name="T3" fmla="*/ 3819 h 111"/>
                  <a:gd name="T4" fmla="+- 0 4385 4277"/>
                  <a:gd name="T5" fmla="*/ T4 w 151"/>
                  <a:gd name="T6" fmla="+- 0 3819 3731"/>
                  <a:gd name="T7" fmla="*/ 3819 h 111"/>
                  <a:gd name="T8" fmla="+- 0 4405 4277"/>
                  <a:gd name="T9" fmla="*/ T8 w 151"/>
                  <a:gd name="T10" fmla="+- 0 3731 3731"/>
                  <a:gd name="T11" fmla="*/ 3731 h 111"/>
                  <a:gd name="T12" fmla="+- 0 4428 4277"/>
                  <a:gd name="T13" fmla="*/ T12 w 151"/>
                  <a:gd name="T14" fmla="+- 0 3731 3731"/>
                  <a:gd name="T15" fmla="*/ 3731 h 111"/>
                  <a:gd name="T16" fmla="+- 0 4405 4277"/>
                  <a:gd name="T17" fmla="*/ T16 w 151"/>
                  <a:gd name="T18" fmla="+- 0 3819 3731"/>
                  <a:gd name="T19" fmla="*/ 3819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51" h="111">
                    <a:moveTo>
                      <a:pt x="128" y="88"/>
                    </a:moveTo>
                    <a:lnTo>
                      <a:pt x="108" y="88"/>
                    </a:lnTo>
                    <a:lnTo>
                      <a:pt x="128" y="0"/>
                    </a:lnTo>
                    <a:lnTo>
                      <a:pt x="151" y="0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5" name="Freeform 1366"/>
              <p:cNvSpPr>
                <a:spLocks/>
              </p:cNvSpPr>
              <p:nvPr/>
            </p:nvSpPr>
            <p:spPr bwMode="auto">
              <a:xfrm>
                <a:off x="4277" y="3731"/>
                <a:ext cx="151" cy="111"/>
              </a:xfrm>
              <a:custGeom>
                <a:avLst/>
                <a:gdLst>
                  <a:gd name="T0" fmla="+- 0 4399 4277"/>
                  <a:gd name="T1" fmla="*/ T0 w 151"/>
                  <a:gd name="T2" fmla="+- 0 3841 3731"/>
                  <a:gd name="T3" fmla="*/ 3841 h 111"/>
                  <a:gd name="T4" fmla="+- 0 4372 4277"/>
                  <a:gd name="T5" fmla="*/ T4 w 151"/>
                  <a:gd name="T6" fmla="+- 0 3841 3731"/>
                  <a:gd name="T7" fmla="*/ 3841 h 111"/>
                  <a:gd name="T8" fmla="+- 0 4353 4277"/>
                  <a:gd name="T9" fmla="*/ T8 w 151"/>
                  <a:gd name="T10" fmla="+- 0 3754 3731"/>
                  <a:gd name="T11" fmla="*/ 3754 h 111"/>
                  <a:gd name="T12" fmla="+- 0 4371 4277"/>
                  <a:gd name="T13" fmla="*/ T12 w 151"/>
                  <a:gd name="T14" fmla="+- 0 3754 3731"/>
                  <a:gd name="T15" fmla="*/ 3754 h 111"/>
                  <a:gd name="T16" fmla="+- 0 4385 4277"/>
                  <a:gd name="T17" fmla="*/ T16 w 151"/>
                  <a:gd name="T18" fmla="+- 0 3819 3731"/>
                  <a:gd name="T19" fmla="*/ 3819 h 111"/>
                  <a:gd name="T20" fmla="+- 0 4405 4277"/>
                  <a:gd name="T21" fmla="*/ T20 w 151"/>
                  <a:gd name="T22" fmla="+- 0 3819 3731"/>
                  <a:gd name="T23" fmla="*/ 3819 h 111"/>
                  <a:gd name="T24" fmla="+- 0 4399 4277"/>
                  <a:gd name="T25" fmla="*/ T24 w 151"/>
                  <a:gd name="T26" fmla="+- 0 3841 3731"/>
                  <a:gd name="T2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" h="111">
                    <a:moveTo>
                      <a:pt x="122" y="110"/>
                    </a:moveTo>
                    <a:lnTo>
                      <a:pt x="95" y="110"/>
                    </a:lnTo>
                    <a:lnTo>
                      <a:pt x="76" y="23"/>
                    </a:lnTo>
                    <a:lnTo>
                      <a:pt x="94" y="23"/>
                    </a:lnTo>
                    <a:lnTo>
                      <a:pt x="108" y="88"/>
                    </a:lnTo>
                    <a:lnTo>
                      <a:pt x="128" y="88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2" name="Group 1367"/>
            <p:cNvGrpSpPr>
              <a:grpSpLocks/>
            </p:cNvGrpSpPr>
            <p:nvPr/>
          </p:nvGrpSpPr>
          <p:grpSpPr bwMode="auto">
            <a:xfrm>
              <a:off x="4438" y="3731"/>
              <a:ext cx="98" cy="111"/>
              <a:chOff x="4438" y="3731"/>
              <a:chExt cx="98" cy="111"/>
            </a:xfrm>
          </p:grpSpPr>
          <p:sp>
            <p:nvSpPr>
              <p:cNvPr id="3748" name="Freeform 1368"/>
              <p:cNvSpPr>
                <a:spLocks/>
              </p:cNvSpPr>
              <p:nvPr/>
            </p:nvSpPr>
            <p:spPr bwMode="auto">
              <a:xfrm>
                <a:off x="4438" y="3731"/>
                <a:ext cx="98" cy="111"/>
              </a:xfrm>
              <a:custGeom>
                <a:avLst/>
                <a:gdLst>
                  <a:gd name="T0" fmla="+- 0 4488 4438"/>
                  <a:gd name="T1" fmla="*/ T0 w 98"/>
                  <a:gd name="T2" fmla="+- 0 3731 3731"/>
                  <a:gd name="T3" fmla="*/ 3731 h 111"/>
                  <a:gd name="T4" fmla="+- 0 4461 4438"/>
                  <a:gd name="T5" fmla="*/ T4 w 98"/>
                  <a:gd name="T6" fmla="+- 0 3731 3731"/>
                  <a:gd name="T7" fmla="*/ 3731 h 111"/>
                  <a:gd name="T8" fmla="+- 0 4484 4438"/>
                  <a:gd name="T9" fmla="*/ T8 w 98"/>
                  <a:gd name="T10" fmla="+- 0 3731 3731"/>
                  <a:gd name="T11" fmla="*/ 3731 h 111"/>
                  <a:gd name="T12" fmla="+- 0 4488 4438"/>
                  <a:gd name="T13" fmla="*/ T12 w 98"/>
                  <a:gd name="T14" fmla="+- 0 3731 3731"/>
                  <a:gd name="T15" fmla="*/ 373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8" h="111">
                    <a:moveTo>
                      <a:pt x="50" y="0"/>
                    </a:moveTo>
                    <a:lnTo>
                      <a:pt x="23" y="0"/>
                    </a:lnTo>
                    <a:lnTo>
                      <a:pt x="46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9" name="Freeform 1369"/>
              <p:cNvSpPr>
                <a:spLocks/>
              </p:cNvSpPr>
              <p:nvPr/>
            </p:nvSpPr>
            <p:spPr bwMode="auto">
              <a:xfrm>
                <a:off x="4438" y="3731"/>
                <a:ext cx="98" cy="111"/>
              </a:xfrm>
              <a:custGeom>
                <a:avLst/>
                <a:gdLst>
                  <a:gd name="T0" fmla="+- 0 4476 4438"/>
                  <a:gd name="T1" fmla="*/ T0 w 98"/>
                  <a:gd name="T2" fmla="+- 0 3841 3731"/>
                  <a:gd name="T3" fmla="*/ 3841 h 111"/>
                  <a:gd name="T4" fmla="+- 0 4452 4438"/>
                  <a:gd name="T5" fmla="*/ T4 w 98"/>
                  <a:gd name="T6" fmla="+- 0 3841 3731"/>
                  <a:gd name="T7" fmla="*/ 3841 h 111"/>
                  <a:gd name="T8" fmla="+- 0 4438 4438"/>
                  <a:gd name="T9" fmla="*/ T8 w 98"/>
                  <a:gd name="T10" fmla="+- 0 3731 3731"/>
                  <a:gd name="T11" fmla="*/ 3731 h 111"/>
                  <a:gd name="T12" fmla="+- 0 4488 4438"/>
                  <a:gd name="T13" fmla="*/ T12 w 98"/>
                  <a:gd name="T14" fmla="+- 0 3731 3731"/>
                  <a:gd name="T15" fmla="*/ 3731 h 111"/>
                  <a:gd name="T16" fmla="+- 0 4505 4438"/>
                  <a:gd name="T17" fmla="*/ T16 w 98"/>
                  <a:gd name="T18" fmla="+- 0 3733 3731"/>
                  <a:gd name="T19" fmla="*/ 3733 h 111"/>
                  <a:gd name="T20" fmla="+- 0 4521 4438"/>
                  <a:gd name="T21" fmla="*/ T20 w 98"/>
                  <a:gd name="T22" fmla="+- 0 3739 3731"/>
                  <a:gd name="T23" fmla="*/ 3739 h 111"/>
                  <a:gd name="T24" fmla="+- 0 4526 4438"/>
                  <a:gd name="T25" fmla="*/ T24 w 98"/>
                  <a:gd name="T26" fmla="+- 0 3748 3731"/>
                  <a:gd name="T27" fmla="*/ 3748 h 111"/>
                  <a:gd name="T28" fmla="+- 0 4463 4438"/>
                  <a:gd name="T29" fmla="*/ T28 w 98"/>
                  <a:gd name="T30" fmla="+- 0 3748 3731"/>
                  <a:gd name="T31" fmla="*/ 3748 h 111"/>
                  <a:gd name="T32" fmla="+- 0 4462 4438"/>
                  <a:gd name="T33" fmla="*/ T32 w 98"/>
                  <a:gd name="T34" fmla="+- 0 3775 3731"/>
                  <a:gd name="T35" fmla="*/ 3775 h 111"/>
                  <a:gd name="T36" fmla="+- 0 4484 4438"/>
                  <a:gd name="T37" fmla="*/ T36 w 98"/>
                  <a:gd name="T38" fmla="+- 0 3776 3731"/>
                  <a:gd name="T39" fmla="*/ 3776 h 111"/>
                  <a:gd name="T40" fmla="+- 0 4527 4438"/>
                  <a:gd name="T41" fmla="*/ T40 w 98"/>
                  <a:gd name="T42" fmla="+- 0 3776 3731"/>
                  <a:gd name="T43" fmla="*/ 3776 h 111"/>
                  <a:gd name="T44" fmla="+- 0 4521 4438"/>
                  <a:gd name="T45" fmla="*/ T44 w 98"/>
                  <a:gd name="T46" fmla="+- 0 3781 3731"/>
                  <a:gd name="T47" fmla="*/ 3781 h 111"/>
                  <a:gd name="T48" fmla="+- 0 4509 4438"/>
                  <a:gd name="T49" fmla="*/ T48 w 98"/>
                  <a:gd name="T50" fmla="+- 0 3783 3731"/>
                  <a:gd name="T51" fmla="*/ 3783 h 111"/>
                  <a:gd name="T52" fmla="+- 0 4525 4438"/>
                  <a:gd name="T53" fmla="*/ T52 w 98"/>
                  <a:gd name="T54" fmla="+- 0 3785 3731"/>
                  <a:gd name="T55" fmla="*/ 3785 h 111"/>
                  <a:gd name="T56" fmla="+- 0 4535 4438"/>
                  <a:gd name="T57" fmla="*/ T56 w 98"/>
                  <a:gd name="T58" fmla="+- 0 3792 3731"/>
                  <a:gd name="T59" fmla="*/ 3792 h 111"/>
                  <a:gd name="T60" fmla="+- 0 4484 4438"/>
                  <a:gd name="T61" fmla="*/ T60 w 98"/>
                  <a:gd name="T62" fmla="+- 0 3792 3731"/>
                  <a:gd name="T63" fmla="*/ 3792 h 111"/>
                  <a:gd name="T64" fmla="+- 0 4462 4438"/>
                  <a:gd name="T65" fmla="*/ T64 w 98"/>
                  <a:gd name="T66" fmla="+- 0 3824 3731"/>
                  <a:gd name="T67" fmla="*/ 3824 h 111"/>
                  <a:gd name="T68" fmla="+- 0 4532 4438"/>
                  <a:gd name="T69" fmla="*/ T68 w 98"/>
                  <a:gd name="T70" fmla="+- 0 3825 3731"/>
                  <a:gd name="T71" fmla="*/ 3825 h 111"/>
                  <a:gd name="T72" fmla="+- 0 4531 4438"/>
                  <a:gd name="T73" fmla="*/ T72 w 98"/>
                  <a:gd name="T74" fmla="+- 0 3827 3731"/>
                  <a:gd name="T75" fmla="*/ 3827 h 111"/>
                  <a:gd name="T76" fmla="+- 0 4518 4438"/>
                  <a:gd name="T77" fmla="*/ T76 w 98"/>
                  <a:gd name="T78" fmla="+- 0 3837 3731"/>
                  <a:gd name="T79" fmla="*/ 3837 h 111"/>
                  <a:gd name="T80" fmla="+- 0 4499 4438"/>
                  <a:gd name="T81" fmla="*/ T80 w 98"/>
                  <a:gd name="T82" fmla="+- 0 3841 3731"/>
                  <a:gd name="T83" fmla="*/ 3841 h 111"/>
                  <a:gd name="T84" fmla="+- 0 4476 4438"/>
                  <a:gd name="T85" fmla="*/ T84 w 98"/>
                  <a:gd name="T86" fmla="+- 0 3841 3731"/>
                  <a:gd name="T8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8" h="111">
                    <a:moveTo>
                      <a:pt x="38" y="110"/>
                    </a:moveTo>
                    <a:lnTo>
                      <a:pt x="14" y="110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67" y="2"/>
                    </a:lnTo>
                    <a:lnTo>
                      <a:pt x="83" y="8"/>
                    </a:lnTo>
                    <a:lnTo>
                      <a:pt x="88" y="17"/>
                    </a:lnTo>
                    <a:lnTo>
                      <a:pt x="25" y="17"/>
                    </a:lnTo>
                    <a:lnTo>
                      <a:pt x="24" y="44"/>
                    </a:lnTo>
                    <a:lnTo>
                      <a:pt x="46" y="45"/>
                    </a:lnTo>
                    <a:lnTo>
                      <a:pt x="89" y="45"/>
                    </a:lnTo>
                    <a:lnTo>
                      <a:pt x="83" y="50"/>
                    </a:lnTo>
                    <a:lnTo>
                      <a:pt x="71" y="52"/>
                    </a:lnTo>
                    <a:lnTo>
                      <a:pt x="87" y="54"/>
                    </a:lnTo>
                    <a:lnTo>
                      <a:pt x="97" y="61"/>
                    </a:lnTo>
                    <a:lnTo>
                      <a:pt x="46" y="61"/>
                    </a:lnTo>
                    <a:lnTo>
                      <a:pt x="24" y="93"/>
                    </a:lnTo>
                    <a:lnTo>
                      <a:pt x="94" y="94"/>
                    </a:lnTo>
                    <a:lnTo>
                      <a:pt x="93" y="96"/>
                    </a:lnTo>
                    <a:lnTo>
                      <a:pt x="80" y="106"/>
                    </a:lnTo>
                    <a:lnTo>
                      <a:pt x="61" y="110"/>
                    </a:lnTo>
                    <a:lnTo>
                      <a:pt x="38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0" name="Freeform 1370"/>
              <p:cNvSpPr>
                <a:spLocks/>
              </p:cNvSpPr>
              <p:nvPr/>
            </p:nvSpPr>
            <p:spPr bwMode="auto">
              <a:xfrm>
                <a:off x="4438" y="3731"/>
                <a:ext cx="98" cy="111"/>
              </a:xfrm>
              <a:custGeom>
                <a:avLst/>
                <a:gdLst>
                  <a:gd name="T0" fmla="+- 0 4527 4438"/>
                  <a:gd name="T1" fmla="*/ T0 w 98"/>
                  <a:gd name="T2" fmla="+- 0 3776 3731"/>
                  <a:gd name="T3" fmla="*/ 3776 h 111"/>
                  <a:gd name="T4" fmla="+- 0 4484 4438"/>
                  <a:gd name="T5" fmla="*/ T4 w 98"/>
                  <a:gd name="T6" fmla="+- 0 3776 3731"/>
                  <a:gd name="T7" fmla="*/ 3776 h 111"/>
                  <a:gd name="T8" fmla="+- 0 4502 4438"/>
                  <a:gd name="T9" fmla="*/ T8 w 98"/>
                  <a:gd name="T10" fmla="+- 0 3772 3731"/>
                  <a:gd name="T11" fmla="*/ 3772 h 111"/>
                  <a:gd name="T12" fmla="+- 0 4498 4438"/>
                  <a:gd name="T13" fmla="*/ T12 w 98"/>
                  <a:gd name="T14" fmla="+- 0 3753 3731"/>
                  <a:gd name="T15" fmla="*/ 3753 h 111"/>
                  <a:gd name="T16" fmla="+- 0 4482 4438"/>
                  <a:gd name="T17" fmla="*/ T16 w 98"/>
                  <a:gd name="T18" fmla="+- 0 3749 3731"/>
                  <a:gd name="T19" fmla="*/ 3749 h 111"/>
                  <a:gd name="T20" fmla="+- 0 4463 4438"/>
                  <a:gd name="T21" fmla="*/ T20 w 98"/>
                  <a:gd name="T22" fmla="+- 0 3748 3731"/>
                  <a:gd name="T23" fmla="*/ 3748 h 111"/>
                  <a:gd name="T24" fmla="+- 0 4526 4438"/>
                  <a:gd name="T25" fmla="*/ T24 w 98"/>
                  <a:gd name="T26" fmla="+- 0 3748 3731"/>
                  <a:gd name="T27" fmla="*/ 3748 h 111"/>
                  <a:gd name="T28" fmla="+- 0 4529 4438"/>
                  <a:gd name="T29" fmla="*/ T28 w 98"/>
                  <a:gd name="T30" fmla="+- 0 3754 3731"/>
                  <a:gd name="T31" fmla="*/ 3754 h 111"/>
                  <a:gd name="T32" fmla="+- 0 4530 4438"/>
                  <a:gd name="T33" fmla="*/ T32 w 98"/>
                  <a:gd name="T34" fmla="+- 0 3773 3731"/>
                  <a:gd name="T35" fmla="*/ 3773 h 111"/>
                  <a:gd name="T36" fmla="+- 0 4527 4438"/>
                  <a:gd name="T37" fmla="*/ T36 w 98"/>
                  <a:gd name="T38" fmla="+- 0 3776 3731"/>
                  <a:gd name="T39" fmla="*/ 3776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89" y="45"/>
                    </a:moveTo>
                    <a:lnTo>
                      <a:pt x="46" y="45"/>
                    </a:lnTo>
                    <a:lnTo>
                      <a:pt x="64" y="41"/>
                    </a:lnTo>
                    <a:lnTo>
                      <a:pt x="60" y="22"/>
                    </a:lnTo>
                    <a:lnTo>
                      <a:pt x="44" y="18"/>
                    </a:lnTo>
                    <a:lnTo>
                      <a:pt x="25" y="17"/>
                    </a:lnTo>
                    <a:lnTo>
                      <a:pt x="88" y="17"/>
                    </a:lnTo>
                    <a:lnTo>
                      <a:pt x="91" y="23"/>
                    </a:lnTo>
                    <a:lnTo>
                      <a:pt x="92" y="42"/>
                    </a:lnTo>
                    <a:lnTo>
                      <a:pt x="89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1" name="Freeform 1371"/>
              <p:cNvSpPr>
                <a:spLocks/>
              </p:cNvSpPr>
              <p:nvPr/>
            </p:nvSpPr>
            <p:spPr bwMode="auto">
              <a:xfrm>
                <a:off x="4438" y="3731"/>
                <a:ext cx="98" cy="111"/>
              </a:xfrm>
              <a:custGeom>
                <a:avLst/>
                <a:gdLst>
                  <a:gd name="T0" fmla="+- 0 4532 4438"/>
                  <a:gd name="T1" fmla="*/ T0 w 98"/>
                  <a:gd name="T2" fmla="+- 0 3825 3731"/>
                  <a:gd name="T3" fmla="*/ 3825 h 111"/>
                  <a:gd name="T4" fmla="+- 0 4484 4438"/>
                  <a:gd name="T5" fmla="*/ T4 w 98"/>
                  <a:gd name="T6" fmla="+- 0 3825 3731"/>
                  <a:gd name="T7" fmla="*/ 3825 h 111"/>
                  <a:gd name="T8" fmla="+- 0 4504 4438"/>
                  <a:gd name="T9" fmla="*/ T8 w 98"/>
                  <a:gd name="T10" fmla="+- 0 3822 3731"/>
                  <a:gd name="T11" fmla="*/ 3822 h 111"/>
                  <a:gd name="T12" fmla="+- 0 4513 4438"/>
                  <a:gd name="T13" fmla="*/ T12 w 98"/>
                  <a:gd name="T14" fmla="+- 0 3808 3731"/>
                  <a:gd name="T15" fmla="*/ 3808 h 111"/>
                  <a:gd name="T16" fmla="+- 0 4504 4438"/>
                  <a:gd name="T17" fmla="*/ T16 w 98"/>
                  <a:gd name="T18" fmla="+- 0 3795 3731"/>
                  <a:gd name="T19" fmla="*/ 3795 h 111"/>
                  <a:gd name="T20" fmla="+- 0 4484 4438"/>
                  <a:gd name="T21" fmla="*/ T20 w 98"/>
                  <a:gd name="T22" fmla="+- 0 3792 3731"/>
                  <a:gd name="T23" fmla="*/ 3792 h 111"/>
                  <a:gd name="T24" fmla="+- 0 4535 4438"/>
                  <a:gd name="T25" fmla="*/ T24 w 98"/>
                  <a:gd name="T26" fmla="+- 0 3792 3731"/>
                  <a:gd name="T27" fmla="*/ 3792 h 111"/>
                  <a:gd name="T28" fmla="+- 0 4536 4438"/>
                  <a:gd name="T29" fmla="*/ T28 w 98"/>
                  <a:gd name="T30" fmla="+- 0 3793 3731"/>
                  <a:gd name="T31" fmla="*/ 3793 h 111"/>
                  <a:gd name="T32" fmla="+- 0 4536 4438"/>
                  <a:gd name="T33" fmla="*/ T32 w 98"/>
                  <a:gd name="T34" fmla="+- 0 3810 3731"/>
                  <a:gd name="T35" fmla="*/ 3810 h 111"/>
                  <a:gd name="T36" fmla="+- 0 4532 4438"/>
                  <a:gd name="T37" fmla="*/ T36 w 98"/>
                  <a:gd name="T38" fmla="+- 0 3825 3731"/>
                  <a:gd name="T39" fmla="*/ 3825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8" h="111">
                    <a:moveTo>
                      <a:pt x="94" y="94"/>
                    </a:moveTo>
                    <a:lnTo>
                      <a:pt x="46" y="94"/>
                    </a:lnTo>
                    <a:lnTo>
                      <a:pt x="66" y="91"/>
                    </a:lnTo>
                    <a:lnTo>
                      <a:pt x="75" y="77"/>
                    </a:lnTo>
                    <a:lnTo>
                      <a:pt x="66" y="64"/>
                    </a:lnTo>
                    <a:lnTo>
                      <a:pt x="46" y="61"/>
                    </a:lnTo>
                    <a:lnTo>
                      <a:pt x="97" y="61"/>
                    </a:lnTo>
                    <a:lnTo>
                      <a:pt x="98" y="62"/>
                    </a:lnTo>
                    <a:lnTo>
                      <a:pt x="98" y="79"/>
                    </a:lnTo>
                    <a:lnTo>
                      <a:pt x="94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3" name="Group 1372"/>
            <p:cNvGrpSpPr>
              <a:grpSpLocks/>
            </p:cNvGrpSpPr>
            <p:nvPr/>
          </p:nvGrpSpPr>
          <p:grpSpPr bwMode="auto">
            <a:xfrm>
              <a:off x="4554" y="3731"/>
              <a:ext cx="83" cy="111"/>
              <a:chOff x="4554" y="3731"/>
              <a:chExt cx="83" cy="111"/>
            </a:xfrm>
          </p:grpSpPr>
          <p:sp>
            <p:nvSpPr>
              <p:cNvPr id="3744" name="Freeform 1373"/>
              <p:cNvSpPr>
                <a:spLocks/>
              </p:cNvSpPr>
              <p:nvPr/>
            </p:nvSpPr>
            <p:spPr bwMode="auto">
              <a:xfrm>
                <a:off x="4554" y="3731"/>
                <a:ext cx="83" cy="111"/>
              </a:xfrm>
              <a:custGeom>
                <a:avLst/>
                <a:gdLst>
                  <a:gd name="T0" fmla="+- 0 4636 4554"/>
                  <a:gd name="T1" fmla="*/ T0 w 83"/>
                  <a:gd name="T2" fmla="+- 0 3841 3731"/>
                  <a:gd name="T3" fmla="*/ 3841 h 111"/>
                  <a:gd name="T4" fmla="+- 0 4554 4554"/>
                  <a:gd name="T5" fmla="*/ T4 w 83"/>
                  <a:gd name="T6" fmla="+- 0 3841 3731"/>
                  <a:gd name="T7" fmla="*/ 3841 h 111"/>
                  <a:gd name="T8" fmla="+- 0 4554 4554"/>
                  <a:gd name="T9" fmla="*/ T8 w 83"/>
                  <a:gd name="T10" fmla="+- 0 3731 3731"/>
                  <a:gd name="T11" fmla="*/ 3731 h 111"/>
                  <a:gd name="T12" fmla="+- 0 4577 4554"/>
                  <a:gd name="T13" fmla="*/ T12 w 83"/>
                  <a:gd name="T14" fmla="+- 0 3731 3731"/>
                  <a:gd name="T15" fmla="*/ 3731 h 111"/>
                  <a:gd name="T16" fmla="+- 0 4577 4554"/>
                  <a:gd name="T17" fmla="*/ T16 w 83"/>
                  <a:gd name="T18" fmla="+- 0 3823 3731"/>
                  <a:gd name="T19" fmla="*/ 3823 h 111"/>
                  <a:gd name="T20" fmla="+- 0 4636 4554"/>
                  <a:gd name="T21" fmla="*/ T20 w 83"/>
                  <a:gd name="T22" fmla="+- 0 3823 3731"/>
                  <a:gd name="T23" fmla="*/ 3823 h 111"/>
                  <a:gd name="T24" fmla="+- 0 4636 4554"/>
                  <a:gd name="T25" fmla="*/ T24 w 83"/>
                  <a:gd name="T26" fmla="+- 0 3841 3731"/>
                  <a:gd name="T27" fmla="*/ 3841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3" h="111">
                    <a:moveTo>
                      <a:pt x="82" y="110"/>
                    </a:moveTo>
                    <a:lnTo>
                      <a:pt x="0" y="1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92"/>
                    </a:lnTo>
                    <a:lnTo>
                      <a:pt x="82" y="92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745" name="Picture 1374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" y="4641"/>
                <a:ext cx="98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46" name="Picture 1375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" y="6451"/>
                <a:ext cx="96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47" name="Picture 1376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" y="8694"/>
                <a:ext cx="87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34" name="Group 1377"/>
            <p:cNvGrpSpPr>
              <a:grpSpLocks/>
            </p:cNvGrpSpPr>
            <p:nvPr/>
          </p:nvGrpSpPr>
          <p:grpSpPr bwMode="auto">
            <a:xfrm>
              <a:off x="9887" y="3794"/>
              <a:ext cx="1094" cy="2332"/>
              <a:chOff x="9887" y="3794"/>
              <a:chExt cx="1094" cy="2332"/>
            </a:xfrm>
          </p:grpSpPr>
          <p:sp>
            <p:nvSpPr>
              <p:cNvPr id="3743" name="Freeform 1378"/>
              <p:cNvSpPr>
                <a:spLocks/>
              </p:cNvSpPr>
              <p:nvPr/>
            </p:nvSpPr>
            <p:spPr bwMode="auto">
              <a:xfrm>
                <a:off x="9887" y="3794"/>
                <a:ext cx="1094" cy="2332"/>
              </a:xfrm>
              <a:custGeom>
                <a:avLst/>
                <a:gdLst>
                  <a:gd name="T0" fmla="+- 0 10971 9887"/>
                  <a:gd name="T1" fmla="*/ T0 w 1094"/>
                  <a:gd name="T2" fmla="+- 0 6125 3794"/>
                  <a:gd name="T3" fmla="*/ 6125 h 2332"/>
                  <a:gd name="T4" fmla="+- 0 9898 9887"/>
                  <a:gd name="T5" fmla="*/ T4 w 1094"/>
                  <a:gd name="T6" fmla="+- 0 6125 3794"/>
                  <a:gd name="T7" fmla="*/ 6125 h 2332"/>
                  <a:gd name="T8" fmla="+- 0 9887 9887"/>
                  <a:gd name="T9" fmla="*/ T8 w 1094"/>
                  <a:gd name="T10" fmla="+- 0 6115 3794"/>
                  <a:gd name="T11" fmla="*/ 6115 h 2332"/>
                  <a:gd name="T12" fmla="+- 0 9887 9887"/>
                  <a:gd name="T13" fmla="*/ T12 w 1094"/>
                  <a:gd name="T14" fmla="+- 0 3804 3794"/>
                  <a:gd name="T15" fmla="*/ 3804 h 2332"/>
                  <a:gd name="T16" fmla="+- 0 9898 9887"/>
                  <a:gd name="T17" fmla="*/ T16 w 1094"/>
                  <a:gd name="T18" fmla="+- 0 3794 3794"/>
                  <a:gd name="T19" fmla="*/ 3794 h 2332"/>
                  <a:gd name="T20" fmla="+- 0 10971 9887"/>
                  <a:gd name="T21" fmla="*/ T20 w 1094"/>
                  <a:gd name="T22" fmla="+- 0 3794 3794"/>
                  <a:gd name="T23" fmla="*/ 3794 h 2332"/>
                  <a:gd name="T24" fmla="+- 0 10980 9887"/>
                  <a:gd name="T25" fmla="*/ T24 w 1094"/>
                  <a:gd name="T26" fmla="+- 0 3804 3794"/>
                  <a:gd name="T27" fmla="*/ 3804 h 2332"/>
                  <a:gd name="T28" fmla="+- 0 10980 9887"/>
                  <a:gd name="T29" fmla="*/ T28 w 1094"/>
                  <a:gd name="T30" fmla="+- 0 6115 3794"/>
                  <a:gd name="T31" fmla="*/ 6115 h 2332"/>
                  <a:gd name="T32" fmla="+- 0 10971 9887"/>
                  <a:gd name="T33" fmla="*/ T32 w 1094"/>
                  <a:gd name="T34" fmla="+- 0 6125 3794"/>
                  <a:gd name="T35" fmla="*/ 6125 h 2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94" h="2332">
                    <a:moveTo>
                      <a:pt x="1084" y="2331"/>
                    </a:moveTo>
                    <a:lnTo>
                      <a:pt x="11" y="2331"/>
                    </a:lnTo>
                    <a:lnTo>
                      <a:pt x="0" y="2321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084" y="0"/>
                    </a:lnTo>
                    <a:lnTo>
                      <a:pt x="1093" y="10"/>
                    </a:lnTo>
                    <a:lnTo>
                      <a:pt x="1093" y="2321"/>
                    </a:lnTo>
                    <a:lnTo>
                      <a:pt x="1084" y="233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5" name="Group 1379"/>
            <p:cNvGrpSpPr>
              <a:grpSpLocks/>
            </p:cNvGrpSpPr>
            <p:nvPr/>
          </p:nvGrpSpPr>
          <p:grpSpPr bwMode="auto">
            <a:xfrm>
              <a:off x="9887" y="3794"/>
              <a:ext cx="1094" cy="2332"/>
              <a:chOff x="9887" y="3794"/>
              <a:chExt cx="1094" cy="2332"/>
            </a:xfrm>
          </p:grpSpPr>
          <p:sp>
            <p:nvSpPr>
              <p:cNvPr id="3742" name="Freeform 1380"/>
              <p:cNvSpPr>
                <a:spLocks/>
              </p:cNvSpPr>
              <p:nvPr/>
            </p:nvSpPr>
            <p:spPr bwMode="auto">
              <a:xfrm>
                <a:off x="9887" y="3794"/>
                <a:ext cx="1094" cy="2332"/>
              </a:xfrm>
              <a:custGeom>
                <a:avLst/>
                <a:gdLst>
                  <a:gd name="T0" fmla="+- 0 9887 9887"/>
                  <a:gd name="T1" fmla="*/ T0 w 1094"/>
                  <a:gd name="T2" fmla="+- 0 3816 3794"/>
                  <a:gd name="T3" fmla="*/ 3816 h 2332"/>
                  <a:gd name="T4" fmla="+- 0 9887 9887"/>
                  <a:gd name="T5" fmla="*/ T4 w 1094"/>
                  <a:gd name="T6" fmla="+- 0 3804 3794"/>
                  <a:gd name="T7" fmla="*/ 3804 h 2332"/>
                  <a:gd name="T8" fmla="+- 0 9898 9887"/>
                  <a:gd name="T9" fmla="*/ T8 w 1094"/>
                  <a:gd name="T10" fmla="+- 0 3794 3794"/>
                  <a:gd name="T11" fmla="*/ 3794 h 2332"/>
                  <a:gd name="T12" fmla="+- 0 9910 9887"/>
                  <a:gd name="T13" fmla="*/ T12 w 1094"/>
                  <a:gd name="T14" fmla="+- 0 3794 3794"/>
                  <a:gd name="T15" fmla="*/ 3794 h 2332"/>
                  <a:gd name="T16" fmla="+- 0 10958 9887"/>
                  <a:gd name="T17" fmla="*/ T16 w 1094"/>
                  <a:gd name="T18" fmla="+- 0 3794 3794"/>
                  <a:gd name="T19" fmla="*/ 3794 h 2332"/>
                  <a:gd name="T20" fmla="+- 0 10971 9887"/>
                  <a:gd name="T21" fmla="*/ T20 w 1094"/>
                  <a:gd name="T22" fmla="+- 0 3794 3794"/>
                  <a:gd name="T23" fmla="*/ 3794 h 2332"/>
                  <a:gd name="T24" fmla="+- 0 10980 9887"/>
                  <a:gd name="T25" fmla="*/ T24 w 1094"/>
                  <a:gd name="T26" fmla="+- 0 3804 3794"/>
                  <a:gd name="T27" fmla="*/ 3804 h 2332"/>
                  <a:gd name="T28" fmla="+- 0 10980 9887"/>
                  <a:gd name="T29" fmla="*/ T28 w 1094"/>
                  <a:gd name="T30" fmla="+- 0 3816 3794"/>
                  <a:gd name="T31" fmla="*/ 3816 h 2332"/>
                  <a:gd name="T32" fmla="+- 0 10980 9887"/>
                  <a:gd name="T33" fmla="*/ T32 w 1094"/>
                  <a:gd name="T34" fmla="+- 0 6103 3794"/>
                  <a:gd name="T35" fmla="*/ 6103 h 2332"/>
                  <a:gd name="T36" fmla="+- 0 10980 9887"/>
                  <a:gd name="T37" fmla="*/ T36 w 1094"/>
                  <a:gd name="T38" fmla="+- 0 6115 3794"/>
                  <a:gd name="T39" fmla="*/ 6115 h 2332"/>
                  <a:gd name="T40" fmla="+- 0 10971 9887"/>
                  <a:gd name="T41" fmla="*/ T40 w 1094"/>
                  <a:gd name="T42" fmla="+- 0 6125 3794"/>
                  <a:gd name="T43" fmla="*/ 6125 h 2332"/>
                  <a:gd name="T44" fmla="+- 0 10958 9887"/>
                  <a:gd name="T45" fmla="*/ T44 w 1094"/>
                  <a:gd name="T46" fmla="+- 0 6125 3794"/>
                  <a:gd name="T47" fmla="*/ 6125 h 2332"/>
                  <a:gd name="T48" fmla="+- 0 9910 9887"/>
                  <a:gd name="T49" fmla="*/ T48 w 1094"/>
                  <a:gd name="T50" fmla="+- 0 6125 3794"/>
                  <a:gd name="T51" fmla="*/ 6125 h 2332"/>
                  <a:gd name="T52" fmla="+- 0 9898 9887"/>
                  <a:gd name="T53" fmla="*/ T52 w 1094"/>
                  <a:gd name="T54" fmla="+- 0 6125 3794"/>
                  <a:gd name="T55" fmla="*/ 6125 h 2332"/>
                  <a:gd name="T56" fmla="+- 0 9887 9887"/>
                  <a:gd name="T57" fmla="*/ T56 w 1094"/>
                  <a:gd name="T58" fmla="+- 0 6115 3794"/>
                  <a:gd name="T59" fmla="*/ 6115 h 2332"/>
                  <a:gd name="T60" fmla="+- 0 9887 9887"/>
                  <a:gd name="T61" fmla="*/ T60 w 1094"/>
                  <a:gd name="T62" fmla="+- 0 6103 3794"/>
                  <a:gd name="T63" fmla="*/ 6103 h 2332"/>
                  <a:gd name="T64" fmla="+- 0 9887 9887"/>
                  <a:gd name="T65" fmla="*/ T64 w 1094"/>
                  <a:gd name="T66" fmla="+- 0 3816 3794"/>
                  <a:gd name="T67" fmla="*/ 3816 h 2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94" h="2332">
                    <a:moveTo>
                      <a:pt x="0" y="22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1071" y="0"/>
                    </a:lnTo>
                    <a:lnTo>
                      <a:pt x="1084" y="0"/>
                    </a:lnTo>
                    <a:lnTo>
                      <a:pt x="1093" y="10"/>
                    </a:lnTo>
                    <a:lnTo>
                      <a:pt x="1093" y="22"/>
                    </a:lnTo>
                    <a:lnTo>
                      <a:pt x="1093" y="2309"/>
                    </a:lnTo>
                    <a:lnTo>
                      <a:pt x="1093" y="2321"/>
                    </a:lnTo>
                    <a:lnTo>
                      <a:pt x="1084" y="2331"/>
                    </a:lnTo>
                    <a:lnTo>
                      <a:pt x="1071" y="2331"/>
                    </a:lnTo>
                    <a:lnTo>
                      <a:pt x="23" y="2331"/>
                    </a:lnTo>
                    <a:lnTo>
                      <a:pt x="11" y="2331"/>
                    </a:lnTo>
                    <a:lnTo>
                      <a:pt x="0" y="2321"/>
                    </a:lnTo>
                    <a:lnTo>
                      <a:pt x="0" y="2309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6" name="Group 1381"/>
            <p:cNvGrpSpPr>
              <a:grpSpLocks/>
            </p:cNvGrpSpPr>
            <p:nvPr/>
          </p:nvGrpSpPr>
          <p:grpSpPr bwMode="auto">
            <a:xfrm>
              <a:off x="9888" y="6120"/>
              <a:ext cx="1094" cy="2332"/>
              <a:chOff x="9888" y="6120"/>
              <a:chExt cx="1094" cy="2332"/>
            </a:xfrm>
          </p:grpSpPr>
          <p:sp>
            <p:nvSpPr>
              <p:cNvPr id="3741" name="Freeform 1382"/>
              <p:cNvSpPr>
                <a:spLocks/>
              </p:cNvSpPr>
              <p:nvPr/>
            </p:nvSpPr>
            <p:spPr bwMode="auto">
              <a:xfrm>
                <a:off x="9888" y="6120"/>
                <a:ext cx="1094" cy="2332"/>
              </a:xfrm>
              <a:custGeom>
                <a:avLst/>
                <a:gdLst>
                  <a:gd name="T0" fmla="+- 0 10971 9888"/>
                  <a:gd name="T1" fmla="*/ T0 w 1094"/>
                  <a:gd name="T2" fmla="+- 0 8451 6120"/>
                  <a:gd name="T3" fmla="*/ 8451 h 2332"/>
                  <a:gd name="T4" fmla="+- 0 9899 9888"/>
                  <a:gd name="T5" fmla="*/ T4 w 1094"/>
                  <a:gd name="T6" fmla="+- 0 8451 6120"/>
                  <a:gd name="T7" fmla="*/ 8451 h 2332"/>
                  <a:gd name="T8" fmla="+- 0 9888 9888"/>
                  <a:gd name="T9" fmla="*/ T8 w 1094"/>
                  <a:gd name="T10" fmla="+- 0 8441 6120"/>
                  <a:gd name="T11" fmla="*/ 8441 h 2332"/>
                  <a:gd name="T12" fmla="+- 0 9888 9888"/>
                  <a:gd name="T13" fmla="*/ T12 w 1094"/>
                  <a:gd name="T14" fmla="+- 0 6130 6120"/>
                  <a:gd name="T15" fmla="*/ 6130 h 2332"/>
                  <a:gd name="T16" fmla="+- 0 9899 9888"/>
                  <a:gd name="T17" fmla="*/ T16 w 1094"/>
                  <a:gd name="T18" fmla="+- 0 6120 6120"/>
                  <a:gd name="T19" fmla="*/ 6120 h 2332"/>
                  <a:gd name="T20" fmla="+- 0 10971 9888"/>
                  <a:gd name="T21" fmla="*/ T20 w 1094"/>
                  <a:gd name="T22" fmla="+- 0 6120 6120"/>
                  <a:gd name="T23" fmla="*/ 6120 h 2332"/>
                  <a:gd name="T24" fmla="+- 0 10981 9888"/>
                  <a:gd name="T25" fmla="*/ T24 w 1094"/>
                  <a:gd name="T26" fmla="+- 0 6130 6120"/>
                  <a:gd name="T27" fmla="*/ 6130 h 2332"/>
                  <a:gd name="T28" fmla="+- 0 10981 9888"/>
                  <a:gd name="T29" fmla="*/ T28 w 1094"/>
                  <a:gd name="T30" fmla="+- 0 8441 6120"/>
                  <a:gd name="T31" fmla="*/ 8441 h 2332"/>
                  <a:gd name="T32" fmla="+- 0 10971 9888"/>
                  <a:gd name="T33" fmla="*/ T32 w 1094"/>
                  <a:gd name="T34" fmla="+- 0 8451 6120"/>
                  <a:gd name="T35" fmla="*/ 8451 h 2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94" h="2332">
                    <a:moveTo>
                      <a:pt x="1083" y="2331"/>
                    </a:moveTo>
                    <a:lnTo>
                      <a:pt x="11" y="2331"/>
                    </a:lnTo>
                    <a:lnTo>
                      <a:pt x="0" y="2321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321"/>
                    </a:lnTo>
                    <a:lnTo>
                      <a:pt x="1083" y="233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7" name="Group 1383"/>
            <p:cNvGrpSpPr>
              <a:grpSpLocks/>
            </p:cNvGrpSpPr>
            <p:nvPr/>
          </p:nvGrpSpPr>
          <p:grpSpPr bwMode="auto">
            <a:xfrm>
              <a:off x="9888" y="6120"/>
              <a:ext cx="1094" cy="2332"/>
              <a:chOff x="9888" y="6120"/>
              <a:chExt cx="1094" cy="2332"/>
            </a:xfrm>
          </p:grpSpPr>
          <p:sp>
            <p:nvSpPr>
              <p:cNvPr id="3740" name="Freeform 1384"/>
              <p:cNvSpPr>
                <a:spLocks/>
              </p:cNvSpPr>
              <p:nvPr/>
            </p:nvSpPr>
            <p:spPr bwMode="auto">
              <a:xfrm>
                <a:off x="9888" y="6120"/>
                <a:ext cx="1094" cy="2332"/>
              </a:xfrm>
              <a:custGeom>
                <a:avLst/>
                <a:gdLst>
                  <a:gd name="T0" fmla="+- 0 9888 9888"/>
                  <a:gd name="T1" fmla="*/ T0 w 1094"/>
                  <a:gd name="T2" fmla="+- 0 6142 6120"/>
                  <a:gd name="T3" fmla="*/ 6142 h 2332"/>
                  <a:gd name="T4" fmla="+- 0 9888 9888"/>
                  <a:gd name="T5" fmla="*/ T4 w 1094"/>
                  <a:gd name="T6" fmla="+- 0 6130 6120"/>
                  <a:gd name="T7" fmla="*/ 6130 h 2332"/>
                  <a:gd name="T8" fmla="+- 0 9899 9888"/>
                  <a:gd name="T9" fmla="*/ T8 w 1094"/>
                  <a:gd name="T10" fmla="+- 0 6120 6120"/>
                  <a:gd name="T11" fmla="*/ 6120 h 2332"/>
                  <a:gd name="T12" fmla="+- 0 9911 9888"/>
                  <a:gd name="T13" fmla="*/ T12 w 1094"/>
                  <a:gd name="T14" fmla="+- 0 6120 6120"/>
                  <a:gd name="T15" fmla="*/ 6120 h 2332"/>
                  <a:gd name="T16" fmla="+- 0 10959 9888"/>
                  <a:gd name="T17" fmla="*/ T16 w 1094"/>
                  <a:gd name="T18" fmla="+- 0 6120 6120"/>
                  <a:gd name="T19" fmla="*/ 6120 h 2332"/>
                  <a:gd name="T20" fmla="+- 0 10971 9888"/>
                  <a:gd name="T21" fmla="*/ T20 w 1094"/>
                  <a:gd name="T22" fmla="+- 0 6120 6120"/>
                  <a:gd name="T23" fmla="*/ 6120 h 2332"/>
                  <a:gd name="T24" fmla="+- 0 10981 9888"/>
                  <a:gd name="T25" fmla="*/ T24 w 1094"/>
                  <a:gd name="T26" fmla="+- 0 6130 6120"/>
                  <a:gd name="T27" fmla="*/ 6130 h 2332"/>
                  <a:gd name="T28" fmla="+- 0 10981 9888"/>
                  <a:gd name="T29" fmla="*/ T28 w 1094"/>
                  <a:gd name="T30" fmla="+- 0 6142 6120"/>
                  <a:gd name="T31" fmla="*/ 6142 h 2332"/>
                  <a:gd name="T32" fmla="+- 0 10981 9888"/>
                  <a:gd name="T33" fmla="*/ T32 w 1094"/>
                  <a:gd name="T34" fmla="+- 0 8428 6120"/>
                  <a:gd name="T35" fmla="*/ 8428 h 2332"/>
                  <a:gd name="T36" fmla="+- 0 10981 9888"/>
                  <a:gd name="T37" fmla="*/ T36 w 1094"/>
                  <a:gd name="T38" fmla="+- 0 8441 6120"/>
                  <a:gd name="T39" fmla="*/ 8441 h 2332"/>
                  <a:gd name="T40" fmla="+- 0 10971 9888"/>
                  <a:gd name="T41" fmla="*/ T40 w 1094"/>
                  <a:gd name="T42" fmla="+- 0 8451 6120"/>
                  <a:gd name="T43" fmla="*/ 8451 h 2332"/>
                  <a:gd name="T44" fmla="+- 0 10959 9888"/>
                  <a:gd name="T45" fmla="*/ T44 w 1094"/>
                  <a:gd name="T46" fmla="+- 0 8451 6120"/>
                  <a:gd name="T47" fmla="*/ 8451 h 2332"/>
                  <a:gd name="T48" fmla="+- 0 9911 9888"/>
                  <a:gd name="T49" fmla="*/ T48 w 1094"/>
                  <a:gd name="T50" fmla="+- 0 8451 6120"/>
                  <a:gd name="T51" fmla="*/ 8451 h 2332"/>
                  <a:gd name="T52" fmla="+- 0 9899 9888"/>
                  <a:gd name="T53" fmla="*/ T52 w 1094"/>
                  <a:gd name="T54" fmla="+- 0 8451 6120"/>
                  <a:gd name="T55" fmla="*/ 8451 h 2332"/>
                  <a:gd name="T56" fmla="+- 0 9888 9888"/>
                  <a:gd name="T57" fmla="*/ T56 w 1094"/>
                  <a:gd name="T58" fmla="+- 0 8441 6120"/>
                  <a:gd name="T59" fmla="*/ 8441 h 2332"/>
                  <a:gd name="T60" fmla="+- 0 9888 9888"/>
                  <a:gd name="T61" fmla="*/ T60 w 1094"/>
                  <a:gd name="T62" fmla="+- 0 8428 6120"/>
                  <a:gd name="T63" fmla="*/ 8428 h 2332"/>
                  <a:gd name="T64" fmla="+- 0 9888 9888"/>
                  <a:gd name="T65" fmla="*/ T64 w 1094"/>
                  <a:gd name="T66" fmla="+- 0 6142 6120"/>
                  <a:gd name="T67" fmla="*/ 6142 h 2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94" h="2332">
                    <a:moveTo>
                      <a:pt x="0" y="22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1071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2"/>
                    </a:lnTo>
                    <a:lnTo>
                      <a:pt x="1093" y="2308"/>
                    </a:lnTo>
                    <a:lnTo>
                      <a:pt x="1093" y="2321"/>
                    </a:lnTo>
                    <a:lnTo>
                      <a:pt x="1083" y="2331"/>
                    </a:lnTo>
                    <a:lnTo>
                      <a:pt x="1071" y="2331"/>
                    </a:lnTo>
                    <a:lnTo>
                      <a:pt x="23" y="2331"/>
                    </a:lnTo>
                    <a:lnTo>
                      <a:pt x="11" y="2331"/>
                    </a:lnTo>
                    <a:lnTo>
                      <a:pt x="0" y="2321"/>
                    </a:lnTo>
                    <a:lnTo>
                      <a:pt x="0" y="2308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8" name="Group 1385"/>
            <p:cNvGrpSpPr>
              <a:grpSpLocks/>
            </p:cNvGrpSpPr>
            <p:nvPr/>
          </p:nvGrpSpPr>
          <p:grpSpPr bwMode="auto">
            <a:xfrm>
              <a:off x="9887" y="8454"/>
              <a:ext cx="1094" cy="2331"/>
              <a:chOff x="9887" y="8454"/>
              <a:chExt cx="1094" cy="2331"/>
            </a:xfrm>
          </p:grpSpPr>
          <p:sp>
            <p:nvSpPr>
              <p:cNvPr id="3739" name="Freeform 1386"/>
              <p:cNvSpPr>
                <a:spLocks/>
              </p:cNvSpPr>
              <p:nvPr/>
            </p:nvSpPr>
            <p:spPr bwMode="auto">
              <a:xfrm>
                <a:off x="9887" y="8454"/>
                <a:ext cx="1094" cy="2331"/>
              </a:xfrm>
              <a:custGeom>
                <a:avLst/>
                <a:gdLst>
                  <a:gd name="T0" fmla="+- 0 10970 9887"/>
                  <a:gd name="T1" fmla="*/ T0 w 1094"/>
                  <a:gd name="T2" fmla="+- 0 10785 8454"/>
                  <a:gd name="T3" fmla="*/ 10785 h 2331"/>
                  <a:gd name="T4" fmla="+- 0 9897 9887"/>
                  <a:gd name="T5" fmla="*/ T4 w 1094"/>
                  <a:gd name="T6" fmla="+- 0 10785 8454"/>
                  <a:gd name="T7" fmla="*/ 10785 h 2331"/>
                  <a:gd name="T8" fmla="+- 0 9887 9887"/>
                  <a:gd name="T9" fmla="*/ T8 w 1094"/>
                  <a:gd name="T10" fmla="+- 0 10775 8454"/>
                  <a:gd name="T11" fmla="*/ 10775 h 2331"/>
                  <a:gd name="T12" fmla="+- 0 9887 9887"/>
                  <a:gd name="T13" fmla="*/ T12 w 1094"/>
                  <a:gd name="T14" fmla="+- 0 8464 8454"/>
                  <a:gd name="T15" fmla="*/ 8464 h 2331"/>
                  <a:gd name="T16" fmla="+- 0 9897 9887"/>
                  <a:gd name="T17" fmla="*/ T16 w 1094"/>
                  <a:gd name="T18" fmla="+- 0 8454 8454"/>
                  <a:gd name="T19" fmla="*/ 8454 h 2331"/>
                  <a:gd name="T20" fmla="+- 0 10970 9887"/>
                  <a:gd name="T21" fmla="*/ T20 w 1094"/>
                  <a:gd name="T22" fmla="+- 0 8454 8454"/>
                  <a:gd name="T23" fmla="*/ 8454 h 2331"/>
                  <a:gd name="T24" fmla="+- 0 10980 9887"/>
                  <a:gd name="T25" fmla="*/ T24 w 1094"/>
                  <a:gd name="T26" fmla="+- 0 8464 8454"/>
                  <a:gd name="T27" fmla="*/ 8464 h 2331"/>
                  <a:gd name="T28" fmla="+- 0 10980 9887"/>
                  <a:gd name="T29" fmla="*/ T28 w 1094"/>
                  <a:gd name="T30" fmla="+- 0 10775 8454"/>
                  <a:gd name="T31" fmla="*/ 10775 h 2331"/>
                  <a:gd name="T32" fmla="+- 0 10970 9887"/>
                  <a:gd name="T33" fmla="*/ T32 w 1094"/>
                  <a:gd name="T34" fmla="+- 0 10785 8454"/>
                  <a:gd name="T35" fmla="*/ 10785 h 2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94" h="2331">
                    <a:moveTo>
                      <a:pt x="1083" y="2331"/>
                    </a:moveTo>
                    <a:lnTo>
                      <a:pt x="10" y="2331"/>
                    </a:lnTo>
                    <a:lnTo>
                      <a:pt x="0" y="232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321"/>
                    </a:lnTo>
                    <a:lnTo>
                      <a:pt x="1083" y="233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39" name="Group 1387"/>
            <p:cNvGrpSpPr>
              <a:grpSpLocks/>
            </p:cNvGrpSpPr>
            <p:nvPr/>
          </p:nvGrpSpPr>
          <p:grpSpPr bwMode="auto">
            <a:xfrm>
              <a:off x="9887" y="8454"/>
              <a:ext cx="1094" cy="2331"/>
              <a:chOff x="9887" y="8454"/>
              <a:chExt cx="1094" cy="2331"/>
            </a:xfrm>
          </p:grpSpPr>
          <p:sp>
            <p:nvSpPr>
              <p:cNvPr id="3738" name="Freeform 1388"/>
              <p:cNvSpPr>
                <a:spLocks/>
              </p:cNvSpPr>
              <p:nvPr/>
            </p:nvSpPr>
            <p:spPr bwMode="auto">
              <a:xfrm>
                <a:off x="9887" y="8454"/>
                <a:ext cx="1094" cy="2331"/>
              </a:xfrm>
              <a:custGeom>
                <a:avLst/>
                <a:gdLst>
                  <a:gd name="T0" fmla="+- 0 9887 9887"/>
                  <a:gd name="T1" fmla="*/ T0 w 1094"/>
                  <a:gd name="T2" fmla="+- 0 8477 8454"/>
                  <a:gd name="T3" fmla="*/ 8477 h 2331"/>
                  <a:gd name="T4" fmla="+- 0 9887 9887"/>
                  <a:gd name="T5" fmla="*/ T4 w 1094"/>
                  <a:gd name="T6" fmla="+- 0 8464 8454"/>
                  <a:gd name="T7" fmla="*/ 8464 h 2331"/>
                  <a:gd name="T8" fmla="+- 0 9897 9887"/>
                  <a:gd name="T9" fmla="*/ T8 w 1094"/>
                  <a:gd name="T10" fmla="+- 0 8454 8454"/>
                  <a:gd name="T11" fmla="*/ 8454 h 2331"/>
                  <a:gd name="T12" fmla="+- 0 9910 9887"/>
                  <a:gd name="T13" fmla="*/ T12 w 1094"/>
                  <a:gd name="T14" fmla="+- 0 8454 8454"/>
                  <a:gd name="T15" fmla="*/ 8454 h 2331"/>
                  <a:gd name="T16" fmla="+- 0 10958 9887"/>
                  <a:gd name="T17" fmla="*/ T16 w 1094"/>
                  <a:gd name="T18" fmla="+- 0 8454 8454"/>
                  <a:gd name="T19" fmla="*/ 8454 h 2331"/>
                  <a:gd name="T20" fmla="+- 0 10970 9887"/>
                  <a:gd name="T21" fmla="*/ T20 w 1094"/>
                  <a:gd name="T22" fmla="+- 0 8454 8454"/>
                  <a:gd name="T23" fmla="*/ 8454 h 2331"/>
                  <a:gd name="T24" fmla="+- 0 10980 9887"/>
                  <a:gd name="T25" fmla="*/ T24 w 1094"/>
                  <a:gd name="T26" fmla="+- 0 8464 8454"/>
                  <a:gd name="T27" fmla="*/ 8464 h 2331"/>
                  <a:gd name="T28" fmla="+- 0 10980 9887"/>
                  <a:gd name="T29" fmla="*/ T28 w 1094"/>
                  <a:gd name="T30" fmla="+- 0 8477 8454"/>
                  <a:gd name="T31" fmla="*/ 8477 h 2331"/>
                  <a:gd name="T32" fmla="+- 0 10980 9887"/>
                  <a:gd name="T33" fmla="*/ T32 w 1094"/>
                  <a:gd name="T34" fmla="+- 0 10763 8454"/>
                  <a:gd name="T35" fmla="*/ 10763 h 2331"/>
                  <a:gd name="T36" fmla="+- 0 10980 9887"/>
                  <a:gd name="T37" fmla="*/ T36 w 1094"/>
                  <a:gd name="T38" fmla="+- 0 10775 8454"/>
                  <a:gd name="T39" fmla="*/ 10775 h 2331"/>
                  <a:gd name="T40" fmla="+- 0 10970 9887"/>
                  <a:gd name="T41" fmla="*/ T40 w 1094"/>
                  <a:gd name="T42" fmla="+- 0 10785 8454"/>
                  <a:gd name="T43" fmla="*/ 10785 h 2331"/>
                  <a:gd name="T44" fmla="+- 0 10958 9887"/>
                  <a:gd name="T45" fmla="*/ T44 w 1094"/>
                  <a:gd name="T46" fmla="+- 0 10785 8454"/>
                  <a:gd name="T47" fmla="*/ 10785 h 2331"/>
                  <a:gd name="T48" fmla="+- 0 9910 9887"/>
                  <a:gd name="T49" fmla="*/ T48 w 1094"/>
                  <a:gd name="T50" fmla="+- 0 10785 8454"/>
                  <a:gd name="T51" fmla="*/ 10785 h 2331"/>
                  <a:gd name="T52" fmla="+- 0 9897 9887"/>
                  <a:gd name="T53" fmla="*/ T52 w 1094"/>
                  <a:gd name="T54" fmla="+- 0 10785 8454"/>
                  <a:gd name="T55" fmla="*/ 10785 h 2331"/>
                  <a:gd name="T56" fmla="+- 0 9887 9887"/>
                  <a:gd name="T57" fmla="*/ T56 w 1094"/>
                  <a:gd name="T58" fmla="+- 0 10775 8454"/>
                  <a:gd name="T59" fmla="*/ 10775 h 2331"/>
                  <a:gd name="T60" fmla="+- 0 9887 9887"/>
                  <a:gd name="T61" fmla="*/ T60 w 1094"/>
                  <a:gd name="T62" fmla="+- 0 10763 8454"/>
                  <a:gd name="T63" fmla="*/ 10763 h 2331"/>
                  <a:gd name="T64" fmla="+- 0 9887 9887"/>
                  <a:gd name="T65" fmla="*/ T64 w 1094"/>
                  <a:gd name="T66" fmla="+- 0 8477 8454"/>
                  <a:gd name="T67" fmla="*/ 8477 h 2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94" h="2331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071" y="0"/>
                    </a:lnTo>
                    <a:lnTo>
                      <a:pt x="1083" y="0"/>
                    </a:lnTo>
                    <a:lnTo>
                      <a:pt x="1093" y="10"/>
                    </a:lnTo>
                    <a:lnTo>
                      <a:pt x="1093" y="23"/>
                    </a:lnTo>
                    <a:lnTo>
                      <a:pt x="1093" y="2309"/>
                    </a:lnTo>
                    <a:lnTo>
                      <a:pt x="1093" y="2321"/>
                    </a:lnTo>
                    <a:lnTo>
                      <a:pt x="1083" y="2331"/>
                    </a:lnTo>
                    <a:lnTo>
                      <a:pt x="1071" y="2331"/>
                    </a:lnTo>
                    <a:lnTo>
                      <a:pt x="23" y="2331"/>
                    </a:lnTo>
                    <a:lnTo>
                      <a:pt x="10" y="2331"/>
                    </a:lnTo>
                    <a:lnTo>
                      <a:pt x="0" y="2321"/>
                    </a:lnTo>
                    <a:lnTo>
                      <a:pt x="0" y="2309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0" name="Group 1389"/>
            <p:cNvGrpSpPr>
              <a:grpSpLocks/>
            </p:cNvGrpSpPr>
            <p:nvPr/>
          </p:nvGrpSpPr>
          <p:grpSpPr bwMode="auto">
            <a:xfrm>
              <a:off x="9887" y="10746"/>
              <a:ext cx="1094" cy="2331"/>
              <a:chOff x="9887" y="10746"/>
              <a:chExt cx="1094" cy="2331"/>
            </a:xfrm>
          </p:grpSpPr>
          <p:sp>
            <p:nvSpPr>
              <p:cNvPr id="3737" name="Freeform 1390"/>
              <p:cNvSpPr>
                <a:spLocks/>
              </p:cNvSpPr>
              <p:nvPr/>
            </p:nvSpPr>
            <p:spPr bwMode="auto">
              <a:xfrm>
                <a:off x="9887" y="10746"/>
                <a:ext cx="1094" cy="2331"/>
              </a:xfrm>
              <a:custGeom>
                <a:avLst/>
                <a:gdLst>
                  <a:gd name="T0" fmla="+- 0 10970 9887"/>
                  <a:gd name="T1" fmla="*/ T0 w 1094"/>
                  <a:gd name="T2" fmla="+- 0 13077 10746"/>
                  <a:gd name="T3" fmla="*/ 13077 h 2331"/>
                  <a:gd name="T4" fmla="+- 0 9897 9887"/>
                  <a:gd name="T5" fmla="*/ T4 w 1094"/>
                  <a:gd name="T6" fmla="+- 0 13077 10746"/>
                  <a:gd name="T7" fmla="*/ 13077 h 2331"/>
                  <a:gd name="T8" fmla="+- 0 9887 9887"/>
                  <a:gd name="T9" fmla="*/ T8 w 1094"/>
                  <a:gd name="T10" fmla="+- 0 13067 10746"/>
                  <a:gd name="T11" fmla="*/ 13067 h 2331"/>
                  <a:gd name="T12" fmla="+- 0 9887 9887"/>
                  <a:gd name="T13" fmla="*/ T12 w 1094"/>
                  <a:gd name="T14" fmla="+- 0 10755 10746"/>
                  <a:gd name="T15" fmla="*/ 10755 h 2331"/>
                  <a:gd name="T16" fmla="+- 0 9897 9887"/>
                  <a:gd name="T17" fmla="*/ T16 w 1094"/>
                  <a:gd name="T18" fmla="+- 0 10746 10746"/>
                  <a:gd name="T19" fmla="*/ 10746 h 2331"/>
                  <a:gd name="T20" fmla="+- 0 10970 9887"/>
                  <a:gd name="T21" fmla="*/ T20 w 1094"/>
                  <a:gd name="T22" fmla="+- 0 10746 10746"/>
                  <a:gd name="T23" fmla="*/ 10746 h 2331"/>
                  <a:gd name="T24" fmla="+- 0 10980 9887"/>
                  <a:gd name="T25" fmla="*/ T24 w 1094"/>
                  <a:gd name="T26" fmla="+- 0 10755 10746"/>
                  <a:gd name="T27" fmla="*/ 10755 h 2331"/>
                  <a:gd name="T28" fmla="+- 0 10980 9887"/>
                  <a:gd name="T29" fmla="*/ T28 w 1094"/>
                  <a:gd name="T30" fmla="+- 0 13067 10746"/>
                  <a:gd name="T31" fmla="*/ 13067 h 2331"/>
                  <a:gd name="T32" fmla="+- 0 10970 9887"/>
                  <a:gd name="T33" fmla="*/ T32 w 1094"/>
                  <a:gd name="T34" fmla="+- 0 13077 10746"/>
                  <a:gd name="T35" fmla="*/ 13077 h 2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94" h="2331">
                    <a:moveTo>
                      <a:pt x="1083" y="2331"/>
                    </a:moveTo>
                    <a:lnTo>
                      <a:pt x="10" y="2331"/>
                    </a:lnTo>
                    <a:lnTo>
                      <a:pt x="0" y="2321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3" y="0"/>
                    </a:lnTo>
                    <a:lnTo>
                      <a:pt x="1093" y="9"/>
                    </a:lnTo>
                    <a:lnTo>
                      <a:pt x="1093" y="2321"/>
                    </a:lnTo>
                    <a:lnTo>
                      <a:pt x="1083" y="233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1" name="Group 1391"/>
            <p:cNvGrpSpPr>
              <a:grpSpLocks/>
            </p:cNvGrpSpPr>
            <p:nvPr/>
          </p:nvGrpSpPr>
          <p:grpSpPr bwMode="auto">
            <a:xfrm>
              <a:off x="9887" y="10746"/>
              <a:ext cx="1094" cy="2331"/>
              <a:chOff x="9887" y="10746"/>
              <a:chExt cx="1094" cy="2331"/>
            </a:xfrm>
          </p:grpSpPr>
          <p:sp>
            <p:nvSpPr>
              <p:cNvPr id="3736" name="Freeform 1392"/>
              <p:cNvSpPr>
                <a:spLocks/>
              </p:cNvSpPr>
              <p:nvPr/>
            </p:nvSpPr>
            <p:spPr bwMode="auto">
              <a:xfrm>
                <a:off x="9887" y="10746"/>
                <a:ext cx="1094" cy="2331"/>
              </a:xfrm>
              <a:custGeom>
                <a:avLst/>
                <a:gdLst>
                  <a:gd name="T0" fmla="+- 0 9887 9887"/>
                  <a:gd name="T1" fmla="*/ T0 w 1094"/>
                  <a:gd name="T2" fmla="+- 0 10768 10746"/>
                  <a:gd name="T3" fmla="*/ 10768 h 2331"/>
                  <a:gd name="T4" fmla="+- 0 9887 9887"/>
                  <a:gd name="T5" fmla="*/ T4 w 1094"/>
                  <a:gd name="T6" fmla="+- 0 10755 10746"/>
                  <a:gd name="T7" fmla="*/ 10755 h 2331"/>
                  <a:gd name="T8" fmla="+- 0 9897 9887"/>
                  <a:gd name="T9" fmla="*/ T8 w 1094"/>
                  <a:gd name="T10" fmla="+- 0 10746 10746"/>
                  <a:gd name="T11" fmla="*/ 10746 h 2331"/>
                  <a:gd name="T12" fmla="+- 0 9909 9887"/>
                  <a:gd name="T13" fmla="*/ T12 w 1094"/>
                  <a:gd name="T14" fmla="+- 0 10746 10746"/>
                  <a:gd name="T15" fmla="*/ 10746 h 2331"/>
                  <a:gd name="T16" fmla="+- 0 10958 9887"/>
                  <a:gd name="T17" fmla="*/ T16 w 1094"/>
                  <a:gd name="T18" fmla="+- 0 10746 10746"/>
                  <a:gd name="T19" fmla="*/ 10746 h 2331"/>
                  <a:gd name="T20" fmla="+- 0 10970 9887"/>
                  <a:gd name="T21" fmla="*/ T20 w 1094"/>
                  <a:gd name="T22" fmla="+- 0 10746 10746"/>
                  <a:gd name="T23" fmla="*/ 10746 h 2331"/>
                  <a:gd name="T24" fmla="+- 0 10980 9887"/>
                  <a:gd name="T25" fmla="*/ T24 w 1094"/>
                  <a:gd name="T26" fmla="+- 0 10755 10746"/>
                  <a:gd name="T27" fmla="*/ 10755 h 2331"/>
                  <a:gd name="T28" fmla="+- 0 10980 9887"/>
                  <a:gd name="T29" fmla="*/ T28 w 1094"/>
                  <a:gd name="T30" fmla="+- 0 10768 10746"/>
                  <a:gd name="T31" fmla="*/ 10768 h 2331"/>
                  <a:gd name="T32" fmla="+- 0 10980 9887"/>
                  <a:gd name="T33" fmla="*/ T32 w 1094"/>
                  <a:gd name="T34" fmla="+- 0 13054 10746"/>
                  <a:gd name="T35" fmla="*/ 13054 h 2331"/>
                  <a:gd name="T36" fmla="+- 0 10980 9887"/>
                  <a:gd name="T37" fmla="*/ T36 w 1094"/>
                  <a:gd name="T38" fmla="+- 0 13067 10746"/>
                  <a:gd name="T39" fmla="*/ 13067 h 2331"/>
                  <a:gd name="T40" fmla="+- 0 10970 9887"/>
                  <a:gd name="T41" fmla="*/ T40 w 1094"/>
                  <a:gd name="T42" fmla="+- 0 13077 10746"/>
                  <a:gd name="T43" fmla="*/ 13077 h 2331"/>
                  <a:gd name="T44" fmla="+- 0 10958 9887"/>
                  <a:gd name="T45" fmla="*/ T44 w 1094"/>
                  <a:gd name="T46" fmla="+- 0 13077 10746"/>
                  <a:gd name="T47" fmla="*/ 13077 h 2331"/>
                  <a:gd name="T48" fmla="+- 0 9909 9887"/>
                  <a:gd name="T49" fmla="*/ T48 w 1094"/>
                  <a:gd name="T50" fmla="+- 0 13077 10746"/>
                  <a:gd name="T51" fmla="*/ 13077 h 2331"/>
                  <a:gd name="T52" fmla="+- 0 9897 9887"/>
                  <a:gd name="T53" fmla="*/ T52 w 1094"/>
                  <a:gd name="T54" fmla="+- 0 13077 10746"/>
                  <a:gd name="T55" fmla="*/ 13077 h 2331"/>
                  <a:gd name="T56" fmla="+- 0 9887 9887"/>
                  <a:gd name="T57" fmla="*/ T56 w 1094"/>
                  <a:gd name="T58" fmla="+- 0 13067 10746"/>
                  <a:gd name="T59" fmla="*/ 13067 h 2331"/>
                  <a:gd name="T60" fmla="+- 0 9887 9887"/>
                  <a:gd name="T61" fmla="*/ T60 w 1094"/>
                  <a:gd name="T62" fmla="+- 0 13054 10746"/>
                  <a:gd name="T63" fmla="*/ 13054 h 2331"/>
                  <a:gd name="T64" fmla="+- 0 9887 9887"/>
                  <a:gd name="T65" fmla="*/ T64 w 1094"/>
                  <a:gd name="T66" fmla="+- 0 10768 10746"/>
                  <a:gd name="T67" fmla="*/ 10768 h 23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94" h="2331">
                    <a:moveTo>
                      <a:pt x="0" y="22"/>
                    </a:moveTo>
                    <a:lnTo>
                      <a:pt x="0" y="9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071" y="0"/>
                    </a:lnTo>
                    <a:lnTo>
                      <a:pt x="1083" y="0"/>
                    </a:lnTo>
                    <a:lnTo>
                      <a:pt x="1093" y="9"/>
                    </a:lnTo>
                    <a:lnTo>
                      <a:pt x="1093" y="22"/>
                    </a:lnTo>
                    <a:lnTo>
                      <a:pt x="1093" y="2308"/>
                    </a:lnTo>
                    <a:lnTo>
                      <a:pt x="1093" y="2321"/>
                    </a:lnTo>
                    <a:lnTo>
                      <a:pt x="1083" y="2331"/>
                    </a:lnTo>
                    <a:lnTo>
                      <a:pt x="1071" y="2331"/>
                    </a:lnTo>
                    <a:lnTo>
                      <a:pt x="22" y="2331"/>
                    </a:lnTo>
                    <a:lnTo>
                      <a:pt x="10" y="2331"/>
                    </a:lnTo>
                    <a:lnTo>
                      <a:pt x="0" y="2321"/>
                    </a:lnTo>
                    <a:lnTo>
                      <a:pt x="0" y="2308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2" name="Group 1393"/>
            <p:cNvGrpSpPr>
              <a:grpSpLocks/>
            </p:cNvGrpSpPr>
            <p:nvPr/>
          </p:nvGrpSpPr>
          <p:grpSpPr bwMode="auto">
            <a:xfrm>
              <a:off x="9853" y="3240"/>
              <a:ext cx="1137" cy="661"/>
              <a:chOff x="9853" y="3240"/>
              <a:chExt cx="1137" cy="661"/>
            </a:xfrm>
          </p:grpSpPr>
          <p:sp>
            <p:nvSpPr>
              <p:cNvPr id="3735" name="Freeform 1394"/>
              <p:cNvSpPr>
                <a:spLocks/>
              </p:cNvSpPr>
              <p:nvPr/>
            </p:nvSpPr>
            <p:spPr bwMode="auto">
              <a:xfrm>
                <a:off x="9853" y="3240"/>
                <a:ext cx="1137" cy="661"/>
              </a:xfrm>
              <a:custGeom>
                <a:avLst/>
                <a:gdLst>
                  <a:gd name="T0" fmla="+- 0 10979 9853"/>
                  <a:gd name="T1" fmla="*/ T0 w 1137"/>
                  <a:gd name="T2" fmla="+- 0 3901 3240"/>
                  <a:gd name="T3" fmla="*/ 3901 h 661"/>
                  <a:gd name="T4" fmla="+- 0 9863 9853"/>
                  <a:gd name="T5" fmla="*/ T4 w 1137"/>
                  <a:gd name="T6" fmla="+- 0 3901 3240"/>
                  <a:gd name="T7" fmla="*/ 3901 h 661"/>
                  <a:gd name="T8" fmla="+- 0 9853 9853"/>
                  <a:gd name="T9" fmla="*/ T8 w 1137"/>
                  <a:gd name="T10" fmla="+- 0 3891 3240"/>
                  <a:gd name="T11" fmla="*/ 3891 h 661"/>
                  <a:gd name="T12" fmla="+- 0 9853 9853"/>
                  <a:gd name="T13" fmla="*/ T12 w 1137"/>
                  <a:gd name="T14" fmla="+- 0 3251 3240"/>
                  <a:gd name="T15" fmla="*/ 3251 h 661"/>
                  <a:gd name="T16" fmla="+- 0 9863 9853"/>
                  <a:gd name="T17" fmla="*/ T16 w 1137"/>
                  <a:gd name="T18" fmla="+- 0 3240 3240"/>
                  <a:gd name="T19" fmla="*/ 3240 h 661"/>
                  <a:gd name="T20" fmla="+- 0 10979 9853"/>
                  <a:gd name="T21" fmla="*/ T20 w 1137"/>
                  <a:gd name="T22" fmla="+- 0 3240 3240"/>
                  <a:gd name="T23" fmla="*/ 3240 h 661"/>
                  <a:gd name="T24" fmla="+- 0 10989 9853"/>
                  <a:gd name="T25" fmla="*/ T24 w 1137"/>
                  <a:gd name="T26" fmla="+- 0 3251 3240"/>
                  <a:gd name="T27" fmla="*/ 3251 h 661"/>
                  <a:gd name="T28" fmla="+- 0 10989 9853"/>
                  <a:gd name="T29" fmla="*/ T28 w 1137"/>
                  <a:gd name="T30" fmla="+- 0 3891 3240"/>
                  <a:gd name="T31" fmla="*/ 3891 h 661"/>
                  <a:gd name="T32" fmla="+- 0 10979 9853"/>
                  <a:gd name="T33" fmla="*/ T32 w 1137"/>
                  <a:gd name="T34" fmla="+- 0 3901 3240"/>
                  <a:gd name="T35" fmla="*/ 3901 h 6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7" h="661">
                    <a:moveTo>
                      <a:pt x="1126" y="661"/>
                    </a:moveTo>
                    <a:lnTo>
                      <a:pt x="10" y="661"/>
                    </a:lnTo>
                    <a:lnTo>
                      <a:pt x="0" y="65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126" y="0"/>
                    </a:lnTo>
                    <a:lnTo>
                      <a:pt x="1136" y="11"/>
                    </a:lnTo>
                    <a:lnTo>
                      <a:pt x="1136" y="651"/>
                    </a:lnTo>
                    <a:lnTo>
                      <a:pt x="1126" y="66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3" name="Group 1395"/>
            <p:cNvGrpSpPr>
              <a:grpSpLocks/>
            </p:cNvGrpSpPr>
            <p:nvPr/>
          </p:nvGrpSpPr>
          <p:grpSpPr bwMode="auto">
            <a:xfrm>
              <a:off x="9853" y="3240"/>
              <a:ext cx="1137" cy="661"/>
              <a:chOff x="9853" y="3240"/>
              <a:chExt cx="1137" cy="661"/>
            </a:xfrm>
          </p:grpSpPr>
          <p:sp>
            <p:nvSpPr>
              <p:cNvPr id="3734" name="Freeform 1396"/>
              <p:cNvSpPr>
                <a:spLocks/>
              </p:cNvSpPr>
              <p:nvPr/>
            </p:nvSpPr>
            <p:spPr bwMode="auto">
              <a:xfrm>
                <a:off x="9853" y="3240"/>
                <a:ext cx="1137" cy="661"/>
              </a:xfrm>
              <a:custGeom>
                <a:avLst/>
                <a:gdLst>
                  <a:gd name="T0" fmla="+- 0 9853 9853"/>
                  <a:gd name="T1" fmla="*/ T0 w 1137"/>
                  <a:gd name="T2" fmla="+- 0 3263 3240"/>
                  <a:gd name="T3" fmla="*/ 3263 h 661"/>
                  <a:gd name="T4" fmla="+- 0 9853 9853"/>
                  <a:gd name="T5" fmla="*/ T4 w 1137"/>
                  <a:gd name="T6" fmla="+- 0 3251 3240"/>
                  <a:gd name="T7" fmla="*/ 3251 h 661"/>
                  <a:gd name="T8" fmla="+- 0 9863 9853"/>
                  <a:gd name="T9" fmla="*/ T8 w 1137"/>
                  <a:gd name="T10" fmla="+- 0 3240 3240"/>
                  <a:gd name="T11" fmla="*/ 3240 h 661"/>
                  <a:gd name="T12" fmla="+- 0 9876 9853"/>
                  <a:gd name="T13" fmla="*/ T12 w 1137"/>
                  <a:gd name="T14" fmla="+- 0 3240 3240"/>
                  <a:gd name="T15" fmla="*/ 3240 h 661"/>
                  <a:gd name="T16" fmla="+- 0 10967 9853"/>
                  <a:gd name="T17" fmla="*/ T16 w 1137"/>
                  <a:gd name="T18" fmla="+- 0 3240 3240"/>
                  <a:gd name="T19" fmla="*/ 3240 h 661"/>
                  <a:gd name="T20" fmla="+- 0 10979 9853"/>
                  <a:gd name="T21" fmla="*/ T20 w 1137"/>
                  <a:gd name="T22" fmla="+- 0 3240 3240"/>
                  <a:gd name="T23" fmla="*/ 3240 h 661"/>
                  <a:gd name="T24" fmla="+- 0 10989 9853"/>
                  <a:gd name="T25" fmla="*/ T24 w 1137"/>
                  <a:gd name="T26" fmla="+- 0 3251 3240"/>
                  <a:gd name="T27" fmla="*/ 3251 h 661"/>
                  <a:gd name="T28" fmla="+- 0 10989 9853"/>
                  <a:gd name="T29" fmla="*/ T28 w 1137"/>
                  <a:gd name="T30" fmla="+- 0 3263 3240"/>
                  <a:gd name="T31" fmla="*/ 3263 h 661"/>
                  <a:gd name="T32" fmla="+- 0 10989 9853"/>
                  <a:gd name="T33" fmla="*/ T32 w 1137"/>
                  <a:gd name="T34" fmla="+- 0 3879 3240"/>
                  <a:gd name="T35" fmla="*/ 3879 h 661"/>
                  <a:gd name="T36" fmla="+- 0 10989 9853"/>
                  <a:gd name="T37" fmla="*/ T36 w 1137"/>
                  <a:gd name="T38" fmla="+- 0 3891 3240"/>
                  <a:gd name="T39" fmla="*/ 3891 h 661"/>
                  <a:gd name="T40" fmla="+- 0 10979 9853"/>
                  <a:gd name="T41" fmla="*/ T40 w 1137"/>
                  <a:gd name="T42" fmla="+- 0 3901 3240"/>
                  <a:gd name="T43" fmla="*/ 3901 h 661"/>
                  <a:gd name="T44" fmla="+- 0 10967 9853"/>
                  <a:gd name="T45" fmla="*/ T44 w 1137"/>
                  <a:gd name="T46" fmla="+- 0 3901 3240"/>
                  <a:gd name="T47" fmla="*/ 3901 h 661"/>
                  <a:gd name="T48" fmla="+- 0 9876 9853"/>
                  <a:gd name="T49" fmla="*/ T48 w 1137"/>
                  <a:gd name="T50" fmla="+- 0 3901 3240"/>
                  <a:gd name="T51" fmla="*/ 3901 h 661"/>
                  <a:gd name="T52" fmla="+- 0 9863 9853"/>
                  <a:gd name="T53" fmla="*/ T52 w 1137"/>
                  <a:gd name="T54" fmla="+- 0 3901 3240"/>
                  <a:gd name="T55" fmla="*/ 3901 h 661"/>
                  <a:gd name="T56" fmla="+- 0 9853 9853"/>
                  <a:gd name="T57" fmla="*/ T56 w 1137"/>
                  <a:gd name="T58" fmla="+- 0 3891 3240"/>
                  <a:gd name="T59" fmla="*/ 3891 h 661"/>
                  <a:gd name="T60" fmla="+- 0 9853 9853"/>
                  <a:gd name="T61" fmla="*/ T60 w 1137"/>
                  <a:gd name="T62" fmla="+- 0 3879 3240"/>
                  <a:gd name="T63" fmla="*/ 3879 h 661"/>
                  <a:gd name="T64" fmla="+- 0 9853 9853"/>
                  <a:gd name="T65" fmla="*/ T64 w 1137"/>
                  <a:gd name="T66" fmla="+- 0 3263 3240"/>
                  <a:gd name="T67" fmla="*/ 3263 h 6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7" h="661">
                    <a:moveTo>
                      <a:pt x="0" y="23"/>
                    </a:moveTo>
                    <a:lnTo>
                      <a:pt x="0" y="11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14" y="0"/>
                    </a:lnTo>
                    <a:lnTo>
                      <a:pt x="1126" y="0"/>
                    </a:lnTo>
                    <a:lnTo>
                      <a:pt x="1136" y="11"/>
                    </a:lnTo>
                    <a:lnTo>
                      <a:pt x="1136" y="23"/>
                    </a:lnTo>
                    <a:lnTo>
                      <a:pt x="1136" y="639"/>
                    </a:lnTo>
                    <a:lnTo>
                      <a:pt x="1136" y="651"/>
                    </a:lnTo>
                    <a:lnTo>
                      <a:pt x="1126" y="661"/>
                    </a:lnTo>
                    <a:lnTo>
                      <a:pt x="1114" y="661"/>
                    </a:lnTo>
                    <a:lnTo>
                      <a:pt x="23" y="661"/>
                    </a:lnTo>
                    <a:lnTo>
                      <a:pt x="10" y="661"/>
                    </a:lnTo>
                    <a:lnTo>
                      <a:pt x="0" y="651"/>
                    </a:lnTo>
                    <a:lnTo>
                      <a:pt x="0" y="639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4" name="Group 1397"/>
            <p:cNvGrpSpPr>
              <a:grpSpLocks/>
            </p:cNvGrpSpPr>
            <p:nvPr/>
          </p:nvGrpSpPr>
          <p:grpSpPr bwMode="auto">
            <a:xfrm>
              <a:off x="9970" y="3580"/>
              <a:ext cx="92" cy="98"/>
              <a:chOff x="9970" y="3580"/>
              <a:chExt cx="92" cy="98"/>
            </a:xfrm>
          </p:grpSpPr>
          <p:sp>
            <p:nvSpPr>
              <p:cNvPr id="3731" name="Freeform 1398"/>
              <p:cNvSpPr>
                <a:spLocks/>
              </p:cNvSpPr>
              <p:nvPr/>
            </p:nvSpPr>
            <p:spPr bwMode="auto">
              <a:xfrm>
                <a:off x="9970" y="3580"/>
                <a:ext cx="92" cy="98"/>
              </a:xfrm>
              <a:custGeom>
                <a:avLst/>
                <a:gdLst>
                  <a:gd name="T0" fmla="+- 0 10032 9970"/>
                  <a:gd name="T1" fmla="*/ T0 w 92"/>
                  <a:gd name="T2" fmla="+- 0 3678 3580"/>
                  <a:gd name="T3" fmla="*/ 3678 h 98"/>
                  <a:gd name="T4" fmla="+- 0 10004 9970"/>
                  <a:gd name="T5" fmla="*/ T4 w 92"/>
                  <a:gd name="T6" fmla="+- 0 3676 3580"/>
                  <a:gd name="T7" fmla="*/ 3676 h 98"/>
                  <a:gd name="T8" fmla="+- 0 9985 9970"/>
                  <a:gd name="T9" fmla="*/ T8 w 92"/>
                  <a:gd name="T10" fmla="+- 0 3666 3580"/>
                  <a:gd name="T11" fmla="*/ 3666 h 98"/>
                  <a:gd name="T12" fmla="+- 0 9974 9970"/>
                  <a:gd name="T13" fmla="*/ T12 w 92"/>
                  <a:gd name="T14" fmla="+- 0 3651 3580"/>
                  <a:gd name="T15" fmla="*/ 3651 h 98"/>
                  <a:gd name="T16" fmla="+- 0 9970 9970"/>
                  <a:gd name="T17" fmla="*/ T16 w 92"/>
                  <a:gd name="T18" fmla="+- 0 3630 3580"/>
                  <a:gd name="T19" fmla="*/ 3630 h 98"/>
                  <a:gd name="T20" fmla="+- 0 9973 9970"/>
                  <a:gd name="T21" fmla="*/ T20 w 92"/>
                  <a:gd name="T22" fmla="+- 0 3610 3580"/>
                  <a:gd name="T23" fmla="*/ 3610 h 98"/>
                  <a:gd name="T24" fmla="+- 0 9982 9970"/>
                  <a:gd name="T25" fmla="*/ T24 w 92"/>
                  <a:gd name="T26" fmla="+- 0 3594 3580"/>
                  <a:gd name="T27" fmla="*/ 3594 h 98"/>
                  <a:gd name="T28" fmla="+- 0 9996 9970"/>
                  <a:gd name="T29" fmla="*/ T28 w 92"/>
                  <a:gd name="T30" fmla="+- 0 3584 3580"/>
                  <a:gd name="T31" fmla="*/ 3584 h 98"/>
                  <a:gd name="T32" fmla="+- 0 10014 9970"/>
                  <a:gd name="T33" fmla="*/ T32 w 92"/>
                  <a:gd name="T34" fmla="+- 0 3580 3580"/>
                  <a:gd name="T35" fmla="*/ 3580 h 98"/>
                  <a:gd name="T36" fmla="+- 0 10033 9970"/>
                  <a:gd name="T37" fmla="*/ T36 w 92"/>
                  <a:gd name="T38" fmla="+- 0 3582 3580"/>
                  <a:gd name="T39" fmla="*/ 3582 h 98"/>
                  <a:gd name="T40" fmla="+- 0 10053 9970"/>
                  <a:gd name="T41" fmla="*/ T40 w 92"/>
                  <a:gd name="T42" fmla="+- 0 3592 3580"/>
                  <a:gd name="T43" fmla="*/ 3592 h 98"/>
                  <a:gd name="T44" fmla="+- 0 10056 9970"/>
                  <a:gd name="T45" fmla="*/ T44 w 92"/>
                  <a:gd name="T46" fmla="+- 0 3596 3580"/>
                  <a:gd name="T47" fmla="*/ 3596 h 98"/>
                  <a:gd name="T48" fmla="+- 0 10018 9970"/>
                  <a:gd name="T49" fmla="*/ T48 w 92"/>
                  <a:gd name="T50" fmla="+- 0 3596 3580"/>
                  <a:gd name="T51" fmla="*/ 3596 h 98"/>
                  <a:gd name="T52" fmla="+- 0 9998 9970"/>
                  <a:gd name="T53" fmla="*/ T52 w 92"/>
                  <a:gd name="T54" fmla="+- 0 3604 3580"/>
                  <a:gd name="T55" fmla="*/ 3604 h 98"/>
                  <a:gd name="T56" fmla="+- 0 9990 9970"/>
                  <a:gd name="T57" fmla="*/ T56 w 92"/>
                  <a:gd name="T58" fmla="+- 0 3624 3580"/>
                  <a:gd name="T59" fmla="*/ 3624 h 98"/>
                  <a:gd name="T60" fmla="+- 0 9990 9970"/>
                  <a:gd name="T61" fmla="*/ T60 w 92"/>
                  <a:gd name="T62" fmla="+- 0 3629 3580"/>
                  <a:gd name="T63" fmla="*/ 3629 h 98"/>
                  <a:gd name="T64" fmla="+- 0 9995 9970"/>
                  <a:gd name="T65" fmla="*/ T64 w 92"/>
                  <a:gd name="T66" fmla="+- 0 3652 3580"/>
                  <a:gd name="T67" fmla="*/ 3652 h 98"/>
                  <a:gd name="T68" fmla="+- 0 10013 9970"/>
                  <a:gd name="T69" fmla="*/ T68 w 92"/>
                  <a:gd name="T70" fmla="+- 0 3663 3580"/>
                  <a:gd name="T71" fmla="*/ 3663 h 98"/>
                  <a:gd name="T72" fmla="+- 0 10033 9970"/>
                  <a:gd name="T73" fmla="*/ T72 w 92"/>
                  <a:gd name="T74" fmla="+- 0 3664 3580"/>
                  <a:gd name="T75" fmla="*/ 3664 h 98"/>
                  <a:gd name="T76" fmla="+- 0 10053 9970"/>
                  <a:gd name="T77" fmla="*/ T76 w 92"/>
                  <a:gd name="T78" fmla="+- 0 3664 3580"/>
                  <a:gd name="T79" fmla="*/ 3664 h 98"/>
                  <a:gd name="T80" fmla="+- 0 10050 9970"/>
                  <a:gd name="T81" fmla="*/ T80 w 92"/>
                  <a:gd name="T82" fmla="+- 0 3668 3580"/>
                  <a:gd name="T83" fmla="*/ 3668 h 98"/>
                  <a:gd name="T84" fmla="+- 0 10032 9970"/>
                  <a:gd name="T85" fmla="*/ T84 w 92"/>
                  <a:gd name="T86" fmla="+- 0 3678 3580"/>
                  <a:gd name="T87" fmla="*/ 3678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8"/>
                    </a:moveTo>
                    <a:lnTo>
                      <a:pt x="34" y="96"/>
                    </a:lnTo>
                    <a:lnTo>
                      <a:pt x="15" y="86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3" y="30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63" y="2"/>
                    </a:lnTo>
                    <a:lnTo>
                      <a:pt x="83" y="12"/>
                    </a:lnTo>
                    <a:lnTo>
                      <a:pt x="86" y="16"/>
                    </a:lnTo>
                    <a:lnTo>
                      <a:pt x="48" y="16"/>
                    </a:lnTo>
                    <a:lnTo>
                      <a:pt x="28" y="24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5" y="72"/>
                    </a:lnTo>
                    <a:lnTo>
                      <a:pt x="43" y="83"/>
                    </a:lnTo>
                    <a:lnTo>
                      <a:pt x="63" y="84"/>
                    </a:lnTo>
                    <a:lnTo>
                      <a:pt x="83" y="84"/>
                    </a:lnTo>
                    <a:lnTo>
                      <a:pt x="80" y="88"/>
                    </a:lnTo>
                    <a:lnTo>
                      <a:pt x="62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2" name="Freeform 1399"/>
              <p:cNvSpPr>
                <a:spLocks/>
              </p:cNvSpPr>
              <p:nvPr/>
            </p:nvSpPr>
            <p:spPr bwMode="auto">
              <a:xfrm>
                <a:off x="9970" y="3580"/>
                <a:ext cx="92" cy="98"/>
              </a:xfrm>
              <a:custGeom>
                <a:avLst/>
                <a:gdLst>
                  <a:gd name="T0" fmla="+- 0 10042 9970"/>
                  <a:gd name="T1" fmla="*/ T0 w 92"/>
                  <a:gd name="T2" fmla="+- 0 3612 3580"/>
                  <a:gd name="T3" fmla="*/ 3612 h 98"/>
                  <a:gd name="T4" fmla="+- 0 10039 9970"/>
                  <a:gd name="T5" fmla="*/ T4 w 92"/>
                  <a:gd name="T6" fmla="+- 0 3602 3580"/>
                  <a:gd name="T7" fmla="*/ 3602 h 98"/>
                  <a:gd name="T8" fmla="+- 0 10031 9970"/>
                  <a:gd name="T9" fmla="*/ T8 w 92"/>
                  <a:gd name="T10" fmla="+- 0 3596 3580"/>
                  <a:gd name="T11" fmla="*/ 3596 h 98"/>
                  <a:gd name="T12" fmla="+- 0 10056 9970"/>
                  <a:gd name="T13" fmla="*/ T12 w 92"/>
                  <a:gd name="T14" fmla="+- 0 3596 3580"/>
                  <a:gd name="T15" fmla="*/ 3596 h 98"/>
                  <a:gd name="T16" fmla="+- 0 10057 9970"/>
                  <a:gd name="T17" fmla="*/ T16 w 92"/>
                  <a:gd name="T18" fmla="+- 0 3599 3580"/>
                  <a:gd name="T19" fmla="*/ 3599 h 98"/>
                  <a:gd name="T20" fmla="+- 0 10060 9970"/>
                  <a:gd name="T21" fmla="*/ T20 w 92"/>
                  <a:gd name="T22" fmla="+- 0 3607 3580"/>
                  <a:gd name="T23" fmla="*/ 3607 h 98"/>
                  <a:gd name="T24" fmla="+- 0 10042 9970"/>
                  <a:gd name="T25" fmla="*/ T24 w 92"/>
                  <a:gd name="T26" fmla="+- 0 3612 3580"/>
                  <a:gd name="T27" fmla="*/ 361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2"/>
                    </a:moveTo>
                    <a:lnTo>
                      <a:pt x="69" y="22"/>
                    </a:lnTo>
                    <a:lnTo>
                      <a:pt x="61" y="16"/>
                    </a:lnTo>
                    <a:lnTo>
                      <a:pt x="86" y="16"/>
                    </a:lnTo>
                    <a:lnTo>
                      <a:pt x="87" y="19"/>
                    </a:lnTo>
                    <a:lnTo>
                      <a:pt x="90" y="27"/>
                    </a:lnTo>
                    <a:lnTo>
                      <a:pt x="72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3" name="Freeform 1400"/>
              <p:cNvSpPr>
                <a:spLocks/>
              </p:cNvSpPr>
              <p:nvPr/>
            </p:nvSpPr>
            <p:spPr bwMode="auto">
              <a:xfrm>
                <a:off x="9970" y="3580"/>
                <a:ext cx="92" cy="98"/>
              </a:xfrm>
              <a:custGeom>
                <a:avLst/>
                <a:gdLst>
                  <a:gd name="T0" fmla="+- 0 10053 9970"/>
                  <a:gd name="T1" fmla="*/ T0 w 92"/>
                  <a:gd name="T2" fmla="+- 0 3664 3580"/>
                  <a:gd name="T3" fmla="*/ 3664 h 98"/>
                  <a:gd name="T4" fmla="+- 0 10033 9970"/>
                  <a:gd name="T5" fmla="*/ T4 w 92"/>
                  <a:gd name="T6" fmla="+- 0 3664 3580"/>
                  <a:gd name="T7" fmla="*/ 3664 h 98"/>
                  <a:gd name="T8" fmla="+- 0 10040 9970"/>
                  <a:gd name="T9" fmla="*/ T8 w 92"/>
                  <a:gd name="T10" fmla="+- 0 3655 3580"/>
                  <a:gd name="T11" fmla="*/ 3655 h 98"/>
                  <a:gd name="T12" fmla="+- 0 10044 9970"/>
                  <a:gd name="T13" fmla="*/ T12 w 92"/>
                  <a:gd name="T14" fmla="+- 0 3645 3580"/>
                  <a:gd name="T15" fmla="*/ 3645 h 98"/>
                  <a:gd name="T16" fmla="+- 0 10061 9970"/>
                  <a:gd name="T17" fmla="*/ T16 w 92"/>
                  <a:gd name="T18" fmla="+- 0 3652 3580"/>
                  <a:gd name="T19" fmla="*/ 3652 h 98"/>
                  <a:gd name="T20" fmla="+- 0 10053 9970"/>
                  <a:gd name="T21" fmla="*/ T20 w 92"/>
                  <a:gd name="T22" fmla="+- 0 3664 3580"/>
                  <a:gd name="T23" fmla="*/ 3664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4"/>
                    </a:moveTo>
                    <a:lnTo>
                      <a:pt x="63" y="84"/>
                    </a:lnTo>
                    <a:lnTo>
                      <a:pt x="70" y="75"/>
                    </a:lnTo>
                    <a:lnTo>
                      <a:pt x="74" y="65"/>
                    </a:lnTo>
                    <a:lnTo>
                      <a:pt x="91" y="72"/>
                    </a:lnTo>
                    <a:lnTo>
                      <a:pt x="83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5" name="Group 1401"/>
            <p:cNvGrpSpPr>
              <a:grpSpLocks/>
            </p:cNvGrpSpPr>
            <p:nvPr/>
          </p:nvGrpSpPr>
          <p:grpSpPr bwMode="auto">
            <a:xfrm>
              <a:off x="10066" y="3581"/>
              <a:ext cx="83" cy="97"/>
              <a:chOff x="10066" y="3581"/>
              <a:chExt cx="83" cy="97"/>
            </a:xfrm>
          </p:grpSpPr>
          <p:sp>
            <p:nvSpPr>
              <p:cNvPr id="3729" name="Freeform 1402"/>
              <p:cNvSpPr>
                <a:spLocks/>
              </p:cNvSpPr>
              <p:nvPr/>
            </p:nvSpPr>
            <p:spPr bwMode="auto">
              <a:xfrm>
                <a:off x="10066" y="3581"/>
                <a:ext cx="83" cy="97"/>
              </a:xfrm>
              <a:custGeom>
                <a:avLst/>
                <a:gdLst>
                  <a:gd name="T0" fmla="+- 0 10149 10066"/>
                  <a:gd name="T1" fmla="*/ T0 w 83"/>
                  <a:gd name="T2" fmla="+- 0 3597 3581"/>
                  <a:gd name="T3" fmla="*/ 3597 h 97"/>
                  <a:gd name="T4" fmla="+- 0 10066 10066"/>
                  <a:gd name="T5" fmla="*/ T4 w 83"/>
                  <a:gd name="T6" fmla="+- 0 3597 3581"/>
                  <a:gd name="T7" fmla="*/ 3597 h 97"/>
                  <a:gd name="T8" fmla="+- 0 10066 10066"/>
                  <a:gd name="T9" fmla="*/ T8 w 83"/>
                  <a:gd name="T10" fmla="+- 0 3581 3581"/>
                  <a:gd name="T11" fmla="*/ 3581 h 97"/>
                  <a:gd name="T12" fmla="+- 0 10149 10066"/>
                  <a:gd name="T13" fmla="*/ T12 w 83"/>
                  <a:gd name="T14" fmla="+- 0 3581 3581"/>
                  <a:gd name="T15" fmla="*/ 3581 h 97"/>
                  <a:gd name="T16" fmla="+- 0 10149 10066"/>
                  <a:gd name="T17" fmla="*/ T16 w 83"/>
                  <a:gd name="T18" fmla="+- 0 3597 3581"/>
                  <a:gd name="T19" fmla="*/ 359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83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0" name="Freeform 1403"/>
              <p:cNvSpPr>
                <a:spLocks/>
              </p:cNvSpPr>
              <p:nvPr/>
            </p:nvSpPr>
            <p:spPr bwMode="auto">
              <a:xfrm>
                <a:off x="10066" y="3581"/>
                <a:ext cx="83" cy="97"/>
              </a:xfrm>
              <a:custGeom>
                <a:avLst/>
                <a:gdLst>
                  <a:gd name="T0" fmla="+- 0 10118 10066"/>
                  <a:gd name="T1" fmla="*/ T0 w 83"/>
                  <a:gd name="T2" fmla="+- 0 3678 3581"/>
                  <a:gd name="T3" fmla="*/ 3678 h 97"/>
                  <a:gd name="T4" fmla="+- 0 10097 10066"/>
                  <a:gd name="T5" fmla="*/ T4 w 83"/>
                  <a:gd name="T6" fmla="+- 0 3678 3581"/>
                  <a:gd name="T7" fmla="*/ 3678 h 97"/>
                  <a:gd name="T8" fmla="+- 0 10097 10066"/>
                  <a:gd name="T9" fmla="*/ T8 w 83"/>
                  <a:gd name="T10" fmla="+- 0 3597 3581"/>
                  <a:gd name="T11" fmla="*/ 3597 h 97"/>
                  <a:gd name="T12" fmla="+- 0 10118 10066"/>
                  <a:gd name="T13" fmla="*/ T12 w 83"/>
                  <a:gd name="T14" fmla="+- 0 3597 3581"/>
                  <a:gd name="T15" fmla="*/ 3597 h 97"/>
                  <a:gd name="T16" fmla="+- 0 10118 10066"/>
                  <a:gd name="T17" fmla="*/ T16 w 83"/>
                  <a:gd name="T18" fmla="+- 0 3678 3581"/>
                  <a:gd name="T19" fmla="*/ 367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" h="97">
                    <a:moveTo>
                      <a:pt x="52" y="97"/>
                    </a:moveTo>
                    <a:lnTo>
                      <a:pt x="31" y="97"/>
                    </a:lnTo>
                    <a:lnTo>
                      <a:pt x="31" y="16"/>
                    </a:lnTo>
                    <a:lnTo>
                      <a:pt x="52" y="16"/>
                    </a:lnTo>
                    <a:lnTo>
                      <a:pt x="52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6" name="Group 1404"/>
            <p:cNvGrpSpPr>
              <a:grpSpLocks/>
            </p:cNvGrpSpPr>
            <p:nvPr/>
          </p:nvGrpSpPr>
          <p:grpSpPr bwMode="auto">
            <a:xfrm>
              <a:off x="10159" y="3581"/>
              <a:ext cx="79" cy="97"/>
              <a:chOff x="10159" y="3581"/>
              <a:chExt cx="79" cy="97"/>
            </a:xfrm>
          </p:grpSpPr>
          <p:sp>
            <p:nvSpPr>
              <p:cNvPr id="3728" name="Freeform 1405"/>
              <p:cNvSpPr>
                <a:spLocks/>
              </p:cNvSpPr>
              <p:nvPr/>
            </p:nvSpPr>
            <p:spPr bwMode="auto">
              <a:xfrm>
                <a:off x="10159" y="3581"/>
                <a:ext cx="79" cy="97"/>
              </a:xfrm>
              <a:custGeom>
                <a:avLst/>
                <a:gdLst>
                  <a:gd name="T0" fmla="+- 0 10238 10159"/>
                  <a:gd name="T1" fmla="*/ T0 w 79"/>
                  <a:gd name="T2" fmla="+- 0 3678 3581"/>
                  <a:gd name="T3" fmla="*/ 3678 h 97"/>
                  <a:gd name="T4" fmla="+- 0 10159 10159"/>
                  <a:gd name="T5" fmla="*/ T4 w 79"/>
                  <a:gd name="T6" fmla="+- 0 3678 3581"/>
                  <a:gd name="T7" fmla="*/ 3678 h 97"/>
                  <a:gd name="T8" fmla="+- 0 10159 10159"/>
                  <a:gd name="T9" fmla="*/ T8 w 79"/>
                  <a:gd name="T10" fmla="+- 0 3581 3581"/>
                  <a:gd name="T11" fmla="*/ 3581 h 97"/>
                  <a:gd name="T12" fmla="+- 0 10235 10159"/>
                  <a:gd name="T13" fmla="*/ T12 w 79"/>
                  <a:gd name="T14" fmla="+- 0 3581 3581"/>
                  <a:gd name="T15" fmla="*/ 3581 h 97"/>
                  <a:gd name="T16" fmla="+- 0 10235 10159"/>
                  <a:gd name="T17" fmla="*/ T16 w 79"/>
                  <a:gd name="T18" fmla="+- 0 3597 3581"/>
                  <a:gd name="T19" fmla="*/ 3597 h 97"/>
                  <a:gd name="T20" fmla="+- 0 10179 10159"/>
                  <a:gd name="T21" fmla="*/ T20 w 79"/>
                  <a:gd name="T22" fmla="+- 0 3597 3581"/>
                  <a:gd name="T23" fmla="*/ 3597 h 97"/>
                  <a:gd name="T24" fmla="+- 0 10179 10159"/>
                  <a:gd name="T25" fmla="*/ T24 w 79"/>
                  <a:gd name="T26" fmla="+- 0 3621 3581"/>
                  <a:gd name="T27" fmla="*/ 3621 h 97"/>
                  <a:gd name="T28" fmla="+- 0 10231 10159"/>
                  <a:gd name="T29" fmla="*/ T28 w 79"/>
                  <a:gd name="T30" fmla="+- 0 3621 3581"/>
                  <a:gd name="T31" fmla="*/ 3621 h 97"/>
                  <a:gd name="T32" fmla="+- 0 10231 10159"/>
                  <a:gd name="T33" fmla="*/ T32 w 79"/>
                  <a:gd name="T34" fmla="+- 0 3637 3581"/>
                  <a:gd name="T35" fmla="*/ 3637 h 97"/>
                  <a:gd name="T36" fmla="+- 0 10179 10159"/>
                  <a:gd name="T37" fmla="*/ T36 w 79"/>
                  <a:gd name="T38" fmla="+- 0 3637 3581"/>
                  <a:gd name="T39" fmla="*/ 3637 h 97"/>
                  <a:gd name="T40" fmla="+- 0 10179 10159"/>
                  <a:gd name="T41" fmla="*/ T40 w 79"/>
                  <a:gd name="T42" fmla="+- 0 3662 3581"/>
                  <a:gd name="T43" fmla="*/ 3662 h 97"/>
                  <a:gd name="T44" fmla="+- 0 10238 10159"/>
                  <a:gd name="T45" fmla="*/ T44 w 79"/>
                  <a:gd name="T46" fmla="+- 0 3662 3581"/>
                  <a:gd name="T47" fmla="*/ 3662 h 97"/>
                  <a:gd name="T48" fmla="+- 0 10238 10159"/>
                  <a:gd name="T49" fmla="*/ T48 w 79"/>
                  <a:gd name="T50" fmla="+- 0 3678 3581"/>
                  <a:gd name="T51" fmla="*/ 367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9" y="97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16"/>
                    </a:lnTo>
                    <a:lnTo>
                      <a:pt x="20" y="16"/>
                    </a:lnTo>
                    <a:lnTo>
                      <a:pt x="20" y="40"/>
                    </a:lnTo>
                    <a:lnTo>
                      <a:pt x="72" y="40"/>
                    </a:lnTo>
                    <a:lnTo>
                      <a:pt x="72" y="56"/>
                    </a:lnTo>
                    <a:lnTo>
                      <a:pt x="20" y="56"/>
                    </a:lnTo>
                    <a:lnTo>
                      <a:pt x="20" y="81"/>
                    </a:lnTo>
                    <a:lnTo>
                      <a:pt x="79" y="81"/>
                    </a:lnTo>
                    <a:lnTo>
                      <a:pt x="79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7" name="Group 1406"/>
            <p:cNvGrpSpPr>
              <a:grpSpLocks/>
            </p:cNvGrpSpPr>
            <p:nvPr/>
          </p:nvGrpSpPr>
          <p:grpSpPr bwMode="auto">
            <a:xfrm>
              <a:off x="10288" y="3580"/>
              <a:ext cx="92" cy="98"/>
              <a:chOff x="10288" y="3580"/>
              <a:chExt cx="92" cy="98"/>
            </a:xfrm>
          </p:grpSpPr>
          <p:sp>
            <p:nvSpPr>
              <p:cNvPr id="3725" name="Freeform 1407"/>
              <p:cNvSpPr>
                <a:spLocks/>
              </p:cNvSpPr>
              <p:nvPr/>
            </p:nvSpPr>
            <p:spPr bwMode="auto">
              <a:xfrm>
                <a:off x="10288" y="3580"/>
                <a:ext cx="92" cy="98"/>
              </a:xfrm>
              <a:custGeom>
                <a:avLst/>
                <a:gdLst>
                  <a:gd name="T0" fmla="+- 0 10350 10288"/>
                  <a:gd name="T1" fmla="*/ T0 w 92"/>
                  <a:gd name="T2" fmla="+- 0 3678 3580"/>
                  <a:gd name="T3" fmla="*/ 3678 h 98"/>
                  <a:gd name="T4" fmla="+- 0 10322 10288"/>
                  <a:gd name="T5" fmla="*/ T4 w 92"/>
                  <a:gd name="T6" fmla="+- 0 3676 3580"/>
                  <a:gd name="T7" fmla="*/ 3676 h 98"/>
                  <a:gd name="T8" fmla="+- 0 10303 10288"/>
                  <a:gd name="T9" fmla="*/ T8 w 92"/>
                  <a:gd name="T10" fmla="+- 0 3666 3580"/>
                  <a:gd name="T11" fmla="*/ 3666 h 98"/>
                  <a:gd name="T12" fmla="+- 0 10292 10288"/>
                  <a:gd name="T13" fmla="*/ T12 w 92"/>
                  <a:gd name="T14" fmla="+- 0 3651 3580"/>
                  <a:gd name="T15" fmla="*/ 3651 h 98"/>
                  <a:gd name="T16" fmla="+- 0 10288 10288"/>
                  <a:gd name="T17" fmla="*/ T16 w 92"/>
                  <a:gd name="T18" fmla="+- 0 3630 3580"/>
                  <a:gd name="T19" fmla="*/ 3630 h 98"/>
                  <a:gd name="T20" fmla="+- 0 10291 10288"/>
                  <a:gd name="T21" fmla="*/ T20 w 92"/>
                  <a:gd name="T22" fmla="+- 0 3610 3580"/>
                  <a:gd name="T23" fmla="*/ 3610 h 98"/>
                  <a:gd name="T24" fmla="+- 0 10300 10288"/>
                  <a:gd name="T25" fmla="*/ T24 w 92"/>
                  <a:gd name="T26" fmla="+- 0 3594 3580"/>
                  <a:gd name="T27" fmla="*/ 3594 h 98"/>
                  <a:gd name="T28" fmla="+- 0 10314 10288"/>
                  <a:gd name="T29" fmla="*/ T28 w 92"/>
                  <a:gd name="T30" fmla="+- 0 3584 3580"/>
                  <a:gd name="T31" fmla="*/ 3584 h 98"/>
                  <a:gd name="T32" fmla="+- 0 10332 10288"/>
                  <a:gd name="T33" fmla="*/ T32 w 92"/>
                  <a:gd name="T34" fmla="+- 0 3580 3580"/>
                  <a:gd name="T35" fmla="*/ 3580 h 98"/>
                  <a:gd name="T36" fmla="+- 0 10351 10288"/>
                  <a:gd name="T37" fmla="*/ T36 w 92"/>
                  <a:gd name="T38" fmla="+- 0 3582 3580"/>
                  <a:gd name="T39" fmla="*/ 3582 h 98"/>
                  <a:gd name="T40" fmla="+- 0 10371 10288"/>
                  <a:gd name="T41" fmla="*/ T40 w 92"/>
                  <a:gd name="T42" fmla="+- 0 3592 3580"/>
                  <a:gd name="T43" fmla="*/ 3592 h 98"/>
                  <a:gd name="T44" fmla="+- 0 10374 10288"/>
                  <a:gd name="T45" fmla="*/ T44 w 92"/>
                  <a:gd name="T46" fmla="+- 0 3596 3580"/>
                  <a:gd name="T47" fmla="*/ 3596 h 98"/>
                  <a:gd name="T48" fmla="+- 0 10336 10288"/>
                  <a:gd name="T49" fmla="*/ T48 w 92"/>
                  <a:gd name="T50" fmla="+- 0 3596 3580"/>
                  <a:gd name="T51" fmla="*/ 3596 h 98"/>
                  <a:gd name="T52" fmla="+- 0 10316 10288"/>
                  <a:gd name="T53" fmla="*/ T52 w 92"/>
                  <a:gd name="T54" fmla="+- 0 3604 3580"/>
                  <a:gd name="T55" fmla="*/ 3604 h 98"/>
                  <a:gd name="T56" fmla="+- 0 10308 10288"/>
                  <a:gd name="T57" fmla="*/ T56 w 92"/>
                  <a:gd name="T58" fmla="+- 0 3624 3580"/>
                  <a:gd name="T59" fmla="*/ 3624 h 98"/>
                  <a:gd name="T60" fmla="+- 0 10308 10288"/>
                  <a:gd name="T61" fmla="*/ T60 w 92"/>
                  <a:gd name="T62" fmla="+- 0 3629 3580"/>
                  <a:gd name="T63" fmla="*/ 3629 h 98"/>
                  <a:gd name="T64" fmla="+- 0 10313 10288"/>
                  <a:gd name="T65" fmla="*/ T64 w 92"/>
                  <a:gd name="T66" fmla="+- 0 3652 3580"/>
                  <a:gd name="T67" fmla="*/ 3652 h 98"/>
                  <a:gd name="T68" fmla="+- 0 10331 10288"/>
                  <a:gd name="T69" fmla="*/ T68 w 92"/>
                  <a:gd name="T70" fmla="+- 0 3663 3580"/>
                  <a:gd name="T71" fmla="*/ 3663 h 98"/>
                  <a:gd name="T72" fmla="+- 0 10351 10288"/>
                  <a:gd name="T73" fmla="*/ T72 w 92"/>
                  <a:gd name="T74" fmla="+- 0 3664 3580"/>
                  <a:gd name="T75" fmla="*/ 3664 h 98"/>
                  <a:gd name="T76" fmla="+- 0 10371 10288"/>
                  <a:gd name="T77" fmla="*/ T76 w 92"/>
                  <a:gd name="T78" fmla="+- 0 3664 3580"/>
                  <a:gd name="T79" fmla="*/ 3664 h 98"/>
                  <a:gd name="T80" fmla="+- 0 10368 10288"/>
                  <a:gd name="T81" fmla="*/ T80 w 92"/>
                  <a:gd name="T82" fmla="+- 0 3668 3580"/>
                  <a:gd name="T83" fmla="*/ 3668 h 98"/>
                  <a:gd name="T84" fmla="+- 0 10350 10288"/>
                  <a:gd name="T85" fmla="*/ T84 w 92"/>
                  <a:gd name="T86" fmla="+- 0 3678 3580"/>
                  <a:gd name="T87" fmla="*/ 3678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92" h="98">
                    <a:moveTo>
                      <a:pt x="62" y="98"/>
                    </a:moveTo>
                    <a:lnTo>
                      <a:pt x="34" y="96"/>
                    </a:lnTo>
                    <a:lnTo>
                      <a:pt x="15" y="86"/>
                    </a:lnTo>
                    <a:lnTo>
                      <a:pt x="4" y="71"/>
                    </a:lnTo>
                    <a:lnTo>
                      <a:pt x="0" y="50"/>
                    </a:lnTo>
                    <a:lnTo>
                      <a:pt x="3" y="30"/>
                    </a:lnTo>
                    <a:lnTo>
                      <a:pt x="12" y="14"/>
                    </a:lnTo>
                    <a:lnTo>
                      <a:pt x="26" y="4"/>
                    </a:lnTo>
                    <a:lnTo>
                      <a:pt x="44" y="0"/>
                    </a:lnTo>
                    <a:lnTo>
                      <a:pt x="63" y="2"/>
                    </a:lnTo>
                    <a:lnTo>
                      <a:pt x="83" y="12"/>
                    </a:lnTo>
                    <a:lnTo>
                      <a:pt x="86" y="16"/>
                    </a:lnTo>
                    <a:lnTo>
                      <a:pt x="48" y="16"/>
                    </a:lnTo>
                    <a:lnTo>
                      <a:pt x="28" y="24"/>
                    </a:lnTo>
                    <a:lnTo>
                      <a:pt x="20" y="44"/>
                    </a:lnTo>
                    <a:lnTo>
                      <a:pt x="20" y="49"/>
                    </a:lnTo>
                    <a:lnTo>
                      <a:pt x="25" y="72"/>
                    </a:lnTo>
                    <a:lnTo>
                      <a:pt x="43" y="83"/>
                    </a:lnTo>
                    <a:lnTo>
                      <a:pt x="63" y="84"/>
                    </a:lnTo>
                    <a:lnTo>
                      <a:pt x="83" y="84"/>
                    </a:lnTo>
                    <a:lnTo>
                      <a:pt x="80" y="88"/>
                    </a:lnTo>
                    <a:lnTo>
                      <a:pt x="62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6" name="Freeform 1408"/>
              <p:cNvSpPr>
                <a:spLocks/>
              </p:cNvSpPr>
              <p:nvPr/>
            </p:nvSpPr>
            <p:spPr bwMode="auto">
              <a:xfrm>
                <a:off x="10288" y="3580"/>
                <a:ext cx="92" cy="98"/>
              </a:xfrm>
              <a:custGeom>
                <a:avLst/>
                <a:gdLst>
                  <a:gd name="T0" fmla="+- 0 10360 10288"/>
                  <a:gd name="T1" fmla="*/ T0 w 92"/>
                  <a:gd name="T2" fmla="+- 0 3612 3580"/>
                  <a:gd name="T3" fmla="*/ 3612 h 98"/>
                  <a:gd name="T4" fmla="+- 0 10357 10288"/>
                  <a:gd name="T5" fmla="*/ T4 w 92"/>
                  <a:gd name="T6" fmla="+- 0 3602 3580"/>
                  <a:gd name="T7" fmla="*/ 3602 h 98"/>
                  <a:gd name="T8" fmla="+- 0 10349 10288"/>
                  <a:gd name="T9" fmla="*/ T8 w 92"/>
                  <a:gd name="T10" fmla="+- 0 3596 3580"/>
                  <a:gd name="T11" fmla="*/ 3596 h 98"/>
                  <a:gd name="T12" fmla="+- 0 10374 10288"/>
                  <a:gd name="T13" fmla="*/ T12 w 92"/>
                  <a:gd name="T14" fmla="+- 0 3596 3580"/>
                  <a:gd name="T15" fmla="*/ 3596 h 98"/>
                  <a:gd name="T16" fmla="+- 0 10375 10288"/>
                  <a:gd name="T17" fmla="*/ T16 w 92"/>
                  <a:gd name="T18" fmla="+- 0 3599 3580"/>
                  <a:gd name="T19" fmla="*/ 3599 h 98"/>
                  <a:gd name="T20" fmla="+- 0 10378 10288"/>
                  <a:gd name="T21" fmla="*/ T20 w 92"/>
                  <a:gd name="T22" fmla="+- 0 3607 3580"/>
                  <a:gd name="T23" fmla="*/ 3607 h 98"/>
                  <a:gd name="T24" fmla="+- 0 10360 10288"/>
                  <a:gd name="T25" fmla="*/ T24 w 92"/>
                  <a:gd name="T26" fmla="+- 0 3612 3580"/>
                  <a:gd name="T27" fmla="*/ 361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" h="98">
                    <a:moveTo>
                      <a:pt x="72" y="32"/>
                    </a:moveTo>
                    <a:lnTo>
                      <a:pt x="69" y="22"/>
                    </a:lnTo>
                    <a:lnTo>
                      <a:pt x="61" y="16"/>
                    </a:lnTo>
                    <a:lnTo>
                      <a:pt x="86" y="16"/>
                    </a:lnTo>
                    <a:lnTo>
                      <a:pt x="87" y="19"/>
                    </a:lnTo>
                    <a:lnTo>
                      <a:pt x="90" y="27"/>
                    </a:lnTo>
                    <a:lnTo>
                      <a:pt x="72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" name="Freeform 1409"/>
              <p:cNvSpPr>
                <a:spLocks/>
              </p:cNvSpPr>
              <p:nvPr/>
            </p:nvSpPr>
            <p:spPr bwMode="auto">
              <a:xfrm>
                <a:off x="10288" y="3580"/>
                <a:ext cx="92" cy="98"/>
              </a:xfrm>
              <a:custGeom>
                <a:avLst/>
                <a:gdLst>
                  <a:gd name="T0" fmla="+- 0 10371 10288"/>
                  <a:gd name="T1" fmla="*/ T0 w 92"/>
                  <a:gd name="T2" fmla="+- 0 3664 3580"/>
                  <a:gd name="T3" fmla="*/ 3664 h 98"/>
                  <a:gd name="T4" fmla="+- 0 10351 10288"/>
                  <a:gd name="T5" fmla="*/ T4 w 92"/>
                  <a:gd name="T6" fmla="+- 0 3664 3580"/>
                  <a:gd name="T7" fmla="*/ 3664 h 98"/>
                  <a:gd name="T8" fmla="+- 0 10357 10288"/>
                  <a:gd name="T9" fmla="*/ T8 w 92"/>
                  <a:gd name="T10" fmla="+- 0 3655 3580"/>
                  <a:gd name="T11" fmla="*/ 3655 h 98"/>
                  <a:gd name="T12" fmla="+- 0 10362 10288"/>
                  <a:gd name="T13" fmla="*/ T12 w 92"/>
                  <a:gd name="T14" fmla="+- 0 3645 3580"/>
                  <a:gd name="T15" fmla="*/ 3645 h 98"/>
                  <a:gd name="T16" fmla="+- 0 10379 10288"/>
                  <a:gd name="T17" fmla="*/ T16 w 92"/>
                  <a:gd name="T18" fmla="+- 0 3652 3580"/>
                  <a:gd name="T19" fmla="*/ 3652 h 98"/>
                  <a:gd name="T20" fmla="+- 0 10371 10288"/>
                  <a:gd name="T21" fmla="*/ T20 w 92"/>
                  <a:gd name="T22" fmla="+- 0 3664 3580"/>
                  <a:gd name="T23" fmla="*/ 3664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" h="98">
                    <a:moveTo>
                      <a:pt x="83" y="84"/>
                    </a:moveTo>
                    <a:lnTo>
                      <a:pt x="63" y="84"/>
                    </a:lnTo>
                    <a:lnTo>
                      <a:pt x="69" y="75"/>
                    </a:lnTo>
                    <a:lnTo>
                      <a:pt x="74" y="65"/>
                    </a:lnTo>
                    <a:lnTo>
                      <a:pt x="91" y="72"/>
                    </a:lnTo>
                    <a:lnTo>
                      <a:pt x="83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8" name="Group 1410"/>
            <p:cNvGrpSpPr>
              <a:grpSpLocks/>
            </p:cNvGrpSpPr>
            <p:nvPr/>
          </p:nvGrpSpPr>
          <p:grpSpPr bwMode="auto">
            <a:xfrm>
              <a:off x="10393" y="3602"/>
              <a:ext cx="68" cy="77"/>
              <a:chOff x="10393" y="3602"/>
              <a:chExt cx="68" cy="77"/>
            </a:xfrm>
          </p:grpSpPr>
          <p:sp>
            <p:nvSpPr>
              <p:cNvPr id="3723" name="Freeform 1411"/>
              <p:cNvSpPr>
                <a:spLocks/>
              </p:cNvSpPr>
              <p:nvPr/>
            </p:nvSpPr>
            <p:spPr bwMode="auto">
              <a:xfrm>
                <a:off x="10393" y="3602"/>
                <a:ext cx="68" cy="77"/>
              </a:xfrm>
              <a:custGeom>
                <a:avLst/>
                <a:gdLst>
                  <a:gd name="T0" fmla="+- 0 10433 10393"/>
                  <a:gd name="T1" fmla="*/ T0 w 68"/>
                  <a:gd name="T2" fmla="+- 0 3679 3602"/>
                  <a:gd name="T3" fmla="*/ 3679 h 77"/>
                  <a:gd name="T4" fmla="+- 0 10407 10393"/>
                  <a:gd name="T5" fmla="*/ T4 w 68"/>
                  <a:gd name="T6" fmla="+- 0 3675 3602"/>
                  <a:gd name="T7" fmla="*/ 3675 h 77"/>
                  <a:gd name="T8" fmla="+- 0 10393 10393"/>
                  <a:gd name="T9" fmla="*/ T8 w 68"/>
                  <a:gd name="T10" fmla="+- 0 3662 3602"/>
                  <a:gd name="T11" fmla="*/ 3662 h 77"/>
                  <a:gd name="T12" fmla="+- 0 10393 10393"/>
                  <a:gd name="T13" fmla="*/ T12 w 68"/>
                  <a:gd name="T14" fmla="+- 0 3631 3602"/>
                  <a:gd name="T15" fmla="*/ 3631 h 77"/>
                  <a:gd name="T16" fmla="+- 0 10400 10393"/>
                  <a:gd name="T17" fmla="*/ T16 w 68"/>
                  <a:gd name="T18" fmla="+- 0 3613 3602"/>
                  <a:gd name="T19" fmla="*/ 3613 h 77"/>
                  <a:gd name="T20" fmla="+- 0 10414 10393"/>
                  <a:gd name="T21" fmla="*/ T20 w 68"/>
                  <a:gd name="T22" fmla="+- 0 3604 3602"/>
                  <a:gd name="T23" fmla="*/ 3604 h 77"/>
                  <a:gd name="T24" fmla="+- 0 10426 10393"/>
                  <a:gd name="T25" fmla="*/ T24 w 68"/>
                  <a:gd name="T26" fmla="+- 0 3602 3602"/>
                  <a:gd name="T27" fmla="*/ 3602 h 77"/>
                  <a:gd name="T28" fmla="+- 0 10448 10393"/>
                  <a:gd name="T29" fmla="*/ T28 w 68"/>
                  <a:gd name="T30" fmla="+- 0 3608 3602"/>
                  <a:gd name="T31" fmla="*/ 3608 h 77"/>
                  <a:gd name="T32" fmla="+- 0 10454 10393"/>
                  <a:gd name="T33" fmla="*/ T32 w 68"/>
                  <a:gd name="T34" fmla="+- 0 3616 3602"/>
                  <a:gd name="T35" fmla="*/ 3616 h 77"/>
                  <a:gd name="T36" fmla="+- 0 10413 10393"/>
                  <a:gd name="T37" fmla="*/ T36 w 68"/>
                  <a:gd name="T38" fmla="+- 0 3616 3602"/>
                  <a:gd name="T39" fmla="*/ 3616 h 77"/>
                  <a:gd name="T40" fmla="+- 0 10408 10393"/>
                  <a:gd name="T41" fmla="*/ T40 w 68"/>
                  <a:gd name="T42" fmla="+- 0 3626 3602"/>
                  <a:gd name="T43" fmla="*/ 3626 h 77"/>
                  <a:gd name="T44" fmla="+- 0 10408 10393"/>
                  <a:gd name="T45" fmla="*/ T44 w 68"/>
                  <a:gd name="T46" fmla="+- 0 3655 3602"/>
                  <a:gd name="T47" fmla="*/ 3655 h 77"/>
                  <a:gd name="T48" fmla="+- 0 10412 10393"/>
                  <a:gd name="T49" fmla="*/ T48 w 68"/>
                  <a:gd name="T50" fmla="+- 0 3666 3602"/>
                  <a:gd name="T51" fmla="*/ 3666 h 77"/>
                  <a:gd name="T52" fmla="+- 0 10452 10393"/>
                  <a:gd name="T53" fmla="*/ T52 w 68"/>
                  <a:gd name="T54" fmla="+- 0 3666 3602"/>
                  <a:gd name="T55" fmla="*/ 3666 h 77"/>
                  <a:gd name="T56" fmla="+- 0 10449 10393"/>
                  <a:gd name="T57" fmla="*/ T56 w 68"/>
                  <a:gd name="T58" fmla="+- 0 3671 3602"/>
                  <a:gd name="T59" fmla="*/ 3671 h 77"/>
                  <a:gd name="T60" fmla="+- 0 10433 10393"/>
                  <a:gd name="T61" fmla="*/ T60 w 68"/>
                  <a:gd name="T62" fmla="+- 0 3679 3602"/>
                  <a:gd name="T63" fmla="*/ 3679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7">
                    <a:moveTo>
                      <a:pt x="40" y="77"/>
                    </a:moveTo>
                    <a:lnTo>
                      <a:pt x="14" y="73"/>
                    </a:lnTo>
                    <a:lnTo>
                      <a:pt x="0" y="60"/>
                    </a:lnTo>
                    <a:lnTo>
                      <a:pt x="0" y="29"/>
                    </a:lnTo>
                    <a:lnTo>
                      <a:pt x="7" y="11"/>
                    </a:lnTo>
                    <a:lnTo>
                      <a:pt x="21" y="2"/>
                    </a:lnTo>
                    <a:lnTo>
                      <a:pt x="33" y="0"/>
                    </a:lnTo>
                    <a:lnTo>
                      <a:pt x="55" y="6"/>
                    </a:lnTo>
                    <a:lnTo>
                      <a:pt x="61" y="14"/>
                    </a:lnTo>
                    <a:lnTo>
                      <a:pt x="20" y="14"/>
                    </a:lnTo>
                    <a:lnTo>
                      <a:pt x="15" y="24"/>
                    </a:lnTo>
                    <a:lnTo>
                      <a:pt x="15" y="53"/>
                    </a:lnTo>
                    <a:lnTo>
                      <a:pt x="19" y="64"/>
                    </a:lnTo>
                    <a:lnTo>
                      <a:pt x="59" y="64"/>
                    </a:lnTo>
                    <a:lnTo>
                      <a:pt x="56" y="69"/>
                    </a:lnTo>
                    <a:lnTo>
                      <a:pt x="4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4" name="Freeform 1412"/>
              <p:cNvSpPr>
                <a:spLocks/>
              </p:cNvSpPr>
              <p:nvPr/>
            </p:nvSpPr>
            <p:spPr bwMode="auto">
              <a:xfrm>
                <a:off x="10393" y="3602"/>
                <a:ext cx="68" cy="77"/>
              </a:xfrm>
              <a:custGeom>
                <a:avLst/>
                <a:gdLst>
                  <a:gd name="T0" fmla="+- 0 10452 10393"/>
                  <a:gd name="T1" fmla="*/ T0 w 68"/>
                  <a:gd name="T2" fmla="+- 0 3666 3602"/>
                  <a:gd name="T3" fmla="*/ 3666 h 77"/>
                  <a:gd name="T4" fmla="+- 0 10439 10393"/>
                  <a:gd name="T5" fmla="*/ T4 w 68"/>
                  <a:gd name="T6" fmla="+- 0 3666 3602"/>
                  <a:gd name="T7" fmla="*/ 3666 h 77"/>
                  <a:gd name="T8" fmla="+- 0 10443 10393"/>
                  <a:gd name="T9" fmla="*/ T8 w 68"/>
                  <a:gd name="T10" fmla="+- 0 3655 3602"/>
                  <a:gd name="T11" fmla="*/ 3655 h 77"/>
                  <a:gd name="T12" fmla="+- 0 10443 10393"/>
                  <a:gd name="T13" fmla="*/ T12 w 68"/>
                  <a:gd name="T14" fmla="+- 0 3625 3602"/>
                  <a:gd name="T15" fmla="*/ 3625 h 77"/>
                  <a:gd name="T16" fmla="+- 0 10439 10393"/>
                  <a:gd name="T17" fmla="*/ T16 w 68"/>
                  <a:gd name="T18" fmla="+- 0 3616 3602"/>
                  <a:gd name="T19" fmla="*/ 3616 h 77"/>
                  <a:gd name="T20" fmla="+- 0 10454 10393"/>
                  <a:gd name="T21" fmla="*/ T20 w 68"/>
                  <a:gd name="T22" fmla="+- 0 3616 3602"/>
                  <a:gd name="T23" fmla="*/ 3616 h 77"/>
                  <a:gd name="T24" fmla="+- 0 10460 10393"/>
                  <a:gd name="T25" fmla="*/ T24 w 68"/>
                  <a:gd name="T26" fmla="+- 0 3624 3602"/>
                  <a:gd name="T27" fmla="*/ 3624 h 77"/>
                  <a:gd name="T28" fmla="+- 0 10459 10393"/>
                  <a:gd name="T29" fmla="*/ T28 w 68"/>
                  <a:gd name="T30" fmla="+- 0 3654 3602"/>
                  <a:gd name="T31" fmla="*/ 3654 h 77"/>
                  <a:gd name="T32" fmla="+- 0 10452 10393"/>
                  <a:gd name="T33" fmla="*/ T32 w 68"/>
                  <a:gd name="T34" fmla="+- 0 3666 3602"/>
                  <a:gd name="T35" fmla="*/ 3666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8" h="77">
                    <a:moveTo>
                      <a:pt x="59" y="64"/>
                    </a:moveTo>
                    <a:lnTo>
                      <a:pt x="46" y="64"/>
                    </a:lnTo>
                    <a:lnTo>
                      <a:pt x="50" y="53"/>
                    </a:lnTo>
                    <a:lnTo>
                      <a:pt x="50" y="23"/>
                    </a:lnTo>
                    <a:lnTo>
                      <a:pt x="46" y="14"/>
                    </a:lnTo>
                    <a:lnTo>
                      <a:pt x="61" y="14"/>
                    </a:lnTo>
                    <a:lnTo>
                      <a:pt x="67" y="22"/>
                    </a:lnTo>
                    <a:lnTo>
                      <a:pt x="66" y="52"/>
                    </a:lnTo>
                    <a:lnTo>
                      <a:pt x="59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49" name="Group 1413"/>
            <p:cNvGrpSpPr>
              <a:grpSpLocks/>
            </p:cNvGrpSpPr>
            <p:nvPr/>
          </p:nvGrpSpPr>
          <p:grpSpPr bwMode="auto">
            <a:xfrm>
              <a:off x="10476" y="3604"/>
              <a:ext cx="68" cy="76"/>
              <a:chOff x="10476" y="3604"/>
              <a:chExt cx="68" cy="76"/>
            </a:xfrm>
          </p:grpSpPr>
          <p:sp>
            <p:nvSpPr>
              <p:cNvPr id="3720" name="Freeform 1414"/>
              <p:cNvSpPr>
                <a:spLocks/>
              </p:cNvSpPr>
              <p:nvPr/>
            </p:nvSpPr>
            <p:spPr bwMode="auto">
              <a:xfrm>
                <a:off x="10476" y="3604"/>
                <a:ext cx="68" cy="76"/>
              </a:xfrm>
              <a:custGeom>
                <a:avLst/>
                <a:gdLst>
                  <a:gd name="T0" fmla="+- 0 10514 10476"/>
                  <a:gd name="T1" fmla="*/ T0 w 68"/>
                  <a:gd name="T2" fmla="+- 0 3679 3604"/>
                  <a:gd name="T3" fmla="*/ 3679 h 76"/>
                  <a:gd name="T4" fmla="+- 0 10501 10476"/>
                  <a:gd name="T5" fmla="*/ T4 w 68"/>
                  <a:gd name="T6" fmla="+- 0 3679 3604"/>
                  <a:gd name="T7" fmla="*/ 3679 h 76"/>
                  <a:gd name="T8" fmla="+- 0 10484 10476"/>
                  <a:gd name="T9" fmla="*/ T8 w 68"/>
                  <a:gd name="T10" fmla="+- 0 3674 3604"/>
                  <a:gd name="T11" fmla="*/ 3674 h 76"/>
                  <a:gd name="T12" fmla="+- 0 10477 10476"/>
                  <a:gd name="T13" fmla="*/ T12 w 68"/>
                  <a:gd name="T14" fmla="+- 0 3658 3604"/>
                  <a:gd name="T15" fmla="*/ 3658 h 76"/>
                  <a:gd name="T16" fmla="+- 0 10476 10476"/>
                  <a:gd name="T17" fmla="*/ T16 w 68"/>
                  <a:gd name="T18" fmla="+- 0 3637 3604"/>
                  <a:gd name="T19" fmla="*/ 3637 h 76"/>
                  <a:gd name="T20" fmla="+- 0 10477 10476"/>
                  <a:gd name="T21" fmla="*/ T20 w 68"/>
                  <a:gd name="T22" fmla="+- 0 3614 3604"/>
                  <a:gd name="T23" fmla="*/ 3614 h 76"/>
                  <a:gd name="T24" fmla="+- 0 10496 10476"/>
                  <a:gd name="T25" fmla="*/ T24 w 68"/>
                  <a:gd name="T26" fmla="+- 0 3604 3604"/>
                  <a:gd name="T27" fmla="*/ 3604 h 76"/>
                  <a:gd name="T28" fmla="+- 0 10496 10476"/>
                  <a:gd name="T29" fmla="*/ T28 w 68"/>
                  <a:gd name="T30" fmla="+- 0 3625 3604"/>
                  <a:gd name="T31" fmla="*/ 3625 h 76"/>
                  <a:gd name="T32" fmla="+- 0 10495 10476"/>
                  <a:gd name="T33" fmla="*/ T32 w 68"/>
                  <a:gd name="T34" fmla="+- 0 3646 3604"/>
                  <a:gd name="T35" fmla="*/ 3646 h 76"/>
                  <a:gd name="T36" fmla="+- 0 10501 10476"/>
                  <a:gd name="T37" fmla="*/ T36 w 68"/>
                  <a:gd name="T38" fmla="+- 0 3662 3604"/>
                  <a:gd name="T39" fmla="*/ 3662 h 76"/>
                  <a:gd name="T40" fmla="+- 0 10544 10476"/>
                  <a:gd name="T41" fmla="*/ T40 w 68"/>
                  <a:gd name="T42" fmla="+- 0 3662 3604"/>
                  <a:gd name="T43" fmla="*/ 3662 h 76"/>
                  <a:gd name="T44" fmla="+- 0 10544 10476"/>
                  <a:gd name="T45" fmla="*/ T44 w 68"/>
                  <a:gd name="T46" fmla="+- 0 3663 3604"/>
                  <a:gd name="T47" fmla="*/ 3663 h 76"/>
                  <a:gd name="T48" fmla="+- 0 10525 10476"/>
                  <a:gd name="T49" fmla="*/ T48 w 68"/>
                  <a:gd name="T50" fmla="+- 0 3663 3604"/>
                  <a:gd name="T51" fmla="*/ 3663 h 76"/>
                  <a:gd name="T52" fmla="+- 0 10520 10476"/>
                  <a:gd name="T53" fmla="*/ T52 w 68"/>
                  <a:gd name="T54" fmla="+- 0 3673 3604"/>
                  <a:gd name="T55" fmla="*/ 3673 h 76"/>
                  <a:gd name="T56" fmla="+- 0 10514 10476"/>
                  <a:gd name="T57" fmla="*/ T56 w 68"/>
                  <a:gd name="T58" fmla="+- 0 3679 3604"/>
                  <a:gd name="T59" fmla="*/ 367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8" h="76">
                    <a:moveTo>
                      <a:pt x="38" y="75"/>
                    </a:moveTo>
                    <a:lnTo>
                      <a:pt x="25" y="75"/>
                    </a:lnTo>
                    <a:lnTo>
                      <a:pt x="8" y="70"/>
                    </a:lnTo>
                    <a:lnTo>
                      <a:pt x="1" y="54"/>
                    </a:lnTo>
                    <a:lnTo>
                      <a:pt x="0" y="33"/>
                    </a:lnTo>
                    <a:lnTo>
                      <a:pt x="1" y="1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19" y="42"/>
                    </a:lnTo>
                    <a:lnTo>
                      <a:pt x="25" y="58"/>
                    </a:lnTo>
                    <a:lnTo>
                      <a:pt x="68" y="58"/>
                    </a:lnTo>
                    <a:lnTo>
                      <a:pt x="68" y="59"/>
                    </a:lnTo>
                    <a:lnTo>
                      <a:pt x="49" y="59"/>
                    </a:lnTo>
                    <a:lnTo>
                      <a:pt x="44" y="69"/>
                    </a:lnTo>
                    <a:lnTo>
                      <a:pt x="3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" name="Freeform 1415"/>
              <p:cNvSpPr>
                <a:spLocks/>
              </p:cNvSpPr>
              <p:nvPr/>
            </p:nvSpPr>
            <p:spPr bwMode="auto">
              <a:xfrm>
                <a:off x="10476" y="3604"/>
                <a:ext cx="68" cy="76"/>
              </a:xfrm>
              <a:custGeom>
                <a:avLst/>
                <a:gdLst>
                  <a:gd name="T0" fmla="+- 0 10544 10476"/>
                  <a:gd name="T1" fmla="*/ T0 w 68"/>
                  <a:gd name="T2" fmla="+- 0 3662 3604"/>
                  <a:gd name="T3" fmla="*/ 3662 h 76"/>
                  <a:gd name="T4" fmla="+- 0 10501 10476"/>
                  <a:gd name="T5" fmla="*/ T4 w 68"/>
                  <a:gd name="T6" fmla="+- 0 3662 3604"/>
                  <a:gd name="T7" fmla="*/ 3662 h 76"/>
                  <a:gd name="T8" fmla="+- 0 10518 10476"/>
                  <a:gd name="T9" fmla="*/ T8 w 68"/>
                  <a:gd name="T10" fmla="+- 0 3656 3604"/>
                  <a:gd name="T11" fmla="*/ 3656 h 76"/>
                  <a:gd name="T12" fmla="+- 0 10524 10476"/>
                  <a:gd name="T13" fmla="*/ T12 w 68"/>
                  <a:gd name="T14" fmla="+- 0 3639 3604"/>
                  <a:gd name="T15" fmla="*/ 3639 h 76"/>
                  <a:gd name="T16" fmla="+- 0 10524 10476"/>
                  <a:gd name="T17" fmla="*/ T16 w 68"/>
                  <a:gd name="T18" fmla="+- 0 3618 3604"/>
                  <a:gd name="T19" fmla="*/ 3618 h 76"/>
                  <a:gd name="T20" fmla="+- 0 10544 10476"/>
                  <a:gd name="T21" fmla="*/ T20 w 68"/>
                  <a:gd name="T22" fmla="+- 0 3604 3604"/>
                  <a:gd name="T23" fmla="*/ 3604 h 76"/>
                  <a:gd name="T24" fmla="+- 0 10544 10476"/>
                  <a:gd name="T25" fmla="*/ T24 w 68"/>
                  <a:gd name="T26" fmla="+- 0 3662 3604"/>
                  <a:gd name="T27" fmla="*/ 3662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58"/>
                    </a:moveTo>
                    <a:lnTo>
                      <a:pt x="25" y="58"/>
                    </a:lnTo>
                    <a:lnTo>
                      <a:pt x="42" y="52"/>
                    </a:lnTo>
                    <a:lnTo>
                      <a:pt x="48" y="35"/>
                    </a:lnTo>
                    <a:lnTo>
                      <a:pt x="48" y="14"/>
                    </a:lnTo>
                    <a:lnTo>
                      <a:pt x="68" y="0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" name="Freeform 1416"/>
              <p:cNvSpPr>
                <a:spLocks/>
              </p:cNvSpPr>
              <p:nvPr/>
            </p:nvSpPr>
            <p:spPr bwMode="auto">
              <a:xfrm>
                <a:off x="10476" y="3604"/>
                <a:ext cx="68" cy="76"/>
              </a:xfrm>
              <a:custGeom>
                <a:avLst/>
                <a:gdLst>
                  <a:gd name="T0" fmla="+- 0 10544 10476"/>
                  <a:gd name="T1" fmla="*/ T0 w 68"/>
                  <a:gd name="T2" fmla="+- 0 3678 3604"/>
                  <a:gd name="T3" fmla="*/ 3678 h 76"/>
                  <a:gd name="T4" fmla="+- 0 10526 10476"/>
                  <a:gd name="T5" fmla="*/ T4 w 68"/>
                  <a:gd name="T6" fmla="+- 0 3678 3604"/>
                  <a:gd name="T7" fmla="*/ 3678 h 76"/>
                  <a:gd name="T8" fmla="+- 0 10525 10476"/>
                  <a:gd name="T9" fmla="*/ T8 w 68"/>
                  <a:gd name="T10" fmla="+- 0 3673 3604"/>
                  <a:gd name="T11" fmla="*/ 3673 h 76"/>
                  <a:gd name="T12" fmla="+- 0 10526 10476"/>
                  <a:gd name="T13" fmla="*/ T12 w 68"/>
                  <a:gd name="T14" fmla="+- 0 3667 3604"/>
                  <a:gd name="T15" fmla="*/ 3667 h 76"/>
                  <a:gd name="T16" fmla="+- 0 10525 10476"/>
                  <a:gd name="T17" fmla="*/ T16 w 68"/>
                  <a:gd name="T18" fmla="+- 0 3663 3604"/>
                  <a:gd name="T19" fmla="*/ 3663 h 76"/>
                  <a:gd name="T20" fmla="+- 0 10544 10476"/>
                  <a:gd name="T21" fmla="*/ T20 w 68"/>
                  <a:gd name="T22" fmla="+- 0 3663 3604"/>
                  <a:gd name="T23" fmla="*/ 3663 h 76"/>
                  <a:gd name="T24" fmla="+- 0 10544 10476"/>
                  <a:gd name="T25" fmla="*/ T24 w 68"/>
                  <a:gd name="T26" fmla="+- 0 3678 3604"/>
                  <a:gd name="T27" fmla="*/ 3678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8" h="76">
                    <a:moveTo>
                      <a:pt x="68" y="74"/>
                    </a:moveTo>
                    <a:lnTo>
                      <a:pt x="50" y="74"/>
                    </a:lnTo>
                    <a:lnTo>
                      <a:pt x="49" y="69"/>
                    </a:lnTo>
                    <a:lnTo>
                      <a:pt x="50" y="63"/>
                    </a:lnTo>
                    <a:lnTo>
                      <a:pt x="49" y="59"/>
                    </a:lnTo>
                    <a:lnTo>
                      <a:pt x="68" y="59"/>
                    </a:lnTo>
                    <a:lnTo>
                      <a:pt x="68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0" name="Group 1417"/>
            <p:cNvGrpSpPr>
              <a:grpSpLocks/>
            </p:cNvGrpSpPr>
            <p:nvPr/>
          </p:nvGrpSpPr>
          <p:grpSpPr bwMode="auto">
            <a:xfrm>
              <a:off x="10562" y="3599"/>
              <a:ext cx="44" cy="79"/>
              <a:chOff x="10562" y="3599"/>
              <a:chExt cx="44" cy="79"/>
            </a:xfrm>
          </p:grpSpPr>
          <p:sp>
            <p:nvSpPr>
              <p:cNvPr id="3717" name="Freeform 1418"/>
              <p:cNvSpPr>
                <a:spLocks/>
              </p:cNvSpPr>
              <p:nvPr/>
            </p:nvSpPr>
            <p:spPr bwMode="auto">
              <a:xfrm>
                <a:off x="10562" y="3599"/>
                <a:ext cx="44" cy="79"/>
              </a:xfrm>
              <a:custGeom>
                <a:avLst/>
                <a:gdLst>
                  <a:gd name="T0" fmla="+- 0 10586 10562"/>
                  <a:gd name="T1" fmla="*/ T0 w 44"/>
                  <a:gd name="T2" fmla="+- 0 3620 3599"/>
                  <a:gd name="T3" fmla="*/ 3620 h 79"/>
                  <a:gd name="T4" fmla="+- 0 10582 10562"/>
                  <a:gd name="T5" fmla="*/ T4 w 44"/>
                  <a:gd name="T6" fmla="+- 0 3620 3599"/>
                  <a:gd name="T7" fmla="*/ 3620 h 79"/>
                  <a:gd name="T8" fmla="+- 0 10584 10562"/>
                  <a:gd name="T9" fmla="*/ T8 w 44"/>
                  <a:gd name="T10" fmla="+- 0 3609 3599"/>
                  <a:gd name="T11" fmla="*/ 3609 h 79"/>
                  <a:gd name="T12" fmla="+- 0 10592 10562"/>
                  <a:gd name="T13" fmla="*/ T12 w 44"/>
                  <a:gd name="T14" fmla="+- 0 3599 3599"/>
                  <a:gd name="T15" fmla="*/ 3599 h 79"/>
                  <a:gd name="T16" fmla="+- 0 10606 10562"/>
                  <a:gd name="T17" fmla="*/ T16 w 44"/>
                  <a:gd name="T18" fmla="+- 0 3604 3599"/>
                  <a:gd name="T19" fmla="*/ 3604 h 79"/>
                  <a:gd name="T20" fmla="+- 0 10606 10562"/>
                  <a:gd name="T21" fmla="*/ T20 w 44"/>
                  <a:gd name="T22" fmla="+- 0 3615 3599"/>
                  <a:gd name="T23" fmla="*/ 3615 h 79"/>
                  <a:gd name="T24" fmla="+- 0 10590 10562"/>
                  <a:gd name="T25" fmla="*/ T24 w 44"/>
                  <a:gd name="T26" fmla="+- 0 3615 3599"/>
                  <a:gd name="T27" fmla="*/ 3615 h 79"/>
                  <a:gd name="T28" fmla="+- 0 10586 10562"/>
                  <a:gd name="T29" fmla="*/ T28 w 44"/>
                  <a:gd name="T30" fmla="+- 0 3620 3599"/>
                  <a:gd name="T31" fmla="*/ 3620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" h="79">
                    <a:moveTo>
                      <a:pt x="24" y="21"/>
                    </a:moveTo>
                    <a:lnTo>
                      <a:pt x="20" y="21"/>
                    </a:lnTo>
                    <a:lnTo>
                      <a:pt x="22" y="10"/>
                    </a:lnTo>
                    <a:lnTo>
                      <a:pt x="30" y="0"/>
                    </a:lnTo>
                    <a:lnTo>
                      <a:pt x="44" y="5"/>
                    </a:lnTo>
                    <a:lnTo>
                      <a:pt x="44" y="16"/>
                    </a:lnTo>
                    <a:lnTo>
                      <a:pt x="28" y="16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" name="Freeform 1419"/>
              <p:cNvSpPr>
                <a:spLocks/>
              </p:cNvSpPr>
              <p:nvPr/>
            </p:nvSpPr>
            <p:spPr bwMode="auto">
              <a:xfrm>
                <a:off x="10562" y="3599"/>
                <a:ext cx="44" cy="79"/>
              </a:xfrm>
              <a:custGeom>
                <a:avLst/>
                <a:gdLst>
                  <a:gd name="T0" fmla="+- 0 10582 10562"/>
                  <a:gd name="T1" fmla="*/ T0 w 44"/>
                  <a:gd name="T2" fmla="+- 0 3678 3599"/>
                  <a:gd name="T3" fmla="*/ 3678 h 79"/>
                  <a:gd name="T4" fmla="+- 0 10563 10562"/>
                  <a:gd name="T5" fmla="*/ T4 w 44"/>
                  <a:gd name="T6" fmla="+- 0 3678 3599"/>
                  <a:gd name="T7" fmla="*/ 3678 h 79"/>
                  <a:gd name="T8" fmla="+- 0 10562 10562"/>
                  <a:gd name="T9" fmla="*/ T8 w 44"/>
                  <a:gd name="T10" fmla="+- 0 3604 3599"/>
                  <a:gd name="T11" fmla="*/ 3604 h 79"/>
                  <a:gd name="T12" fmla="+- 0 10581 10562"/>
                  <a:gd name="T13" fmla="*/ T12 w 44"/>
                  <a:gd name="T14" fmla="+- 0 3604 3599"/>
                  <a:gd name="T15" fmla="*/ 3604 h 79"/>
                  <a:gd name="T16" fmla="+- 0 10581 10562"/>
                  <a:gd name="T17" fmla="*/ T16 w 44"/>
                  <a:gd name="T18" fmla="+- 0 3609 3599"/>
                  <a:gd name="T19" fmla="*/ 3609 h 79"/>
                  <a:gd name="T20" fmla="+- 0 10580 10562"/>
                  <a:gd name="T21" fmla="*/ T20 w 44"/>
                  <a:gd name="T22" fmla="+- 0 3615 3599"/>
                  <a:gd name="T23" fmla="*/ 3615 h 79"/>
                  <a:gd name="T24" fmla="+- 0 10582 10562"/>
                  <a:gd name="T25" fmla="*/ T24 w 44"/>
                  <a:gd name="T26" fmla="+- 0 3620 3599"/>
                  <a:gd name="T27" fmla="*/ 3620 h 79"/>
                  <a:gd name="T28" fmla="+- 0 10586 10562"/>
                  <a:gd name="T29" fmla="*/ T28 w 44"/>
                  <a:gd name="T30" fmla="+- 0 3620 3599"/>
                  <a:gd name="T31" fmla="*/ 3620 h 79"/>
                  <a:gd name="T32" fmla="+- 0 10582 10562"/>
                  <a:gd name="T33" fmla="*/ T32 w 44"/>
                  <a:gd name="T34" fmla="+- 0 3625 3599"/>
                  <a:gd name="T35" fmla="*/ 3625 h 79"/>
                  <a:gd name="T36" fmla="+- 0 10582 10562"/>
                  <a:gd name="T37" fmla="*/ T36 w 44"/>
                  <a:gd name="T38" fmla="+- 0 3678 3599"/>
                  <a:gd name="T39" fmla="*/ 3678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79">
                    <a:moveTo>
                      <a:pt x="20" y="79"/>
                    </a:moveTo>
                    <a:lnTo>
                      <a:pt x="1" y="79"/>
                    </a:lnTo>
                    <a:lnTo>
                      <a:pt x="0" y="5"/>
                    </a:lnTo>
                    <a:lnTo>
                      <a:pt x="19" y="5"/>
                    </a:lnTo>
                    <a:lnTo>
                      <a:pt x="19" y="10"/>
                    </a:lnTo>
                    <a:lnTo>
                      <a:pt x="18" y="16"/>
                    </a:lnTo>
                    <a:lnTo>
                      <a:pt x="20" y="21"/>
                    </a:lnTo>
                    <a:lnTo>
                      <a:pt x="24" y="21"/>
                    </a:lnTo>
                    <a:lnTo>
                      <a:pt x="20" y="26"/>
                    </a:lnTo>
                    <a:lnTo>
                      <a:pt x="2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" name="Freeform 1420"/>
              <p:cNvSpPr>
                <a:spLocks/>
              </p:cNvSpPr>
              <p:nvPr/>
            </p:nvSpPr>
            <p:spPr bwMode="auto">
              <a:xfrm>
                <a:off x="10562" y="3599"/>
                <a:ext cx="44" cy="79"/>
              </a:xfrm>
              <a:custGeom>
                <a:avLst/>
                <a:gdLst>
                  <a:gd name="T0" fmla="+- 0 10606 10562"/>
                  <a:gd name="T1" fmla="*/ T0 w 44"/>
                  <a:gd name="T2" fmla="+- 0 3620 3599"/>
                  <a:gd name="T3" fmla="*/ 3620 h 79"/>
                  <a:gd name="T4" fmla="+- 0 10590 10562"/>
                  <a:gd name="T5" fmla="*/ T4 w 44"/>
                  <a:gd name="T6" fmla="+- 0 3615 3599"/>
                  <a:gd name="T7" fmla="*/ 3615 h 79"/>
                  <a:gd name="T8" fmla="+- 0 10606 10562"/>
                  <a:gd name="T9" fmla="*/ T8 w 44"/>
                  <a:gd name="T10" fmla="+- 0 3615 3599"/>
                  <a:gd name="T11" fmla="*/ 3615 h 79"/>
                  <a:gd name="T12" fmla="+- 0 10606 10562"/>
                  <a:gd name="T13" fmla="*/ T12 w 44"/>
                  <a:gd name="T14" fmla="+- 0 3620 3599"/>
                  <a:gd name="T15" fmla="*/ 3620 h 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79">
                    <a:moveTo>
                      <a:pt x="44" y="21"/>
                    </a:moveTo>
                    <a:lnTo>
                      <a:pt x="28" y="16"/>
                    </a:lnTo>
                    <a:lnTo>
                      <a:pt x="44" y="16"/>
                    </a:lnTo>
                    <a:lnTo>
                      <a:pt x="4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1" name="Group 1421"/>
            <p:cNvGrpSpPr>
              <a:grpSpLocks/>
            </p:cNvGrpSpPr>
            <p:nvPr/>
          </p:nvGrpSpPr>
          <p:grpSpPr bwMode="auto">
            <a:xfrm>
              <a:off x="10614" y="3604"/>
              <a:ext cx="60" cy="75"/>
              <a:chOff x="10614" y="3604"/>
              <a:chExt cx="60" cy="75"/>
            </a:xfrm>
          </p:grpSpPr>
          <p:sp>
            <p:nvSpPr>
              <p:cNvPr id="3714" name="Freeform 1422"/>
              <p:cNvSpPr>
                <a:spLocks/>
              </p:cNvSpPr>
              <p:nvPr/>
            </p:nvSpPr>
            <p:spPr bwMode="auto">
              <a:xfrm>
                <a:off x="10614" y="3604"/>
                <a:ext cx="60" cy="75"/>
              </a:xfrm>
              <a:custGeom>
                <a:avLst/>
                <a:gdLst>
                  <a:gd name="T0" fmla="+- 0 10666 10614"/>
                  <a:gd name="T1" fmla="*/ T0 w 60"/>
                  <a:gd name="T2" fmla="+- 0 3667 3604"/>
                  <a:gd name="T3" fmla="*/ 3667 h 75"/>
                  <a:gd name="T4" fmla="+- 0 10646 10614"/>
                  <a:gd name="T5" fmla="*/ T4 w 60"/>
                  <a:gd name="T6" fmla="+- 0 3667 3604"/>
                  <a:gd name="T7" fmla="*/ 3667 h 75"/>
                  <a:gd name="T8" fmla="+- 0 10660 10614"/>
                  <a:gd name="T9" fmla="*/ T8 w 60"/>
                  <a:gd name="T10" fmla="+- 0 3662 3604"/>
                  <a:gd name="T11" fmla="*/ 3662 h 75"/>
                  <a:gd name="T12" fmla="+- 0 10657 10614"/>
                  <a:gd name="T13" fmla="*/ T12 w 60"/>
                  <a:gd name="T14" fmla="+- 0 3651 3604"/>
                  <a:gd name="T15" fmla="*/ 3651 h 75"/>
                  <a:gd name="T16" fmla="+- 0 10635 10614"/>
                  <a:gd name="T17" fmla="*/ T16 w 60"/>
                  <a:gd name="T18" fmla="+- 0 3646 3604"/>
                  <a:gd name="T19" fmla="*/ 3646 h 75"/>
                  <a:gd name="T20" fmla="+- 0 10618 10614"/>
                  <a:gd name="T21" fmla="*/ T20 w 60"/>
                  <a:gd name="T22" fmla="+- 0 3636 3604"/>
                  <a:gd name="T23" fmla="*/ 3636 h 75"/>
                  <a:gd name="T24" fmla="+- 0 10623 10614"/>
                  <a:gd name="T25" fmla="*/ T24 w 60"/>
                  <a:gd name="T26" fmla="+- 0 3615 3604"/>
                  <a:gd name="T27" fmla="*/ 3615 h 75"/>
                  <a:gd name="T28" fmla="+- 0 10638 10614"/>
                  <a:gd name="T29" fmla="*/ T28 w 60"/>
                  <a:gd name="T30" fmla="+- 0 3605 3604"/>
                  <a:gd name="T31" fmla="*/ 3605 h 75"/>
                  <a:gd name="T32" fmla="+- 0 10656 10614"/>
                  <a:gd name="T33" fmla="*/ T32 w 60"/>
                  <a:gd name="T34" fmla="+- 0 3604 3604"/>
                  <a:gd name="T35" fmla="*/ 3604 h 75"/>
                  <a:gd name="T36" fmla="+- 0 10672 10614"/>
                  <a:gd name="T37" fmla="*/ T36 w 60"/>
                  <a:gd name="T38" fmla="+- 0 3611 3604"/>
                  <a:gd name="T39" fmla="*/ 3611 h 75"/>
                  <a:gd name="T40" fmla="+- 0 10671 10614"/>
                  <a:gd name="T41" fmla="*/ T40 w 60"/>
                  <a:gd name="T42" fmla="+- 0 3611 3604"/>
                  <a:gd name="T43" fmla="*/ 3611 h 75"/>
                  <a:gd name="T44" fmla="+- 0 10634 10614"/>
                  <a:gd name="T45" fmla="*/ T44 w 60"/>
                  <a:gd name="T46" fmla="+- 0 3611 3604"/>
                  <a:gd name="T47" fmla="*/ 3611 h 75"/>
                  <a:gd name="T48" fmla="+- 0 10633 10614"/>
                  <a:gd name="T49" fmla="*/ T48 w 60"/>
                  <a:gd name="T50" fmla="+- 0 3623 3604"/>
                  <a:gd name="T51" fmla="*/ 3623 h 75"/>
                  <a:gd name="T52" fmla="+- 0 10643 10614"/>
                  <a:gd name="T53" fmla="*/ T52 w 60"/>
                  <a:gd name="T54" fmla="+- 0 3631 3604"/>
                  <a:gd name="T55" fmla="*/ 3631 h 75"/>
                  <a:gd name="T56" fmla="+- 0 10659 10614"/>
                  <a:gd name="T57" fmla="*/ T56 w 60"/>
                  <a:gd name="T58" fmla="+- 0 3635 3604"/>
                  <a:gd name="T59" fmla="*/ 3635 h 75"/>
                  <a:gd name="T60" fmla="+- 0 10673 10614"/>
                  <a:gd name="T61" fmla="*/ T60 w 60"/>
                  <a:gd name="T62" fmla="+- 0 3641 3604"/>
                  <a:gd name="T63" fmla="*/ 3641 h 75"/>
                  <a:gd name="T64" fmla="+- 0 10670 10614"/>
                  <a:gd name="T65" fmla="*/ T64 w 60"/>
                  <a:gd name="T66" fmla="+- 0 3663 3604"/>
                  <a:gd name="T67" fmla="*/ 3663 h 75"/>
                  <a:gd name="T68" fmla="+- 0 10666 10614"/>
                  <a:gd name="T69" fmla="*/ T68 w 60"/>
                  <a:gd name="T70" fmla="+- 0 3667 3604"/>
                  <a:gd name="T71" fmla="*/ 3667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2" y="63"/>
                    </a:moveTo>
                    <a:lnTo>
                      <a:pt x="32" y="63"/>
                    </a:lnTo>
                    <a:lnTo>
                      <a:pt x="46" y="58"/>
                    </a:lnTo>
                    <a:lnTo>
                      <a:pt x="43" y="47"/>
                    </a:lnTo>
                    <a:lnTo>
                      <a:pt x="21" y="42"/>
                    </a:lnTo>
                    <a:lnTo>
                      <a:pt x="4" y="32"/>
                    </a:lnTo>
                    <a:lnTo>
                      <a:pt x="9" y="11"/>
                    </a:lnTo>
                    <a:lnTo>
                      <a:pt x="24" y="1"/>
                    </a:lnTo>
                    <a:lnTo>
                      <a:pt x="42" y="0"/>
                    </a:lnTo>
                    <a:lnTo>
                      <a:pt x="58" y="7"/>
                    </a:lnTo>
                    <a:lnTo>
                      <a:pt x="57" y="7"/>
                    </a:lnTo>
                    <a:lnTo>
                      <a:pt x="20" y="7"/>
                    </a:lnTo>
                    <a:lnTo>
                      <a:pt x="19" y="19"/>
                    </a:lnTo>
                    <a:lnTo>
                      <a:pt x="29" y="27"/>
                    </a:lnTo>
                    <a:lnTo>
                      <a:pt x="45" y="31"/>
                    </a:lnTo>
                    <a:lnTo>
                      <a:pt x="59" y="37"/>
                    </a:lnTo>
                    <a:lnTo>
                      <a:pt x="56" y="59"/>
                    </a:lnTo>
                    <a:lnTo>
                      <a:pt x="5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" name="Freeform 1423"/>
              <p:cNvSpPr>
                <a:spLocks/>
              </p:cNvSpPr>
              <p:nvPr/>
            </p:nvSpPr>
            <p:spPr bwMode="auto">
              <a:xfrm>
                <a:off x="10614" y="3604"/>
                <a:ext cx="60" cy="75"/>
              </a:xfrm>
              <a:custGeom>
                <a:avLst/>
                <a:gdLst>
                  <a:gd name="T0" fmla="+- 0 10661 10614"/>
                  <a:gd name="T1" fmla="*/ T0 w 60"/>
                  <a:gd name="T2" fmla="+- 0 3624 3604"/>
                  <a:gd name="T3" fmla="*/ 3624 h 75"/>
                  <a:gd name="T4" fmla="+- 0 10661 10614"/>
                  <a:gd name="T5" fmla="*/ T4 w 60"/>
                  <a:gd name="T6" fmla="+- 0 3613 3604"/>
                  <a:gd name="T7" fmla="*/ 3613 h 75"/>
                  <a:gd name="T8" fmla="+- 0 10634 10614"/>
                  <a:gd name="T9" fmla="*/ T8 w 60"/>
                  <a:gd name="T10" fmla="+- 0 3611 3604"/>
                  <a:gd name="T11" fmla="*/ 3611 h 75"/>
                  <a:gd name="T12" fmla="+- 0 10671 10614"/>
                  <a:gd name="T13" fmla="*/ T12 w 60"/>
                  <a:gd name="T14" fmla="+- 0 3611 3604"/>
                  <a:gd name="T15" fmla="*/ 3611 h 75"/>
                  <a:gd name="T16" fmla="+- 0 10661 10614"/>
                  <a:gd name="T17" fmla="*/ T16 w 60"/>
                  <a:gd name="T18" fmla="+- 0 3624 3604"/>
                  <a:gd name="T19" fmla="*/ 362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0"/>
                    </a:moveTo>
                    <a:lnTo>
                      <a:pt x="47" y="9"/>
                    </a:lnTo>
                    <a:lnTo>
                      <a:pt x="20" y="7"/>
                    </a:lnTo>
                    <a:lnTo>
                      <a:pt x="57" y="7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" name="Freeform 1424"/>
              <p:cNvSpPr>
                <a:spLocks/>
              </p:cNvSpPr>
              <p:nvPr/>
            </p:nvSpPr>
            <p:spPr bwMode="auto">
              <a:xfrm>
                <a:off x="10614" y="3604"/>
                <a:ext cx="60" cy="75"/>
              </a:xfrm>
              <a:custGeom>
                <a:avLst/>
                <a:gdLst>
                  <a:gd name="T0" fmla="+- 0 10640 10614"/>
                  <a:gd name="T1" fmla="*/ T0 w 60"/>
                  <a:gd name="T2" fmla="+- 0 3678 3604"/>
                  <a:gd name="T3" fmla="*/ 3678 h 75"/>
                  <a:gd name="T4" fmla="+- 0 10624 10614"/>
                  <a:gd name="T5" fmla="*/ T4 w 60"/>
                  <a:gd name="T6" fmla="+- 0 3674 3604"/>
                  <a:gd name="T7" fmla="*/ 3674 h 75"/>
                  <a:gd name="T8" fmla="+- 0 10614 10614"/>
                  <a:gd name="T9" fmla="*/ T8 w 60"/>
                  <a:gd name="T10" fmla="+- 0 3664 3604"/>
                  <a:gd name="T11" fmla="*/ 3664 h 75"/>
                  <a:gd name="T12" fmla="+- 0 10629 10614"/>
                  <a:gd name="T13" fmla="*/ T12 w 60"/>
                  <a:gd name="T14" fmla="+- 0 3657 3604"/>
                  <a:gd name="T15" fmla="*/ 3657 h 75"/>
                  <a:gd name="T16" fmla="+- 0 10631 10614"/>
                  <a:gd name="T17" fmla="*/ T16 w 60"/>
                  <a:gd name="T18" fmla="+- 0 3664 3604"/>
                  <a:gd name="T19" fmla="*/ 3664 h 75"/>
                  <a:gd name="T20" fmla="+- 0 10637 10614"/>
                  <a:gd name="T21" fmla="*/ T20 w 60"/>
                  <a:gd name="T22" fmla="+- 0 3667 3604"/>
                  <a:gd name="T23" fmla="*/ 3667 h 75"/>
                  <a:gd name="T24" fmla="+- 0 10666 10614"/>
                  <a:gd name="T25" fmla="*/ T24 w 60"/>
                  <a:gd name="T26" fmla="+- 0 3667 3604"/>
                  <a:gd name="T27" fmla="*/ 3667 h 75"/>
                  <a:gd name="T28" fmla="+- 0 10658 10614"/>
                  <a:gd name="T29" fmla="*/ T28 w 60"/>
                  <a:gd name="T30" fmla="+- 0 3675 3604"/>
                  <a:gd name="T31" fmla="*/ 3675 h 75"/>
                  <a:gd name="T32" fmla="+- 0 10640 10614"/>
                  <a:gd name="T33" fmla="*/ T32 w 60"/>
                  <a:gd name="T34" fmla="+- 0 3678 3604"/>
                  <a:gd name="T35" fmla="*/ 367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6" y="74"/>
                    </a:moveTo>
                    <a:lnTo>
                      <a:pt x="10" y="70"/>
                    </a:lnTo>
                    <a:lnTo>
                      <a:pt x="0" y="60"/>
                    </a:lnTo>
                    <a:lnTo>
                      <a:pt x="15" y="53"/>
                    </a:lnTo>
                    <a:lnTo>
                      <a:pt x="17" y="60"/>
                    </a:lnTo>
                    <a:lnTo>
                      <a:pt x="23" y="63"/>
                    </a:lnTo>
                    <a:lnTo>
                      <a:pt x="52" y="63"/>
                    </a:lnTo>
                    <a:lnTo>
                      <a:pt x="44" y="71"/>
                    </a:lnTo>
                    <a:lnTo>
                      <a:pt x="26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2" name="Group 1425"/>
            <p:cNvGrpSpPr>
              <a:grpSpLocks/>
            </p:cNvGrpSpPr>
            <p:nvPr/>
          </p:nvGrpSpPr>
          <p:grpSpPr bwMode="auto">
            <a:xfrm>
              <a:off x="10693" y="3603"/>
              <a:ext cx="65" cy="78"/>
              <a:chOff x="10693" y="3603"/>
              <a:chExt cx="65" cy="78"/>
            </a:xfrm>
          </p:grpSpPr>
          <p:sp>
            <p:nvSpPr>
              <p:cNvPr id="3710" name="Freeform 1426"/>
              <p:cNvSpPr>
                <a:spLocks/>
              </p:cNvSpPr>
              <p:nvPr/>
            </p:nvSpPr>
            <p:spPr bwMode="auto">
              <a:xfrm>
                <a:off x="10693" y="3603"/>
                <a:ext cx="65" cy="78"/>
              </a:xfrm>
              <a:custGeom>
                <a:avLst/>
                <a:gdLst>
                  <a:gd name="T0" fmla="+- 0 10743 10693"/>
                  <a:gd name="T1" fmla="*/ T0 w 65"/>
                  <a:gd name="T2" fmla="+- 0 3680 3603"/>
                  <a:gd name="T3" fmla="*/ 3680 h 78"/>
                  <a:gd name="T4" fmla="+- 0 10725 10693"/>
                  <a:gd name="T5" fmla="*/ T4 w 65"/>
                  <a:gd name="T6" fmla="+- 0 3679 3603"/>
                  <a:gd name="T7" fmla="*/ 3679 h 78"/>
                  <a:gd name="T8" fmla="+- 0 10704 10693"/>
                  <a:gd name="T9" fmla="*/ T8 w 65"/>
                  <a:gd name="T10" fmla="+- 0 3673 3603"/>
                  <a:gd name="T11" fmla="*/ 3673 h 78"/>
                  <a:gd name="T12" fmla="+- 0 10693 10693"/>
                  <a:gd name="T13" fmla="*/ T12 w 65"/>
                  <a:gd name="T14" fmla="+- 0 3656 3603"/>
                  <a:gd name="T15" fmla="*/ 3656 h 78"/>
                  <a:gd name="T16" fmla="+- 0 10695 10693"/>
                  <a:gd name="T17" fmla="*/ T16 w 65"/>
                  <a:gd name="T18" fmla="+- 0 3626 3603"/>
                  <a:gd name="T19" fmla="*/ 3626 h 78"/>
                  <a:gd name="T20" fmla="+- 0 10704 10693"/>
                  <a:gd name="T21" fmla="*/ T20 w 65"/>
                  <a:gd name="T22" fmla="+- 0 3609 3603"/>
                  <a:gd name="T23" fmla="*/ 3609 h 78"/>
                  <a:gd name="T24" fmla="+- 0 10721 10693"/>
                  <a:gd name="T25" fmla="*/ T24 w 65"/>
                  <a:gd name="T26" fmla="+- 0 3603 3603"/>
                  <a:gd name="T27" fmla="*/ 3603 h 78"/>
                  <a:gd name="T28" fmla="+- 0 10744 10693"/>
                  <a:gd name="T29" fmla="*/ T28 w 65"/>
                  <a:gd name="T30" fmla="+- 0 3609 3603"/>
                  <a:gd name="T31" fmla="*/ 3609 h 78"/>
                  <a:gd name="T32" fmla="+- 0 10750 10693"/>
                  <a:gd name="T33" fmla="*/ T32 w 65"/>
                  <a:gd name="T34" fmla="+- 0 3617 3603"/>
                  <a:gd name="T35" fmla="*/ 3617 h 78"/>
                  <a:gd name="T36" fmla="+- 0 10718 10693"/>
                  <a:gd name="T37" fmla="*/ T36 w 65"/>
                  <a:gd name="T38" fmla="+- 0 3617 3603"/>
                  <a:gd name="T39" fmla="*/ 3617 h 78"/>
                  <a:gd name="T40" fmla="+- 0 10712 10693"/>
                  <a:gd name="T41" fmla="*/ T40 w 65"/>
                  <a:gd name="T42" fmla="+- 0 3627 3603"/>
                  <a:gd name="T43" fmla="*/ 3627 h 78"/>
                  <a:gd name="T44" fmla="+- 0 10711 10693"/>
                  <a:gd name="T45" fmla="*/ T44 w 65"/>
                  <a:gd name="T46" fmla="+- 0 3629 3603"/>
                  <a:gd name="T47" fmla="*/ 3629 h 78"/>
                  <a:gd name="T48" fmla="+- 0 10711 10693"/>
                  <a:gd name="T49" fmla="*/ T48 w 65"/>
                  <a:gd name="T50" fmla="+- 0 3632 3603"/>
                  <a:gd name="T51" fmla="*/ 3632 h 78"/>
                  <a:gd name="T52" fmla="+- 0 10739 10693"/>
                  <a:gd name="T53" fmla="*/ T52 w 65"/>
                  <a:gd name="T54" fmla="+- 0 3632 3603"/>
                  <a:gd name="T55" fmla="*/ 3632 h 78"/>
                  <a:gd name="T56" fmla="+- 0 10711 10693"/>
                  <a:gd name="T57" fmla="*/ T56 w 65"/>
                  <a:gd name="T58" fmla="+- 0 3644 3603"/>
                  <a:gd name="T59" fmla="*/ 3644 h 78"/>
                  <a:gd name="T60" fmla="+- 0 10711 10693"/>
                  <a:gd name="T61" fmla="*/ T60 w 65"/>
                  <a:gd name="T62" fmla="+- 0 3656 3603"/>
                  <a:gd name="T63" fmla="*/ 3656 h 78"/>
                  <a:gd name="T64" fmla="+- 0 10714 10693"/>
                  <a:gd name="T65" fmla="*/ T64 w 65"/>
                  <a:gd name="T66" fmla="+- 0 3666 3603"/>
                  <a:gd name="T67" fmla="*/ 3666 h 78"/>
                  <a:gd name="T68" fmla="+- 0 10726 10693"/>
                  <a:gd name="T69" fmla="*/ T68 w 65"/>
                  <a:gd name="T70" fmla="+- 0 3666 3603"/>
                  <a:gd name="T71" fmla="*/ 3666 h 78"/>
                  <a:gd name="T72" fmla="+- 0 10754 10693"/>
                  <a:gd name="T73" fmla="*/ T72 w 65"/>
                  <a:gd name="T74" fmla="+- 0 3666 3603"/>
                  <a:gd name="T75" fmla="*/ 3666 h 78"/>
                  <a:gd name="T76" fmla="+- 0 10752 10693"/>
                  <a:gd name="T77" fmla="*/ T76 w 65"/>
                  <a:gd name="T78" fmla="+- 0 3671 3603"/>
                  <a:gd name="T79" fmla="*/ 3671 h 78"/>
                  <a:gd name="T80" fmla="+- 0 10743 10693"/>
                  <a:gd name="T81" fmla="*/ T80 w 65"/>
                  <a:gd name="T82" fmla="+- 0 3680 3603"/>
                  <a:gd name="T83" fmla="*/ 368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2" y="76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3"/>
                    </a:lnTo>
                    <a:lnTo>
                      <a:pt x="11" y="6"/>
                    </a:lnTo>
                    <a:lnTo>
                      <a:pt x="28" y="0"/>
                    </a:lnTo>
                    <a:lnTo>
                      <a:pt x="51" y="6"/>
                    </a:lnTo>
                    <a:lnTo>
                      <a:pt x="57" y="14"/>
                    </a:lnTo>
                    <a:lnTo>
                      <a:pt x="25" y="14"/>
                    </a:lnTo>
                    <a:lnTo>
                      <a:pt x="19" y="24"/>
                    </a:lnTo>
                    <a:lnTo>
                      <a:pt x="18" y="26"/>
                    </a:lnTo>
                    <a:lnTo>
                      <a:pt x="18" y="29"/>
                    </a:lnTo>
                    <a:lnTo>
                      <a:pt x="46" y="29"/>
                    </a:lnTo>
                    <a:lnTo>
                      <a:pt x="18" y="41"/>
                    </a:lnTo>
                    <a:lnTo>
                      <a:pt x="18" y="53"/>
                    </a:lnTo>
                    <a:lnTo>
                      <a:pt x="21" y="63"/>
                    </a:lnTo>
                    <a:lnTo>
                      <a:pt x="33" y="63"/>
                    </a:lnTo>
                    <a:lnTo>
                      <a:pt x="61" y="63"/>
                    </a:lnTo>
                    <a:lnTo>
                      <a:pt x="59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" name="Freeform 1427"/>
              <p:cNvSpPr>
                <a:spLocks/>
              </p:cNvSpPr>
              <p:nvPr/>
            </p:nvSpPr>
            <p:spPr bwMode="auto">
              <a:xfrm>
                <a:off x="10693" y="3603"/>
                <a:ext cx="65" cy="78"/>
              </a:xfrm>
              <a:custGeom>
                <a:avLst/>
                <a:gdLst>
                  <a:gd name="T0" fmla="+- 0 10739 10693"/>
                  <a:gd name="T1" fmla="*/ T0 w 65"/>
                  <a:gd name="T2" fmla="+- 0 3632 3603"/>
                  <a:gd name="T3" fmla="*/ 3632 h 78"/>
                  <a:gd name="T4" fmla="+- 0 10733 10693"/>
                  <a:gd name="T5" fmla="*/ T4 w 65"/>
                  <a:gd name="T6" fmla="+- 0 3617 3603"/>
                  <a:gd name="T7" fmla="*/ 3617 h 78"/>
                  <a:gd name="T8" fmla="+- 0 10718 10693"/>
                  <a:gd name="T9" fmla="*/ T8 w 65"/>
                  <a:gd name="T10" fmla="+- 0 3617 3603"/>
                  <a:gd name="T11" fmla="*/ 3617 h 78"/>
                  <a:gd name="T12" fmla="+- 0 10750 10693"/>
                  <a:gd name="T13" fmla="*/ T12 w 65"/>
                  <a:gd name="T14" fmla="+- 0 3617 3603"/>
                  <a:gd name="T15" fmla="*/ 3617 h 78"/>
                  <a:gd name="T16" fmla="+- 0 10756 10693"/>
                  <a:gd name="T17" fmla="*/ T16 w 65"/>
                  <a:gd name="T18" fmla="+- 0 3625 3603"/>
                  <a:gd name="T19" fmla="*/ 3625 h 78"/>
                  <a:gd name="T20" fmla="+- 0 10739 10693"/>
                  <a:gd name="T21" fmla="*/ T20 w 65"/>
                  <a:gd name="T22" fmla="+- 0 3632 3603"/>
                  <a:gd name="T23" fmla="*/ 3632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6" y="29"/>
                    </a:moveTo>
                    <a:lnTo>
                      <a:pt x="40" y="14"/>
                    </a:lnTo>
                    <a:lnTo>
                      <a:pt x="25" y="14"/>
                    </a:lnTo>
                    <a:lnTo>
                      <a:pt x="57" y="14"/>
                    </a:lnTo>
                    <a:lnTo>
                      <a:pt x="63" y="22"/>
                    </a:ln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" name="Freeform 1428"/>
              <p:cNvSpPr>
                <a:spLocks/>
              </p:cNvSpPr>
              <p:nvPr/>
            </p:nvSpPr>
            <p:spPr bwMode="auto">
              <a:xfrm>
                <a:off x="10693" y="3603"/>
                <a:ext cx="65" cy="78"/>
              </a:xfrm>
              <a:custGeom>
                <a:avLst/>
                <a:gdLst>
                  <a:gd name="T0" fmla="+- 0 10740 10693"/>
                  <a:gd name="T1" fmla="*/ T0 w 65"/>
                  <a:gd name="T2" fmla="+- 0 3632 3603"/>
                  <a:gd name="T3" fmla="*/ 3632 h 78"/>
                  <a:gd name="T4" fmla="+- 0 10739 10693"/>
                  <a:gd name="T5" fmla="*/ T4 w 65"/>
                  <a:gd name="T6" fmla="+- 0 3632 3603"/>
                  <a:gd name="T7" fmla="*/ 3632 h 78"/>
                  <a:gd name="T8" fmla="+- 0 10739 10693"/>
                  <a:gd name="T9" fmla="*/ T8 w 65"/>
                  <a:gd name="T10" fmla="+- 0 3632 3603"/>
                  <a:gd name="T11" fmla="*/ 3632 h 78"/>
                  <a:gd name="T12" fmla="+- 0 10740 10693"/>
                  <a:gd name="T13" fmla="*/ T12 w 65"/>
                  <a:gd name="T14" fmla="+- 0 3632 3603"/>
                  <a:gd name="T15" fmla="*/ 3632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6" y="29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" name="Freeform 1429"/>
              <p:cNvSpPr>
                <a:spLocks/>
              </p:cNvSpPr>
              <p:nvPr/>
            </p:nvSpPr>
            <p:spPr bwMode="auto">
              <a:xfrm>
                <a:off x="10693" y="3603"/>
                <a:ext cx="65" cy="78"/>
              </a:xfrm>
              <a:custGeom>
                <a:avLst/>
                <a:gdLst>
                  <a:gd name="T0" fmla="+- 0 10754 10693"/>
                  <a:gd name="T1" fmla="*/ T0 w 65"/>
                  <a:gd name="T2" fmla="+- 0 3666 3603"/>
                  <a:gd name="T3" fmla="*/ 3666 h 78"/>
                  <a:gd name="T4" fmla="+- 0 10733 10693"/>
                  <a:gd name="T5" fmla="*/ T4 w 65"/>
                  <a:gd name="T6" fmla="+- 0 3666 3603"/>
                  <a:gd name="T7" fmla="*/ 3666 h 78"/>
                  <a:gd name="T8" fmla="+- 0 10738 10693"/>
                  <a:gd name="T9" fmla="*/ T8 w 65"/>
                  <a:gd name="T10" fmla="+- 0 3663 3603"/>
                  <a:gd name="T11" fmla="*/ 3663 h 78"/>
                  <a:gd name="T12" fmla="+- 0 10739 10693"/>
                  <a:gd name="T13" fmla="*/ T12 w 65"/>
                  <a:gd name="T14" fmla="+- 0 3658 3603"/>
                  <a:gd name="T15" fmla="*/ 3658 h 78"/>
                  <a:gd name="T16" fmla="+- 0 10757 10693"/>
                  <a:gd name="T17" fmla="*/ T16 w 65"/>
                  <a:gd name="T18" fmla="+- 0 3659 3603"/>
                  <a:gd name="T19" fmla="*/ 3659 h 78"/>
                  <a:gd name="T20" fmla="+- 0 10754 10693"/>
                  <a:gd name="T21" fmla="*/ T20 w 65"/>
                  <a:gd name="T22" fmla="+- 0 3666 3603"/>
                  <a:gd name="T23" fmla="*/ 3666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1" y="63"/>
                    </a:moveTo>
                    <a:lnTo>
                      <a:pt x="40" y="63"/>
                    </a:lnTo>
                    <a:lnTo>
                      <a:pt x="45" y="60"/>
                    </a:lnTo>
                    <a:lnTo>
                      <a:pt x="46" y="55"/>
                    </a:lnTo>
                    <a:lnTo>
                      <a:pt x="64" y="56"/>
                    </a:lnTo>
                    <a:lnTo>
                      <a:pt x="6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3" name="Group 1430"/>
            <p:cNvGrpSpPr>
              <a:grpSpLocks/>
            </p:cNvGrpSpPr>
            <p:nvPr/>
          </p:nvGrpSpPr>
          <p:grpSpPr bwMode="auto">
            <a:xfrm>
              <a:off x="10769" y="3604"/>
              <a:ext cx="60" cy="75"/>
              <a:chOff x="10769" y="3604"/>
              <a:chExt cx="60" cy="75"/>
            </a:xfrm>
          </p:grpSpPr>
          <p:sp>
            <p:nvSpPr>
              <p:cNvPr id="3707" name="Freeform 1431"/>
              <p:cNvSpPr>
                <a:spLocks/>
              </p:cNvSpPr>
              <p:nvPr/>
            </p:nvSpPr>
            <p:spPr bwMode="auto">
              <a:xfrm>
                <a:off x="10769" y="3604"/>
                <a:ext cx="60" cy="75"/>
              </a:xfrm>
              <a:custGeom>
                <a:avLst/>
                <a:gdLst>
                  <a:gd name="T0" fmla="+- 0 10822 10769"/>
                  <a:gd name="T1" fmla="*/ T0 w 60"/>
                  <a:gd name="T2" fmla="+- 0 3667 3604"/>
                  <a:gd name="T3" fmla="*/ 3667 h 75"/>
                  <a:gd name="T4" fmla="+- 0 10802 10769"/>
                  <a:gd name="T5" fmla="*/ T4 w 60"/>
                  <a:gd name="T6" fmla="+- 0 3667 3604"/>
                  <a:gd name="T7" fmla="*/ 3667 h 75"/>
                  <a:gd name="T8" fmla="+- 0 10816 10769"/>
                  <a:gd name="T9" fmla="*/ T8 w 60"/>
                  <a:gd name="T10" fmla="+- 0 3662 3604"/>
                  <a:gd name="T11" fmla="*/ 3662 h 75"/>
                  <a:gd name="T12" fmla="+- 0 10812 10769"/>
                  <a:gd name="T13" fmla="*/ T12 w 60"/>
                  <a:gd name="T14" fmla="+- 0 3651 3604"/>
                  <a:gd name="T15" fmla="*/ 3651 h 75"/>
                  <a:gd name="T16" fmla="+- 0 10790 10769"/>
                  <a:gd name="T17" fmla="*/ T16 w 60"/>
                  <a:gd name="T18" fmla="+- 0 3646 3604"/>
                  <a:gd name="T19" fmla="*/ 3646 h 75"/>
                  <a:gd name="T20" fmla="+- 0 10774 10769"/>
                  <a:gd name="T21" fmla="*/ T20 w 60"/>
                  <a:gd name="T22" fmla="+- 0 3636 3604"/>
                  <a:gd name="T23" fmla="*/ 3636 h 75"/>
                  <a:gd name="T24" fmla="+- 0 10779 10769"/>
                  <a:gd name="T25" fmla="*/ T24 w 60"/>
                  <a:gd name="T26" fmla="+- 0 3615 3604"/>
                  <a:gd name="T27" fmla="*/ 3615 h 75"/>
                  <a:gd name="T28" fmla="+- 0 10793 10769"/>
                  <a:gd name="T29" fmla="*/ T28 w 60"/>
                  <a:gd name="T30" fmla="+- 0 3605 3604"/>
                  <a:gd name="T31" fmla="*/ 3605 h 75"/>
                  <a:gd name="T32" fmla="+- 0 10812 10769"/>
                  <a:gd name="T33" fmla="*/ T32 w 60"/>
                  <a:gd name="T34" fmla="+- 0 3604 3604"/>
                  <a:gd name="T35" fmla="*/ 3604 h 75"/>
                  <a:gd name="T36" fmla="+- 0 10827 10769"/>
                  <a:gd name="T37" fmla="*/ T36 w 60"/>
                  <a:gd name="T38" fmla="+- 0 3611 3604"/>
                  <a:gd name="T39" fmla="*/ 3611 h 75"/>
                  <a:gd name="T40" fmla="+- 0 10827 10769"/>
                  <a:gd name="T41" fmla="*/ T40 w 60"/>
                  <a:gd name="T42" fmla="+- 0 3611 3604"/>
                  <a:gd name="T43" fmla="*/ 3611 h 75"/>
                  <a:gd name="T44" fmla="+- 0 10789 10769"/>
                  <a:gd name="T45" fmla="*/ T44 w 60"/>
                  <a:gd name="T46" fmla="+- 0 3611 3604"/>
                  <a:gd name="T47" fmla="*/ 3611 h 75"/>
                  <a:gd name="T48" fmla="+- 0 10789 10769"/>
                  <a:gd name="T49" fmla="*/ T48 w 60"/>
                  <a:gd name="T50" fmla="+- 0 3623 3604"/>
                  <a:gd name="T51" fmla="*/ 3623 h 75"/>
                  <a:gd name="T52" fmla="+- 0 10799 10769"/>
                  <a:gd name="T53" fmla="*/ T52 w 60"/>
                  <a:gd name="T54" fmla="+- 0 3631 3604"/>
                  <a:gd name="T55" fmla="*/ 3631 h 75"/>
                  <a:gd name="T56" fmla="+- 0 10814 10769"/>
                  <a:gd name="T57" fmla="*/ T56 w 60"/>
                  <a:gd name="T58" fmla="+- 0 3635 3604"/>
                  <a:gd name="T59" fmla="*/ 3635 h 75"/>
                  <a:gd name="T60" fmla="+- 0 10829 10769"/>
                  <a:gd name="T61" fmla="*/ T60 w 60"/>
                  <a:gd name="T62" fmla="+- 0 3641 3604"/>
                  <a:gd name="T63" fmla="*/ 3641 h 75"/>
                  <a:gd name="T64" fmla="+- 0 10826 10769"/>
                  <a:gd name="T65" fmla="*/ T64 w 60"/>
                  <a:gd name="T66" fmla="+- 0 3663 3604"/>
                  <a:gd name="T67" fmla="*/ 3663 h 75"/>
                  <a:gd name="T68" fmla="+- 0 10822 10769"/>
                  <a:gd name="T69" fmla="*/ T68 w 60"/>
                  <a:gd name="T70" fmla="+- 0 3667 3604"/>
                  <a:gd name="T71" fmla="*/ 3667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3" y="63"/>
                    </a:moveTo>
                    <a:lnTo>
                      <a:pt x="33" y="63"/>
                    </a:lnTo>
                    <a:lnTo>
                      <a:pt x="47" y="58"/>
                    </a:lnTo>
                    <a:lnTo>
                      <a:pt x="43" y="47"/>
                    </a:lnTo>
                    <a:lnTo>
                      <a:pt x="21" y="42"/>
                    </a:lnTo>
                    <a:lnTo>
                      <a:pt x="5" y="32"/>
                    </a:lnTo>
                    <a:lnTo>
                      <a:pt x="10" y="11"/>
                    </a:lnTo>
                    <a:lnTo>
                      <a:pt x="24" y="1"/>
                    </a:lnTo>
                    <a:lnTo>
                      <a:pt x="43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20" y="19"/>
                    </a:lnTo>
                    <a:lnTo>
                      <a:pt x="30" y="27"/>
                    </a:lnTo>
                    <a:lnTo>
                      <a:pt x="45" y="31"/>
                    </a:lnTo>
                    <a:lnTo>
                      <a:pt x="60" y="37"/>
                    </a:lnTo>
                    <a:lnTo>
                      <a:pt x="57" y="59"/>
                    </a:lnTo>
                    <a:lnTo>
                      <a:pt x="5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" name="Freeform 1432"/>
              <p:cNvSpPr>
                <a:spLocks/>
              </p:cNvSpPr>
              <p:nvPr/>
            </p:nvSpPr>
            <p:spPr bwMode="auto">
              <a:xfrm>
                <a:off x="10769" y="3604"/>
                <a:ext cx="60" cy="75"/>
              </a:xfrm>
              <a:custGeom>
                <a:avLst/>
                <a:gdLst>
                  <a:gd name="T0" fmla="+- 0 10816 10769"/>
                  <a:gd name="T1" fmla="*/ T0 w 60"/>
                  <a:gd name="T2" fmla="+- 0 3624 3604"/>
                  <a:gd name="T3" fmla="*/ 3624 h 75"/>
                  <a:gd name="T4" fmla="+- 0 10817 10769"/>
                  <a:gd name="T5" fmla="*/ T4 w 60"/>
                  <a:gd name="T6" fmla="+- 0 3613 3604"/>
                  <a:gd name="T7" fmla="*/ 3613 h 75"/>
                  <a:gd name="T8" fmla="+- 0 10789 10769"/>
                  <a:gd name="T9" fmla="*/ T8 w 60"/>
                  <a:gd name="T10" fmla="+- 0 3611 3604"/>
                  <a:gd name="T11" fmla="*/ 3611 h 75"/>
                  <a:gd name="T12" fmla="+- 0 10827 10769"/>
                  <a:gd name="T13" fmla="*/ T12 w 60"/>
                  <a:gd name="T14" fmla="+- 0 3611 3604"/>
                  <a:gd name="T15" fmla="*/ 3611 h 75"/>
                  <a:gd name="T16" fmla="+- 0 10816 10769"/>
                  <a:gd name="T17" fmla="*/ T16 w 60"/>
                  <a:gd name="T18" fmla="+- 0 3624 3604"/>
                  <a:gd name="T19" fmla="*/ 362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0"/>
                    </a:moveTo>
                    <a:lnTo>
                      <a:pt x="48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" name="Freeform 1433"/>
              <p:cNvSpPr>
                <a:spLocks/>
              </p:cNvSpPr>
              <p:nvPr/>
            </p:nvSpPr>
            <p:spPr bwMode="auto">
              <a:xfrm>
                <a:off x="10769" y="3604"/>
                <a:ext cx="60" cy="75"/>
              </a:xfrm>
              <a:custGeom>
                <a:avLst/>
                <a:gdLst>
                  <a:gd name="T0" fmla="+- 0 10796 10769"/>
                  <a:gd name="T1" fmla="*/ T0 w 60"/>
                  <a:gd name="T2" fmla="+- 0 3678 3604"/>
                  <a:gd name="T3" fmla="*/ 3678 h 75"/>
                  <a:gd name="T4" fmla="+- 0 10779 10769"/>
                  <a:gd name="T5" fmla="*/ T4 w 60"/>
                  <a:gd name="T6" fmla="+- 0 3674 3604"/>
                  <a:gd name="T7" fmla="*/ 3674 h 75"/>
                  <a:gd name="T8" fmla="+- 0 10769 10769"/>
                  <a:gd name="T9" fmla="*/ T8 w 60"/>
                  <a:gd name="T10" fmla="+- 0 3664 3604"/>
                  <a:gd name="T11" fmla="*/ 3664 h 75"/>
                  <a:gd name="T12" fmla="+- 0 10785 10769"/>
                  <a:gd name="T13" fmla="*/ T12 w 60"/>
                  <a:gd name="T14" fmla="+- 0 3657 3604"/>
                  <a:gd name="T15" fmla="*/ 3657 h 75"/>
                  <a:gd name="T16" fmla="+- 0 10786 10769"/>
                  <a:gd name="T17" fmla="*/ T16 w 60"/>
                  <a:gd name="T18" fmla="+- 0 3664 3604"/>
                  <a:gd name="T19" fmla="*/ 3664 h 75"/>
                  <a:gd name="T20" fmla="+- 0 10793 10769"/>
                  <a:gd name="T21" fmla="*/ T20 w 60"/>
                  <a:gd name="T22" fmla="+- 0 3667 3604"/>
                  <a:gd name="T23" fmla="*/ 3667 h 75"/>
                  <a:gd name="T24" fmla="+- 0 10822 10769"/>
                  <a:gd name="T25" fmla="*/ T24 w 60"/>
                  <a:gd name="T26" fmla="+- 0 3667 3604"/>
                  <a:gd name="T27" fmla="*/ 3667 h 75"/>
                  <a:gd name="T28" fmla="+- 0 10813 10769"/>
                  <a:gd name="T29" fmla="*/ T28 w 60"/>
                  <a:gd name="T30" fmla="+- 0 3675 3604"/>
                  <a:gd name="T31" fmla="*/ 3675 h 75"/>
                  <a:gd name="T32" fmla="+- 0 10796 10769"/>
                  <a:gd name="T33" fmla="*/ T32 w 60"/>
                  <a:gd name="T34" fmla="+- 0 3678 3604"/>
                  <a:gd name="T35" fmla="*/ 367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4"/>
                    </a:moveTo>
                    <a:lnTo>
                      <a:pt x="10" y="70"/>
                    </a:lnTo>
                    <a:lnTo>
                      <a:pt x="0" y="60"/>
                    </a:lnTo>
                    <a:lnTo>
                      <a:pt x="16" y="53"/>
                    </a:lnTo>
                    <a:lnTo>
                      <a:pt x="17" y="60"/>
                    </a:lnTo>
                    <a:lnTo>
                      <a:pt x="24" y="63"/>
                    </a:lnTo>
                    <a:lnTo>
                      <a:pt x="53" y="63"/>
                    </a:lnTo>
                    <a:lnTo>
                      <a:pt x="44" y="71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4" name="Group 1434"/>
            <p:cNvGrpSpPr>
              <a:grpSpLocks/>
            </p:cNvGrpSpPr>
            <p:nvPr/>
          </p:nvGrpSpPr>
          <p:grpSpPr bwMode="auto">
            <a:xfrm>
              <a:off x="10842" y="3576"/>
              <a:ext cx="37" cy="105"/>
              <a:chOff x="10842" y="3576"/>
              <a:chExt cx="37" cy="105"/>
            </a:xfrm>
          </p:grpSpPr>
          <p:sp>
            <p:nvSpPr>
              <p:cNvPr id="3706" name="Freeform 1435"/>
              <p:cNvSpPr>
                <a:spLocks/>
              </p:cNvSpPr>
              <p:nvPr/>
            </p:nvSpPr>
            <p:spPr bwMode="auto">
              <a:xfrm>
                <a:off x="10842" y="3576"/>
                <a:ext cx="37" cy="105"/>
              </a:xfrm>
              <a:custGeom>
                <a:avLst/>
                <a:gdLst>
                  <a:gd name="T0" fmla="+- 0 10859 10842"/>
                  <a:gd name="T1" fmla="*/ T0 w 37"/>
                  <a:gd name="T2" fmla="+- 0 3681 3576"/>
                  <a:gd name="T3" fmla="*/ 3681 h 105"/>
                  <a:gd name="T4" fmla="+- 0 10842 10842"/>
                  <a:gd name="T5" fmla="*/ T4 w 37"/>
                  <a:gd name="T6" fmla="+- 0 3681 3576"/>
                  <a:gd name="T7" fmla="*/ 3681 h 105"/>
                  <a:gd name="T8" fmla="+- 0 10862 10842"/>
                  <a:gd name="T9" fmla="*/ T8 w 37"/>
                  <a:gd name="T10" fmla="+- 0 3576 3576"/>
                  <a:gd name="T11" fmla="*/ 3576 h 105"/>
                  <a:gd name="T12" fmla="+- 0 10878 10842"/>
                  <a:gd name="T13" fmla="*/ T12 w 37"/>
                  <a:gd name="T14" fmla="+- 0 3576 3576"/>
                  <a:gd name="T15" fmla="*/ 3576 h 105"/>
                  <a:gd name="T16" fmla="+- 0 10859 10842"/>
                  <a:gd name="T17" fmla="*/ T16 w 37"/>
                  <a:gd name="T18" fmla="+- 0 3681 3576"/>
                  <a:gd name="T19" fmla="*/ 3681 h 1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" h="105">
                    <a:moveTo>
                      <a:pt x="17" y="105"/>
                    </a:moveTo>
                    <a:lnTo>
                      <a:pt x="0" y="105"/>
                    </a:lnTo>
                    <a:lnTo>
                      <a:pt x="20" y="0"/>
                    </a:lnTo>
                    <a:lnTo>
                      <a:pt x="36" y="0"/>
                    </a:lnTo>
                    <a:lnTo>
                      <a:pt x="17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5" name="Group 1436"/>
            <p:cNvGrpSpPr>
              <a:grpSpLocks/>
            </p:cNvGrpSpPr>
            <p:nvPr/>
          </p:nvGrpSpPr>
          <p:grpSpPr bwMode="auto">
            <a:xfrm>
              <a:off x="10128" y="3749"/>
              <a:ext cx="79" cy="97"/>
              <a:chOff x="10128" y="3749"/>
              <a:chExt cx="79" cy="97"/>
            </a:xfrm>
          </p:grpSpPr>
          <p:sp>
            <p:nvSpPr>
              <p:cNvPr id="3705" name="Freeform 1437"/>
              <p:cNvSpPr>
                <a:spLocks/>
              </p:cNvSpPr>
              <p:nvPr/>
            </p:nvSpPr>
            <p:spPr bwMode="auto">
              <a:xfrm>
                <a:off x="10128" y="3749"/>
                <a:ext cx="79" cy="97"/>
              </a:xfrm>
              <a:custGeom>
                <a:avLst/>
                <a:gdLst>
                  <a:gd name="T0" fmla="+- 0 10207 10128"/>
                  <a:gd name="T1" fmla="*/ T0 w 79"/>
                  <a:gd name="T2" fmla="+- 0 3846 3749"/>
                  <a:gd name="T3" fmla="*/ 3846 h 97"/>
                  <a:gd name="T4" fmla="+- 0 10128 10128"/>
                  <a:gd name="T5" fmla="*/ T4 w 79"/>
                  <a:gd name="T6" fmla="+- 0 3846 3749"/>
                  <a:gd name="T7" fmla="*/ 3846 h 97"/>
                  <a:gd name="T8" fmla="+- 0 10128 10128"/>
                  <a:gd name="T9" fmla="*/ T8 w 79"/>
                  <a:gd name="T10" fmla="+- 0 3749 3749"/>
                  <a:gd name="T11" fmla="*/ 3749 h 97"/>
                  <a:gd name="T12" fmla="+- 0 10204 10128"/>
                  <a:gd name="T13" fmla="*/ T12 w 79"/>
                  <a:gd name="T14" fmla="+- 0 3749 3749"/>
                  <a:gd name="T15" fmla="*/ 3749 h 97"/>
                  <a:gd name="T16" fmla="+- 0 10204 10128"/>
                  <a:gd name="T17" fmla="*/ T16 w 79"/>
                  <a:gd name="T18" fmla="+- 0 3765 3749"/>
                  <a:gd name="T19" fmla="*/ 3765 h 97"/>
                  <a:gd name="T20" fmla="+- 0 10148 10128"/>
                  <a:gd name="T21" fmla="*/ T20 w 79"/>
                  <a:gd name="T22" fmla="+- 0 3765 3749"/>
                  <a:gd name="T23" fmla="*/ 3765 h 97"/>
                  <a:gd name="T24" fmla="+- 0 10148 10128"/>
                  <a:gd name="T25" fmla="*/ T24 w 79"/>
                  <a:gd name="T26" fmla="+- 0 3789 3749"/>
                  <a:gd name="T27" fmla="*/ 3789 h 97"/>
                  <a:gd name="T28" fmla="+- 0 10200 10128"/>
                  <a:gd name="T29" fmla="*/ T28 w 79"/>
                  <a:gd name="T30" fmla="+- 0 3789 3749"/>
                  <a:gd name="T31" fmla="*/ 3789 h 97"/>
                  <a:gd name="T32" fmla="+- 0 10200 10128"/>
                  <a:gd name="T33" fmla="*/ T32 w 79"/>
                  <a:gd name="T34" fmla="+- 0 3805 3749"/>
                  <a:gd name="T35" fmla="*/ 3805 h 97"/>
                  <a:gd name="T36" fmla="+- 0 10148 10128"/>
                  <a:gd name="T37" fmla="*/ T36 w 79"/>
                  <a:gd name="T38" fmla="+- 0 3805 3749"/>
                  <a:gd name="T39" fmla="*/ 3805 h 97"/>
                  <a:gd name="T40" fmla="+- 0 10148 10128"/>
                  <a:gd name="T41" fmla="*/ T40 w 79"/>
                  <a:gd name="T42" fmla="+- 0 3830 3749"/>
                  <a:gd name="T43" fmla="*/ 3830 h 97"/>
                  <a:gd name="T44" fmla="+- 0 10207 10128"/>
                  <a:gd name="T45" fmla="*/ T44 w 79"/>
                  <a:gd name="T46" fmla="+- 0 3830 3749"/>
                  <a:gd name="T47" fmla="*/ 3830 h 97"/>
                  <a:gd name="T48" fmla="+- 0 10207 10128"/>
                  <a:gd name="T49" fmla="*/ T48 w 79"/>
                  <a:gd name="T50" fmla="+- 0 3846 3749"/>
                  <a:gd name="T51" fmla="*/ 384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9" h="97">
                    <a:moveTo>
                      <a:pt x="79" y="97"/>
                    </a:moveTo>
                    <a:lnTo>
                      <a:pt x="0" y="97"/>
                    </a:lnTo>
                    <a:lnTo>
                      <a:pt x="0" y="0"/>
                    </a:lnTo>
                    <a:lnTo>
                      <a:pt x="76" y="0"/>
                    </a:lnTo>
                    <a:lnTo>
                      <a:pt x="76" y="16"/>
                    </a:lnTo>
                    <a:lnTo>
                      <a:pt x="20" y="16"/>
                    </a:lnTo>
                    <a:lnTo>
                      <a:pt x="20" y="40"/>
                    </a:lnTo>
                    <a:lnTo>
                      <a:pt x="72" y="40"/>
                    </a:lnTo>
                    <a:lnTo>
                      <a:pt x="72" y="56"/>
                    </a:lnTo>
                    <a:lnTo>
                      <a:pt x="20" y="56"/>
                    </a:lnTo>
                    <a:lnTo>
                      <a:pt x="20" y="81"/>
                    </a:lnTo>
                    <a:lnTo>
                      <a:pt x="79" y="81"/>
                    </a:lnTo>
                    <a:lnTo>
                      <a:pt x="79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6" name="Group 1438"/>
            <p:cNvGrpSpPr>
              <a:grpSpLocks/>
            </p:cNvGrpSpPr>
            <p:nvPr/>
          </p:nvGrpSpPr>
          <p:grpSpPr bwMode="auto">
            <a:xfrm>
              <a:off x="10231" y="3744"/>
              <a:ext cx="2" cy="102"/>
              <a:chOff x="10231" y="3744"/>
              <a:chExt cx="2" cy="102"/>
            </a:xfrm>
          </p:grpSpPr>
          <p:sp>
            <p:nvSpPr>
              <p:cNvPr id="3704" name="Freeform 1439"/>
              <p:cNvSpPr>
                <a:spLocks/>
              </p:cNvSpPr>
              <p:nvPr/>
            </p:nvSpPr>
            <p:spPr bwMode="auto">
              <a:xfrm>
                <a:off x="10231" y="3744"/>
                <a:ext cx="2" cy="102"/>
              </a:xfrm>
              <a:custGeom>
                <a:avLst/>
                <a:gdLst>
                  <a:gd name="T0" fmla="+- 0 3744 3744"/>
                  <a:gd name="T1" fmla="*/ 3744 h 102"/>
                  <a:gd name="T2" fmla="+- 0 3846 3744"/>
                  <a:gd name="T3" fmla="*/ 3846 h 10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02">
                    <a:moveTo>
                      <a:pt x="0" y="0"/>
                    </a:moveTo>
                    <a:lnTo>
                      <a:pt x="0" y="102"/>
                    </a:lnTo>
                  </a:path>
                </a:pathLst>
              </a:custGeom>
              <a:noFill/>
              <a:ln w="1361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7" name="Group 1440"/>
            <p:cNvGrpSpPr>
              <a:grpSpLocks/>
            </p:cNvGrpSpPr>
            <p:nvPr/>
          </p:nvGrpSpPr>
          <p:grpSpPr bwMode="auto">
            <a:xfrm>
              <a:off x="10258" y="3771"/>
              <a:ext cx="65" cy="78"/>
              <a:chOff x="10258" y="3771"/>
              <a:chExt cx="65" cy="78"/>
            </a:xfrm>
          </p:grpSpPr>
          <p:sp>
            <p:nvSpPr>
              <p:cNvPr id="3700" name="Freeform 1441"/>
              <p:cNvSpPr>
                <a:spLocks/>
              </p:cNvSpPr>
              <p:nvPr/>
            </p:nvSpPr>
            <p:spPr bwMode="auto">
              <a:xfrm>
                <a:off x="10258" y="3771"/>
                <a:ext cx="65" cy="78"/>
              </a:xfrm>
              <a:custGeom>
                <a:avLst/>
                <a:gdLst>
                  <a:gd name="T0" fmla="+- 0 10308 10258"/>
                  <a:gd name="T1" fmla="*/ T0 w 65"/>
                  <a:gd name="T2" fmla="+- 0 3848 3771"/>
                  <a:gd name="T3" fmla="*/ 3848 h 78"/>
                  <a:gd name="T4" fmla="+- 0 10291 10258"/>
                  <a:gd name="T5" fmla="*/ T4 w 65"/>
                  <a:gd name="T6" fmla="+- 0 3847 3771"/>
                  <a:gd name="T7" fmla="*/ 3847 h 78"/>
                  <a:gd name="T8" fmla="+- 0 10269 10258"/>
                  <a:gd name="T9" fmla="*/ T8 w 65"/>
                  <a:gd name="T10" fmla="+- 0 3841 3771"/>
                  <a:gd name="T11" fmla="*/ 3841 h 78"/>
                  <a:gd name="T12" fmla="+- 0 10258 10258"/>
                  <a:gd name="T13" fmla="*/ T12 w 65"/>
                  <a:gd name="T14" fmla="+- 0 3824 3771"/>
                  <a:gd name="T15" fmla="*/ 3824 h 78"/>
                  <a:gd name="T16" fmla="+- 0 10260 10258"/>
                  <a:gd name="T17" fmla="*/ T16 w 65"/>
                  <a:gd name="T18" fmla="+- 0 3794 3771"/>
                  <a:gd name="T19" fmla="*/ 3794 h 78"/>
                  <a:gd name="T20" fmla="+- 0 10270 10258"/>
                  <a:gd name="T21" fmla="*/ T20 w 65"/>
                  <a:gd name="T22" fmla="+- 0 3777 3771"/>
                  <a:gd name="T23" fmla="*/ 3777 h 78"/>
                  <a:gd name="T24" fmla="+- 0 10286 10258"/>
                  <a:gd name="T25" fmla="*/ T24 w 65"/>
                  <a:gd name="T26" fmla="+- 0 3771 3771"/>
                  <a:gd name="T27" fmla="*/ 3771 h 78"/>
                  <a:gd name="T28" fmla="+- 0 10310 10258"/>
                  <a:gd name="T29" fmla="*/ T28 w 65"/>
                  <a:gd name="T30" fmla="+- 0 3776 3771"/>
                  <a:gd name="T31" fmla="*/ 3776 h 78"/>
                  <a:gd name="T32" fmla="+- 0 10316 10258"/>
                  <a:gd name="T33" fmla="*/ T32 w 65"/>
                  <a:gd name="T34" fmla="+- 0 3784 3771"/>
                  <a:gd name="T35" fmla="*/ 3784 h 78"/>
                  <a:gd name="T36" fmla="+- 0 10284 10258"/>
                  <a:gd name="T37" fmla="*/ T36 w 65"/>
                  <a:gd name="T38" fmla="+- 0 3784 3771"/>
                  <a:gd name="T39" fmla="*/ 3784 h 78"/>
                  <a:gd name="T40" fmla="+- 0 10277 10258"/>
                  <a:gd name="T41" fmla="*/ T40 w 65"/>
                  <a:gd name="T42" fmla="+- 0 3794 3771"/>
                  <a:gd name="T43" fmla="*/ 3794 h 78"/>
                  <a:gd name="T44" fmla="+- 0 10277 10258"/>
                  <a:gd name="T45" fmla="*/ T44 w 65"/>
                  <a:gd name="T46" fmla="+- 0 3797 3771"/>
                  <a:gd name="T47" fmla="*/ 3797 h 78"/>
                  <a:gd name="T48" fmla="+- 0 10277 10258"/>
                  <a:gd name="T49" fmla="*/ T48 w 65"/>
                  <a:gd name="T50" fmla="+- 0 3800 3771"/>
                  <a:gd name="T51" fmla="*/ 3800 h 78"/>
                  <a:gd name="T52" fmla="+- 0 10304 10258"/>
                  <a:gd name="T53" fmla="*/ T52 w 65"/>
                  <a:gd name="T54" fmla="+- 0 3800 3771"/>
                  <a:gd name="T55" fmla="*/ 3800 h 78"/>
                  <a:gd name="T56" fmla="+- 0 10277 10258"/>
                  <a:gd name="T57" fmla="*/ T56 w 65"/>
                  <a:gd name="T58" fmla="+- 0 3812 3771"/>
                  <a:gd name="T59" fmla="*/ 3812 h 78"/>
                  <a:gd name="T60" fmla="+- 0 10277 10258"/>
                  <a:gd name="T61" fmla="*/ T60 w 65"/>
                  <a:gd name="T62" fmla="+- 0 3824 3771"/>
                  <a:gd name="T63" fmla="*/ 3824 h 78"/>
                  <a:gd name="T64" fmla="+- 0 10280 10258"/>
                  <a:gd name="T65" fmla="*/ T64 w 65"/>
                  <a:gd name="T66" fmla="+- 0 3834 3771"/>
                  <a:gd name="T67" fmla="*/ 3834 h 78"/>
                  <a:gd name="T68" fmla="+- 0 10292 10258"/>
                  <a:gd name="T69" fmla="*/ T68 w 65"/>
                  <a:gd name="T70" fmla="+- 0 3834 3771"/>
                  <a:gd name="T71" fmla="*/ 3834 h 78"/>
                  <a:gd name="T72" fmla="+- 0 10320 10258"/>
                  <a:gd name="T73" fmla="*/ T72 w 65"/>
                  <a:gd name="T74" fmla="+- 0 3834 3771"/>
                  <a:gd name="T75" fmla="*/ 3834 h 78"/>
                  <a:gd name="T76" fmla="+- 0 10318 10258"/>
                  <a:gd name="T77" fmla="*/ T76 w 65"/>
                  <a:gd name="T78" fmla="+- 0 3839 3771"/>
                  <a:gd name="T79" fmla="*/ 3839 h 78"/>
                  <a:gd name="T80" fmla="+- 0 10308 10258"/>
                  <a:gd name="T81" fmla="*/ T80 w 65"/>
                  <a:gd name="T82" fmla="+- 0 3848 3771"/>
                  <a:gd name="T83" fmla="*/ 3848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3" y="76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3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52" y="5"/>
                    </a:lnTo>
                    <a:lnTo>
                      <a:pt x="58" y="13"/>
                    </a:lnTo>
                    <a:lnTo>
                      <a:pt x="26" y="13"/>
                    </a:lnTo>
                    <a:lnTo>
                      <a:pt x="19" y="23"/>
                    </a:lnTo>
                    <a:lnTo>
                      <a:pt x="19" y="26"/>
                    </a:lnTo>
                    <a:lnTo>
                      <a:pt x="19" y="29"/>
                    </a:lnTo>
                    <a:lnTo>
                      <a:pt x="46" y="29"/>
                    </a:lnTo>
                    <a:lnTo>
                      <a:pt x="19" y="41"/>
                    </a:lnTo>
                    <a:lnTo>
                      <a:pt x="19" y="53"/>
                    </a:lnTo>
                    <a:lnTo>
                      <a:pt x="22" y="63"/>
                    </a:lnTo>
                    <a:lnTo>
                      <a:pt x="34" y="63"/>
                    </a:lnTo>
                    <a:lnTo>
                      <a:pt x="62" y="63"/>
                    </a:lnTo>
                    <a:lnTo>
                      <a:pt x="60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" name="Freeform 1442"/>
              <p:cNvSpPr>
                <a:spLocks/>
              </p:cNvSpPr>
              <p:nvPr/>
            </p:nvSpPr>
            <p:spPr bwMode="auto">
              <a:xfrm>
                <a:off x="10258" y="3771"/>
                <a:ext cx="65" cy="78"/>
              </a:xfrm>
              <a:custGeom>
                <a:avLst/>
                <a:gdLst>
                  <a:gd name="T0" fmla="+- 0 10305 10258"/>
                  <a:gd name="T1" fmla="*/ T0 w 65"/>
                  <a:gd name="T2" fmla="+- 0 3800 3771"/>
                  <a:gd name="T3" fmla="*/ 3800 h 78"/>
                  <a:gd name="T4" fmla="+- 0 10298 10258"/>
                  <a:gd name="T5" fmla="*/ T4 w 65"/>
                  <a:gd name="T6" fmla="+- 0 3785 3771"/>
                  <a:gd name="T7" fmla="*/ 3785 h 78"/>
                  <a:gd name="T8" fmla="+- 0 10284 10258"/>
                  <a:gd name="T9" fmla="*/ T8 w 65"/>
                  <a:gd name="T10" fmla="+- 0 3784 3771"/>
                  <a:gd name="T11" fmla="*/ 3784 h 78"/>
                  <a:gd name="T12" fmla="+- 0 10316 10258"/>
                  <a:gd name="T13" fmla="*/ T12 w 65"/>
                  <a:gd name="T14" fmla="+- 0 3784 3771"/>
                  <a:gd name="T15" fmla="*/ 3784 h 78"/>
                  <a:gd name="T16" fmla="+- 0 10321 10258"/>
                  <a:gd name="T17" fmla="*/ T16 w 65"/>
                  <a:gd name="T18" fmla="+- 0 3793 3771"/>
                  <a:gd name="T19" fmla="*/ 3793 h 78"/>
                  <a:gd name="T20" fmla="+- 0 10305 10258"/>
                  <a:gd name="T21" fmla="*/ T20 w 65"/>
                  <a:gd name="T22" fmla="+- 0 3800 3771"/>
                  <a:gd name="T23" fmla="*/ 380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4"/>
                    </a:lnTo>
                    <a:lnTo>
                      <a:pt x="26" y="13"/>
                    </a:lnTo>
                    <a:lnTo>
                      <a:pt x="58" y="13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" name="Freeform 1443"/>
              <p:cNvSpPr>
                <a:spLocks/>
              </p:cNvSpPr>
              <p:nvPr/>
            </p:nvSpPr>
            <p:spPr bwMode="auto">
              <a:xfrm>
                <a:off x="10258" y="3771"/>
                <a:ext cx="65" cy="78"/>
              </a:xfrm>
              <a:custGeom>
                <a:avLst/>
                <a:gdLst>
                  <a:gd name="T0" fmla="+- 0 10305 10258"/>
                  <a:gd name="T1" fmla="*/ T0 w 65"/>
                  <a:gd name="T2" fmla="+- 0 3800 3771"/>
                  <a:gd name="T3" fmla="*/ 3800 h 78"/>
                  <a:gd name="T4" fmla="+- 0 10304 10258"/>
                  <a:gd name="T5" fmla="*/ T4 w 65"/>
                  <a:gd name="T6" fmla="+- 0 3800 3771"/>
                  <a:gd name="T7" fmla="*/ 3800 h 78"/>
                  <a:gd name="T8" fmla="+- 0 10305 10258"/>
                  <a:gd name="T9" fmla="*/ T8 w 65"/>
                  <a:gd name="T10" fmla="+- 0 3800 3771"/>
                  <a:gd name="T11" fmla="*/ 3800 h 78"/>
                  <a:gd name="T12" fmla="+- 0 10305 10258"/>
                  <a:gd name="T13" fmla="*/ T12 w 65"/>
                  <a:gd name="T14" fmla="+- 0 3800 3771"/>
                  <a:gd name="T15" fmla="*/ 380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6" y="29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" name="Freeform 1444"/>
              <p:cNvSpPr>
                <a:spLocks/>
              </p:cNvSpPr>
              <p:nvPr/>
            </p:nvSpPr>
            <p:spPr bwMode="auto">
              <a:xfrm>
                <a:off x="10258" y="3771"/>
                <a:ext cx="65" cy="78"/>
              </a:xfrm>
              <a:custGeom>
                <a:avLst/>
                <a:gdLst>
                  <a:gd name="T0" fmla="+- 0 10320 10258"/>
                  <a:gd name="T1" fmla="*/ T0 w 65"/>
                  <a:gd name="T2" fmla="+- 0 3834 3771"/>
                  <a:gd name="T3" fmla="*/ 3834 h 78"/>
                  <a:gd name="T4" fmla="+- 0 10299 10258"/>
                  <a:gd name="T5" fmla="*/ T4 w 65"/>
                  <a:gd name="T6" fmla="+- 0 3834 3771"/>
                  <a:gd name="T7" fmla="*/ 3834 h 78"/>
                  <a:gd name="T8" fmla="+- 0 10303 10258"/>
                  <a:gd name="T9" fmla="*/ T8 w 65"/>
                  <a:gd name="T10" fmla="+- 0 3831 3771"/>
                  <a:gd name="T11" fmla="*/ 3831 h 78"/>
                  <a:gd name="T12" fmla="+- 0 10305 10258"/>
                  <a:gd name="T13" fmla="*/ T12 w 65"/>
                  <a:gd name="T14" fmla="+- 0 3825 3771"/>
                  <a:gd name="T15" fmla="*/ 3825 h 78"/>
                  <a:gd name="T16" fmla="+- 0 10323 10258"/>
                  <a:gd name="T17" fmla="*/ T16 w 65"/>
                  <a:gd name="T18" fmla="+- 0 3827 3771"/>
                  <a:gd name="T19" fmla="*/ 3827 h 78"/>
                  <a:gd name="T20" fmla="+- 0 10320 10258"/>
                  <a:gd name="T21" fmla="*/ T20 w 65"/>
                  <a:gd name="T22" fmla="+- 0 3834 3771"/>
                  <a:gd name="T23" fmla="*/ 3834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2" y="63"/>
                    </a:moveTo>
                    <a:lnTo>
                      <a:pt x="41" y="63"/>
                    </a:lnTo>
                    <a:lnTo>
                      <a:pt x="45" y="60"/>
                    </a:lnTo>
                    <a:lnTo>
                      <a:pt x="47" y="54"/>
                    </a:lnTo>
                    <a:lnTo>
                      <a:pt x="65" y="56"/>
                    </a:lnTo>
                    <a:lnTo>
                      <a:pt x="6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8" name="Group 1445"/>
            <p:cNvGrpSpPr>
              <a:grpSpLocks/>
            </p:cNvGrpSpPr>
            <p:nvPr/>
          </p:nvGrpSpPr>
          <p:grpSpPr bwMode="auto">
            <a:xfrm>
              <a:off x="10338" y="3772"/>
              <a:ext cx="65" cy="76"/>
              <a:chOff x="10338" y="3772"/>
              <a:chExt cx="65" cy="76"/>
            </a:xfrm>
          </p:grpSpPr>
          <p:sp>
            <p:nvSpPr>
              <p:cNvPr id="3697" name="Freeform 1446"/>
              <p:cNvSpPr>
                <a:spLocks/>
              </p:cNvSpPr>
              <p:nvPr/>
            </p:nvSpPr>
            <p:spPr bwMode="auto">
              <a:xfrm>
                <a:off x="10338" y="3772"/>
                <a:ext cx="65" cy="76"/>
              </a:xfrm>
              <a:custGeom>
                <a:avLst/>
                <a:gdLst>
                  <a:gd name="T0" fmla="+- 0 10372 10338"/>
                  <a:gd name="T1" fmla="*/ T0 w 65"/>
                  <a:gd name="T2" fmla="+- 0 3847 3772"/>
                  <a:gd name="T3" fmla="*/ 3847 h 76"/>
                  <a:gd name="T4" fmla="+- 0 10349 10338"/>
                  <a:gd name="T5" fmla="*/ T4 w 65"/>
                  <a:gd name="T6" fmla="+- 0 3841 3772"/>
                  <a:gd name="T7" fmla="*/ 3841 h 76"/>
                  <a:gd name="T8" fmla="+- 0 10338 10338"/>
                  <a:gd name="T9" fmla="*/ T8 w 65"/>
                  <a:gd name="T10" fmla="+- 0 3825 3772"/>
                  <a:gd name="T11" fmla="*/ 3825 h 76"/>
                  <a:gd name="T12" fmla="+- 0 10338 10338"/>
                  <a:gd name="T13" fmla="*/ T12 w 65"/>
                  <a:gd name="T14" fmla="+- 0 3802 3772"/>
                  <a:gd name="T15" fmla="*/ 3802 h 76"/>
                  <a:gd name="T16" fmla="+- 0 10346 10338"/>
                  <a:gd name="T17" fmla="*/ T16 w 65"/>
                  <a:gd name="T18" fmla="+- 0 3786 3772"/>
                  <a:gd name="T19" fmla="*/ 3786 h 76"/>
                  <a:gd name="T20" fmla="+- 0 10358 10338"/>
                  <a:gd name="T21" fmla="*/ T20 w 65"/>
                  <a:gd name="T22" fmla="+- 0 3776 3772"/>
                  <a:gd name="T23" fmla="*/ 3776 h 76"/>
                  <a:gd name="T24" fmla="+- 0 10373 10338"/>
                  <a:gd name="T25" fmla="*/ T24 w 65"/>
                  <a:gd name="T26" fmla="+- 0 3772 3772"/>
                  <a:gd name="T27" fmla="*/ 3772 h 76"/>
                  <a:gd name="T28" fmla="+- 0 10386 10338"/>
                  <a:gd name="T29" fmla="*/ T28 w 65"/>
                  <a:gd name="T30" fmla="+- 0 3775 3772"/>
                  <a:gd name="T31" fmla="*/ 3775 h 76"/>
                  <a:gd name="T32" fmla="+- 0 10397 10338"/>
                  <a:gd name="T33" fmla="*/ T32 w 65"/>
                  <a:gd name="T34" fmla="+- 0 3783 3772"/>
                  <a:gd name="T35" fmla="*/ 3783 h 76"/>
                  <a:gd name="T36" fmla="+- 0 10357 10338"/>
                  <a:gd name="T37" fmla="*/ T36 w 65"/>
                  <a:gd name="T38" fmla="+- 0 3783 3772"/>
                  <a:gd name="T39" fmla="*/ 3783 h 76"/>
                  <a:gd name="T40" fmla="+- 0 10355 10338"/>
                  <a:gd name="T41" fmla="*/ T40 w 65"/>
                  <a:gd name="T42" fmla="+- 0 3794 3772"/>
                  <a:gd name="T43" fmla="*/ 3794 h 76"/>
                  <a:gd name="T44" fmla="+- 0 10354 10338"/>
                  <a:gd name="T45" fmla="*/ T44 w 65"/>
                  <a:gd name="T46" fmla="+- 0 3808 3772"/>
                  <a:gd name="T47" fmla="*/ 3808 h 76"/>
                  <a:gd name="T48" fmla="+- 0 10359 10338"/>
                  <a:gd name="T49" fmla="*/ T48 w 65"/>
                  <a:gd name="T50" fmla="+- 0 3828 3772"/>
                  <a:gd name="T51" fmla="*/ 3828 h 76"/>
                  <a:gd name="T52" fmla="+- 0 10371 10338"/>
                  <a:gd name="T53" fmla="*/ T52 w 65"/>
                  <a:gd name="T54" fmla="+- 0 3834 3772"/>
                  <a:gd name="T55" fmla="*/ 3834 h 76"/>
                  <a:gd name="T56" fmla="+- 0 10396 10338"/>
                  <a:gd name="T57" fmla="*/ T56 w 65"/>
                  <a:gd name="T58" fmla="+- 0 3834 3772"/>
                  <a:gd name="T59" fmla="*/ 3834 h 76"/>
                  <a:gd name="T60" fmla="+- 0 10393 10338"/>
                  <a:gd name="T61" fmla="*/ T60 w 65"/>
                  <a:gd name="T62" fmla="+- 0 3840 3772"/>
                  <a:gd name="T63" fmla="*/ 3840 h 76"/>
                  <a:gd name="T64" fmla="+- 0 10372 10338"/>
                  <a:gd name="T65" fmla="*/ T64 w 65"/>
                  <a:gd name="T66" fmla="+- 0 3847 3772"/>
                  <a:gd name="T67" fmla="*/ 384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5" h="76">
                    <a:moveTo>
                      <a:pt x="34" y="75"/>
                    </a:moveTo>
                    <a:lnTo>
                      <a:pt x="11" y="69"/>
                    </a:lnTo>
                    <a:lnTo>
                      <a:pt x="0" y="53"/>
                    </a:lnTo>
                    <a:lnTo>
                      <a:pt x="0" y="30"/>
                    </a:lnTo>
                    <a:lnTo>
                      <a:pt x="8" y="14"/>
                    </a:lnTo>
                    <a:lnTo>
                      <a:pt x="20" y="4"/>
                    </a:lnTo>
                    <a:lnTo>
                      <a:pt x="35" y="0"/>
                    </a:lnTo>
                    <a:lnTo>
                      <a:pt x="48" y="3"/>
                    </a:lnTo>
                    <a:lnTo>
                      <a:pt x="59" y="11"/>
                    </a:lnTo>
                    <a:lnTo>
                      <a:pt x="19" y="11"/>
                    </a:lnTo>
                    <a:lnTo>
                      <a:pt x="17" y="22"/>
                    </a:lnTo>
                    <a:lnTo>
                      <a:pt x="16" y="36"/>
                    </a:lnTo>
                    <a:lnTo>
                      <a:pt x="21" y="56"/>
                    </a:lnTo>
                    <a:lnTo>
                      <a:pt x="33" y="62"/>
                    </a:lnTo>
                    <a:lnTo>
                      <a:pt x="58" y="62"/>
                    </a:lnTo>
                    <a:lnTo>
                      <a:pt x="55" y="68"/>
                    </a:lnTo>
                    <a:lnTo>
                      <a:pt x="34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" name="Freeform 1447"/>
              <p:cNvSpPr>
                <a:spLocks/>
              </p:cNvSpPr>
              <p:nvPr/>
            </p:nvSpPr>
            <p:spPr bwMode="auto">
              <a:xfrm>
                <a:off x="10338" y="3772"/>
                <a:ext cx="65" cy="76"/>
              </a:xfrm>
              <a:custGeom>
                <a:avLst/>
                <a:gdLst>
                  <a:gd name="T0" fmla="+- 0 10383 10338"/>
                  <a:gd name="T1" fmla="*/ T0 w 65"/>
                  <a:gd name="T2" fmla="+- 0 3796 3772"/>
                  <a:gd name="T3" fmla="*/ 3796 h 76"/>
                  <a:gd name="T4" fmla="+- 0 10382 10338"/>
                  <a:gd name="T5" fmla="*/ T4 w 65"/>
                  <a:gd name="T6" fmla="+- 0 3789 3772"/>
                  <a:gd name="T7" fmla="*/ 3789 h 76"/>
                  <a:gd name="T8" fmla="+- 0 10377 10338"/>
                  <a:gd name="T9" fmla="*/ T8 w 65"/>
                  <a:gd name="T10" fmla="+- 0 3783 3772"/>
                  <a:gd name="T11" fmla="*/ 3783 h 76"/>
                  <a:gd name="T12" fmla="+- 0 10397 10338"/>
                  <a:gd name="T13" fmla="*/ T12 w 65"/>
                  <a:gd name="T14" fmla="+- 0 3783 3772"/>
                  <a:gd name="T15" fmla="*/ 3783 h 76"/>
                  <a:gd name="T16" fmla="+- 0 10397 10338"/>
                  <a:gd name="T17" fmla="*/ T16 w 65"/>
                  <a:gd name="T18" fmla="+- 0 3784 3772"/>
                  <a:gd name="T19" fmla="*/ 3784 h 76"/>
                  <a:gd name="T20" fmla="+- 0 10383 10338"/>
                  <a:gd name="T21" fmla="*/ T20 w 65"/>
                  <a:gd name="T22" fmla="+- 0 3796 3772"/>
                  <a:gd name="T23" fmla="*/ 3796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6">
                    <a:moveTo>
                      <a:pt x="45" y="24"/>
                    </a:moveTo>
                    <a:lnTo>
                      <a:pt x="44" y="17"/>
                    </a:lnTo>
                    <a:lnTo>
                      <a:pt x="39" y="11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4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" name="Freeform 1448"/>
              <p:cNvSpPr>
                <a:spLocks/>
              </p:cNvSpPr>
              <p:nvPr/>
            </p:nvSpPr>
            <p:spPr bwMode="auto">
              <a:xfrm>
                <a:off x="10338" y="3772"/>
                <a:ext cx="65" cy="76"/>
              </a:xfrm>
              <a:custGeom>
                <a:avLst/>
                <a:gdLst>
                  <a:gd name="T0" fmla="+- 0 10396 10338"/>
                  <a:gd name="T1" fmla="*/ T0 w 65"/>
                  <a:gd name="T2" fmla="+- 0 3834 3772"/>
                  <a:gd name="T3" fmla="*/ 3834 h 76"/>
                  <a:gd name="T4" fmla="+- 0 10371 10338"/>
                  <a:gd name="T5" fmla="*/ T4 w 65"/>
                  <a:gd name="T6" fmla="+- 0 3834 3772"/>
                  <a:gd name="T7" fmla="*/ 3834 h 76"/>
                  <a:gd name="T8" fmla="+- 0 10382 10338"/>
                  <a:gd name="T9" fmla="*/ T8 w 65"/>
                  <a:gd name="T10" fmla="+- 0 3825 3772"/>
                  <a:gd name="T11" fmla="*/ 3825 h 76"/>
                  <a:gd name="T12" fmla="+- 0 10403 10338"/>
                  <a:gd name="T13" fmla="*/ T12 w 65"/>
                  <a:gd name="T14" fmla="+- 0 3821 3772"/>
                  <a:gd name="T15" fmla="*/ 3821 h 76"/>
                  <a:gd name="T16" fmla="+- 0 10396 10338"/>
                  <a:gd name="T17" fmla="*/ T16 w 65"/>
                  <a:gd name="T18" fmla="+- 0 3834 3772"/>
                  <a:gd name="T19" fmla="*/ 3834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" h="76">
                    <a:moveTo>
                      <a:pt x="58" y="62"/>
                    </a:moveTo>
                    <a:lnTo>
                      <a:pt x="33" y="62"/>
                    </a:lnTo>
                    <a:lnTo>
                      <a:pt x="44" y="53"/>
                    </a:lnTo>
                    <a:lnTo>
                      <a:pt x="65" y="49"/>
                    </a:lnTo>
                    <a:lnTo>
                      <a:pt x="58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59" name="Group 1449"/>
            <p:cNvGrpSpPr>
              <a:grpSpLocks/>
            </p:cNvGrpSpPr>
            <p:nvPr/>
          </p:nvGrpSpPr>
          <p:grpSpPr bwMode="auto">
            <a:xfrm>
              <a:off x="10408" y="3754"/>
              <a:ext cx="44" cy="92"/>
              <a:chOff x="10408" y="3754"/>
              <a:chExt cx="44" cy="92"/>
            </a:xfrm>
          </p:grpSpPr>
          <p:sp>
            <p:nvSpPr>
              <p:cNvPr id="3693" name="Freeform 1450"/>
              <p:cNvSpPr>
                <a:spLocks/>
              </p:cNvSpPr>
              <p:nvPr/>
            </p:nvSpPr>
            <p:spPr bwMode="auto">
              <a:xfrm>
                <a:off x="10408" y="3754"/>
                <a:ext cx="44" cy="92"/>
              </a:xfrm>
              <a:custGeom>
                <a:avLst/>
                <a:gdLst>
                  <a:gd name="T0" fmla="+- 0 10436 10408"/>
                  <a:gd name="T1" fmla="*/ T0 w 44"/>
                  <a:gd name="T2" fmla="+- 0 3772 3754"/>
                  <a:gd name="T3" fmla="*/ 3772 h 92"/>
                  <a:gd name="T4" fmla="+- 0 10418 10408"/>
                  <a:gd name="T5" fmla="*/ T4 w 44"/>
                  <a:gd name="T6" fmla="+- 0 3772 3754"/>
                  <a:gd name="T7" fmla="*/ 3772 h 92"/>
                  <a:gd name="T8" fmla="+- 0 10424 10408"/>
                  <a:gd name="T9" fmla="*/ T8 w 44"/>
                  <a:gd name="T10" fmla="+- 0 3754 3754"/>
                  <a:gd name="T11" fmla="*/ 3754 h 92"/>
                  <a:gd name="T12" fmla="+- 0 10436 10408"/>
                  <a:gd name="T13" fmla="*/ T12 w 44"/>
                  <a:gd name="T14" fmla="+- 0 3754 3754"/>
                  <a:gd name="T15" fmla="*/ 3754 h 92"/>
                  <a:gd name="T16" fmla="+- 0 10436 10408"/>
                  <a:gd name="T17" fmla="*/ T16 w 44"/>
                  <a:gd name="T18" fmla="+- 0 3772 3754"/>
                  <a:gd name="T19" fmla="*/ 3772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28" y="18"/>
                    </a:moveTo>
                    <a:lnTo>
                      <a:pt x="10" y="1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" name="Freeform 1451"/>
              <p:cNvSpPr>
                <a:spLocks/>
              </p:cNvSpPr>
              <p:nvPr/>
            </p:nvSpPr>
            <p:spPr bwMode="auto">
              <a:xfrm>
                <a:off x="10408" y="3754"/>
                <a:ext cx="44" cy="92"/>
              </a:xfrm>
              <a:custGeom>
                <a:avLst/>
                <a:gdLst>
                  <a:gd name="T0" fmla="+- 0 10450 10408"/>
                  <a:gd name="T1" fmla="*/ T0 w 44"/>
                  <a:gd name="T2" fmla="+- 0 3785 3754"/>
                  <a:gd name="T3" fmla="*/ 3785 h 92"/>
                  <a:gd name="T4" fmla="+- 0 10408 10408"/>
                  <a:gd name="T5" fmla="*/ T4 w 44"/>
                  <a:gd name="T6" fmla="+- 0 3785 3754"/>
                  <a:gd name="T7" fmla="*/ 3785 h 92"/>
                  <a:gd name="T8" fmla="+- 0 10408 10408"/>
                  <a:gd name="T9" fmla="*/ T8 w 44"/>
                  <a:gd name="T10" fmla="+- 0 3772 3754"/>
                  <a:gd name="T11" fmla="*/ 3772 h 92"/>
                  <a:gd name="T12" fmla="+- 0 10450 10408"/>
                  <a:gd name="T13" fmla="*/ T12 w 44"/>
                  <a:gd name="T14" fmla="+- 0 3772 3754"/>
                  <a:gd name="T15" fmla="*/ 3772 h 92"/>
                  <a:gd name="T16" fmla="+- 0 10450 10408"/>
                  <a:gd name="T17" fmla="*/ T16 w 44"/>
                  <a:gd name="T18" fmla="+- 0 3785 3754"/>
                  <a:gd name="T19" fmla="*/ 3785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4" h="92">
                    <a:moveTo>
                      <a:pt x="42" y="31"/>
                    </a:moveTo>
                    <a:lnTo>
                      <a:pt x="0" y="31"/>
                    </a:lnTo>
                    <a:lnTo>
                      <a:pt x="0" y="18"/>
                    </a:lnTo>
                    <a:lnTo>
                      <a:pt x="42" y="18"/>
                    </a:lnTo>
                    <a:lnTo>
                      <a:pt x="4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" name="Freeform 1452"/>
              <p:cNvSpPr>
                <a:spLocks/>
              </p:cNvSpPr>
              <p:nvPr/>
            </p:nvSpPr>
            <p:spPr bwMode="auto">
              <a:xfrm>
                <a:off x="10408" y="3754"/>
                <a:ext cx="44" cy="92"/>
              </a:xfrm>
              <a:custGeom>
                <a:avLst/>
                <a:gdLst>
                  <a:gd name="T0" fmla="+- 0 10431 10408"/>
                  <a:gd name="T1" fmla="*/ T0 w 44"/>
                  <a:gd name="T2" fmla="+- 0 3846 3754"/>
                  <a:gd name="T3" fmla="*/ 3846 h 92"/>
                  <a:gd name="T4" fmla="+- 0 10418 10408"/>
                  <a:gd name="T5" fmla="*/ T4 w 44"/>
                  <a:gd name="T6" fmla="+- 0 3832 3754"/>
                  <a:gd name="T7" fmla="*/ 3832 h 92"/>
                  <a:gd name="T8" fmla="+- 0 10417 10408"/>
                  <a:gd name="T9" fmla="*/ T8 w 44"/>
                  <a:gd name="T10" fmla="+- 0 3785 3754"/>
                  <a:gd name="T11" fmla="*/ 3785 h 92"/>
                  <a:gd name="T12" fmla="+- 0 10436 10408"/>
                  <a:gd name="T13" fmla="*/ T12 w 44"/>
                  <a:gd name="T14" fmla="+- 0 3785 3754"/>
                  <a:gd name="T15" fmla="*/ 3785 h 92"/>
                  <a:gd name="T16" fmla="+- 0 10436 10408"/>
                  <a:gd name="T17" fmla="*/ T16 w 44"/>
                  <a:gd name="T18" fmla="+- 0 3823 3754"/>
                  <a:gd name="T19" fmla="*/ 3823 h 92"/>
                  <a:gd name="T20" fmla="+- 0 10436 10408"/>
                  <a:gd name="T21" fmla="*/ T20 w 44"/>
                  <a:gd name="T22" fmla="+- 0 3832 3754"/>
                  <a:gd name="T23" fmla="*/ 3832 h 92"/>
                  <a:gd name="T24" fmla="+- 0 10443 10408"/>
                  <a:gd name="T25" fmla="*/ T24 w 44"/>
                  <a:gd name="T26" fmla="+- 0 3835 3754"/>
                  <a:gd name="T27" fmla="*/ 3835 h 92"/>
                  <a:gd name="T28" fmla="+- 0 10451 10408"/>
                  <a:gd name="T29" fmla="*/ T28 w 44"/>
                  <a:gd name="T30" fmla="+- 0 3835 3754"/>
                  <a:gd name="T31" fmla="*/ 3835 h 92"/>
                  <a:gd name="T32" fmla="+- 0 10451 10408"/>
                  <a:gd name="T33" fmla="*/ T32 w 44"/>
                  <a:gd name="T34" fmla="+- 0 3845 3754"/>
                  <a:gd name="T35" fmla="*/ 3845 h 92"/>
                  <a:gd name="T36" fmla="+- 0 10431 10408"/>
                  <a:gd name="T37" fmla="*/ T36 w 44"/>
                  <a:gd name="T38" fmla="+- 0 3846 3754"/>
                  <a:gd name="T39" fmla="*/ 384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92">
                    <a:moveTo>
                      <a:pt x="23" y="92"/>
                    </a:moveTo>
                    <a:lnTo>
                      <a:pt x="10" y="78"/>
                    </a:lnTo>
                    <a:lnTo>
                      <a:pt x="9" y="31"/>
                    </a:lnTo>
                    <a:lnTo>
                      <a:pt x="28" y="31"/>
                    </a:lnTo>
                    <a:lnTo>
                      <a:pt x="28" y="69"/>
                    </a:lnTo>
                    <a:lnTo>
                      <a:pt x="28" y="78"/>
                    </a:lnTo>
                    <a:lnTo>
                      <a:pt x="35" y="81"/>
                    </a:lnTo>
                    <a:lnTo>
                      <a:pt x="43" y="81"/>
                    </a:lnTo>
                    <a:lnTo>
                      <a:pt x="43" y="91"/>
                    </a:lnTo>
                    <a:lnTo>
                      <a:pt x="23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" name="Freeform 1453"/>
              <p:cNvSpPr>
                <a:spLocks/>
              </p:cNvSpPr>
              <p:nvPr/>
            </p:nvSpPr>
            <p:spPr bwMode="auto">
              <a:xfrm>
                <a:off x="10408" y="3754"/>
                <a:ext cx="44" cy="92"/>
              </a:xfrm>
              <a:custGeom>
                <a:avLst/>
                <a:gdLst>
                  <a:gd name="T0" fmla="+- 0 10451 10408"/>
                  <a:gd name="T1" fmla="*/ T0 w 44"/>
                  <a:gd name="T2" fmla="+- 0 3835 3754"/>
                  <a:gd name="T3" fmla="*/ 3835 h 92"/>
                  <a:gd name="T4" fmla="+- 0 10443 10408"/>
                  <a:gd name="T5" fmla="*/ T4 w 44"/>
                  <a:gd name="T6" fmla="+- 0 3835 3754"/>
                  <a:gd name="T7" fmla="*/ 3835 h 92"/>
                  <a:gd name="T8" fmla="+- 0 10451 10408"/>
                  <a:gd name="T9" fmla="*/ T8 w 44"/>
                  <a:gd name="T10" fmla="+- 0 3833 3754"/>
                  <a:gd name="T11" fmla="*/ 3833 h 92"/>
                  <a:gd name="T12" fmla="+- 0 10451 10408"/>
                  <a:gd name="T13" fmla="*/ T12 w 44"/>
                  <a:gd name="T14" fmla="+- 0 3835 3754"/>
                  <a:gd name="T15" fmla="*/ 3835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4" h="92">
                    <a:moveTo>
                      <a:pt x="43" y="81"/>
                    </a:moveTo>
                    <a:lnTo>
                      <a:pt x="35" y="81"/>
                    </a:lnTo>
                    <a:lnTo>
                      <a:pt x="43" y="79"/>
                    </a:lnTo>
                    <a:lnTo>
                      <a:pt x="43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0" name="Group 1454"/>
            <p:cNvGrpSpPr>
              <a:grpSpLocks/>
            </p:cNvGrpSpPr>
            <p:nvPr/>
          </p:nvGrpSpPr>
          <p:grpSpPr bwMode="auto">
            <a:xfrm>
              <a:off x="10462" y="3744"/>
              <a:ext cx="20" cy="102"/>
              <a:chOff x="10462" y="3744"/>
              <a:chExt cx="20" cy="102"/>
            </a:xfrm>
          </p:grpSpPr>
          <p:sp>
            <p:nvSpPr>
              <p:cNvPr id="3691" name="Freeform 1455"/>
              <p:cNvSpPr>
                <a:spLocks/>
              </p:cNvSpPr>
              <p:nvPr/>
            </p:nvSpPr>
            <p:spPr bwMode="auto">
              <a:xfrm>
                <a:off x="10462" y="3744"/>
                <a:ext cx="20" cy="102"/>
              </a:xfrm>
              <a:custGeom>
                <a:avLst/>
                <a:gdLst>
                  <a:gd name="T0" fmla="+- 0 10482 10462"/>
                  <a:gd name="T1" fmla="*/ T0 w 20"/>
                  <a:gd name="T2" fmla="+- 0 3759 3744"/>
                  <a:gd name="T3" fmla="*/ 3759 h 102"/>
                  <a:gd name="T4" fmla="+- 0 10462 10462"/>
                  <a:gd name="T5" fmla="*/ T4 w 20"/>
                  <a:gd name="T6" fmla="+- 0 3759 3744"/>
                  <a:gd name="T7" fmla="*/ 3759 h 102"/>
                  <a:gd name="T8" fmla="+- 0 10462 10462"/>
                  <a:gd name="T9" fmla="*/ T8 w 20"/>
                  <a:gd name="T10" fmla="+- 0 3744 3744"/>
                  <a:gd name="T11" fmla="*/ 3744 h 102"/>
                  <a:gd name="T12" fmla="+- 0 10482 10462"/>
                  <a:gd name="T13" fmla="*/ T12 w 20"/>
                  <a:gd name="T14" fmla="+- 0 3744 3744"/>
                  <a:gd name="T15" fmla="*/ 3744 h 102"/>
                  <a:gd name="T16" fmla="+- 0 10482 10462"/>
                  <a:gd name="T17" fmla="*/ T16 w 20"/>
                  <a:gd name="T18" fmla="+- 0 3759 3744"/>
                  <a:gd name="T19" fmla="*/ 3759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20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" name="Freeform 1456"/>
              <p:cNvSpPr>
                <a:spLocks/>
              </p:cNvSpPr>
              <p:nvPr/>
            </p:nvSpPr>
            <p:spPr bwMode="auto">
              <a:xfrm>
                <a:off x="10462" y="3744"/>
                <a:ext cx="20" cy="102"/>
              </a:xfrm>
              <a:custGeom>
                <a:avLst/>
                <a:gdLst>
                  <a:gd name="T0" fmla="+- 0 10482 10462"/>
                  <a:gd name="T1" fmla="*/ T0 w 20"/>
                  <a:gd name="T2" fmla="+- 0 3846 3744"/>
                  <a:gd name="T3" fmla="*/ 3846 h 102"/>
                  <a:gd name="T4" fmla="+- 0 10462 10462"/>
                  <a:gd name="T5" fmla="*/ T4 w 20"/>
                  <a:gd name="T6" fmla="+- 0 3846 3744"/>
                  <a:gd name="T7" fmla="*/ 3846 h 102"/>
                  <a:gd name="T8" fmla="+- 0 10462 10462"/>
                  <a:gd name="T9" fmla="*/ T8 w 20"/>
                  <a:gd name="T10" fmla="+- 0 3772 3744"/>
                  <a:gd name="T11" fmla="*/ 3772 h 102"/>
                  <a:gd name="T12" fmla="+- 0 10482 10462"/>
                  <a:gd name="T13" fmla="*/ T12 w 20"/>
                  <a:gd name="T14" fmla="+- 0 3772 3744"/>
                  <a:gd name="T15" fmla="*/ 3772 h 102"/>
                  <a:gd name="T16" fmla="+- 0 10482 10462"/>
                  <a:gd name="T17" fmla="*/ T16 w 20"/>
                  <a:gd name="T18" fmla="+- 0 3846 3744"/>
                  <a:gd name="T19" fmla="*/ 3846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" h="102">
                    <a:moveTo>
                      <a:pt x="20" y="102"/>
                    </a:moveTo>
                    <a:lnTo>
                      <a:pt x="0" y="102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1" name="Group 1457"/>
            <p:cNvGrpSpPr>
              <a:grpSpLocks/>
            </p:cNvGrpSpPr>
            <p:nvPr/>
          </p:nvGrpSpPr>
          <p:grpSpPr bwMode="auto">
            <a:xfrm>
              <a:off x="10492" y="3772"/>
              <a:ext cx="77" cy="74"/>
              <a:chOff x="10492" y="3772"/>
              <a:chExt cx="77" cy="74"/>
            </a:xfrm>
          </p:grpSpPr>
          <p:sp>
            <p:nvSpPr>
              <p:cNvPr id="3689" name="Freeform 1458"/>
              <p:cNvSpPr>
                <a:spLocks/>
              </p:cNvSpPr>
              <p:nvPr/>
            </p:nvSpPr>
            <p:spPr bwMode="auto">
              <a:xfrm>
                <a:off x="10492" y="3772"/>
                <a:ext cx="77" cy="74"/>
              </a:xfrm>
              <a:custGeom>
                <a:avLst/>
                <a:gdLst>
                  <a:gd name="T0" fmla="+- 0 10541 10492"/>
                  <a:gd name="T1" fmla="*/ T0 w 77"/>
                  <a:gd name="T2" fmla="+- 0 3846 3772"/>
                  <a:gd name="T3" fmla="*/ 3846 h 74"/>
                  <a:gd name="T4" fmla="+- 0 10518 10492"/>
                  <a:gd name="T5" fmla="*/ T4 w 77"/>
                  <a:gd name="T6" fmla="+- 0 3846 3772"/>
                  <a:gd name="T7" fmla="*/ 3846 h 74"/>
                  <a:gd name="T8" fmla="+- 0 10492 10492"/>
                  <a:gd name="T9" fmla="*/ T8 w 77"/>
                  <a:gd name="T10" fmla="+- 0 3772 3772"/>
                  <a:gd name="T11" fmla="*/ 3772 h 74"/>
                  <a:gd name="T12" fmla="+- 0 10513 10492"/>
                  <a:gd name="T13" fmla="*/ T12 w 77"/>
                  <a:gd name="T14" fmla="+- 0 3772 3772"/>
                  <a:gd name="T15" fmla="*/ 3772 h 74"/>
                  <a:gd name="T16" fmla="+- 0 10530 10492"/>
                  <a:gd name="T17" fmla="*/ T16 w 77"/>
                  <a:gd name="T18" fmla="+- 0 3830 3772"/>
                  <a:gd name="T19" fmla="*/ 3830 h 74"/>
                  <a:gd name="T20" fmla="+- 0 10547 10492"/>
                  <a:gd name="T21" fmla="*/ T20 w 77"/>
                  <a:gd name="T22" fmla="+- 0 3830 3772"/>
                  <a:gd name="T23" fmla="*/ 3830 h 74"/>
                  <a:gd name="T24" fmla="+- 0 10541 10492"/>
                  <a:gd name="T25" fmla="*/ T24 w 77"/>
                  <a:gd name="T26" fmla="+- 0 3846 3772"/>
                  <a:gd name="T27" fmla="*/ 3846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7" h="74">
                    <a:moveTo>
                      <a:pt x="49" y="74"/>
                    </a:moveTo>
                    <a:lnTo>
                      <a:pt x="26" y="7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38" y="58"/>
                    </a:lnTo>
                    <a:lnTo>
                      <a:pt x="55" y="58"/>
                    </a:lnTo>
                    <a:lnTo>
                      <a:pt x="49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" name="Freeform 1459"/>
              <p:cNvSpPr>
                <a:spLocks/>
              </p:cNvSpPr>
              <p:nvPr/>
            </p:nvSpPr>
            <p:spPr bwMode="auto">
              <a:xfrm>
                <a:off x="10492" y="3772"/>
                <a:ext cx="77" cy="74"/>
              </a:xfrm>
              <a:custGeom>
                <a:avLst/>
                <a:gdLst>
                  <a:gd name="T0" fmla="+- 0 10547 10492"/>
                  <a:gd name="T1" fmla="*/ T0 w 77"/>
                  <a:gd name="T2" fmla="+- 0 3830 3772"/>
                  <a:gd name="T3" fmla="*/ 3830 h 74"/>
                  <a:gd name="T4" fmla="+- 0 10530 10492"/>
                  <a:gd name="T5" fmla="*/ T4 w 77"/>
                  <a:gd name="T6" fmla="+- 0 3830 3772"/>
                  <a:gd name="T7" fmla="*/ 3830 h 74"/>
                  <a:gd name="T8" fmla="+- 0 10549 10492"/>
                  <a:gd name="T9" fmla="*/ T8 w 77"/>
                  <a:gd name="T10" fmla="+- 0 3772 3772"/>
                  <a:gd name="T11" fmla="*/ 3772 h 74"/>
                  <a:gd name="T12" fmla="+- 0 10569 10492"/>
                  <a:gd name="T13" fmla="*/ T12 w 77"/>
                  <a:gd name="T14" fmla="+- 0 3772 3772"/>
                  <a:gd name="T15" fmla="*/ 3772 h 74"/>
                  <a:gd name="T16" fmla="+- 0 10547 10492"/>
                  <a:gd name="T17" fmla="*/ T16 w 77"/>
                  <a:gd name="T18" fmla="+- 0 3830 3772"/>
                  <a:gd name="T19" fmla="*/ 3830 h 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7" h="74">
                    <a:moveTo>
                      <a:pt x="55" y="58"/>
                    </a:moveTo>
                    <a:lnTo>
                      <a:pt x="38" y="58"/>
                    </a:lnTo>
                    <a:lnTo>
                      <a:pt x="57" y="0"/>
                    </a:lnTo>
                    <a:lnTo>
                      <a:pt x="77" y="0"/>
                    </a:lnTo>
                    <a:lnTo>
                      <a:pt x="55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2" name="Group 1460"/>
            <p:cNvGrpSpPr>
              <a:grpSpLocks/>
            </p:cNvGrpSpPr>
            <p:nvPr/>
          </p:nvGrpSpPr>
          <p:grpSpPr bwMode="auto">
            <a:xfrm>
              <a:off x="10577" y="3771"/>
              <a:ext cx="65" cy="78"/>
              <a:chOff x="10577" y="3771"/>
              <a:chExt cx="65" cy="78"/>
            </a:xfrm>
          </p:grpSpPr>
          <p:sp>
            <p:nvSpPr>
              <p:cNvPr id="3685" name="Freeform 1461"/>
              <p:cNvSpPr>
                <a:spLocks/>
              </p:cNvSpPr>
              <p:nvPr/>
            </p:nvSpPr>
            <p:spPr bwMode="auto">
              <a:xfrm>
                <a:off x="10577" y="3771"/>
                <a:ext cx="65" cy="78"/>
              </a:xfrm>
              <a:custGeom>
                <a:avLst/>
                <a:gdLst>
                  <a:gd name="T0" fmla="+- 0 10627 10577"/>
                  <a:gd name="T1" fmla="*/ T0 w 65"/>
                  <a:gd name="T2" fmla="+- 0 3848 3771"/>
                  <a:gd name="T3" fmla="*/ 3848 h 78"/>
                  <a:gd name="T4" fmla="+- 0 10609 10577"/>
                  <a:gd name="T5" fmla="*/ T4 w 65"/>
                  <a:gd name="T6" fmla="+- 0 3847 3771"/>
                  <a:gd name="T7" fmla="*/ 3847 h 78"/>
                  <a:gd name="T8" fmla="+- 0 10588 10577"/>
                  <a:gd name="T9" fmla="*/ T8 w 65"/>
                  <a:gd name="T10" fmla="+- 0 3841 3771"/>
                  <a:gd name="T11" fmla="*/ 3841 h 78"/>
                  <a:gd name="T12" fmla="+- 0 10577 10577"/>
                  <a:gd name="T13" fmla="*/ T12 w 65"/>
                  <a:gd name="T14" fmla="+- 0 3824 3771"/>
                  <a:gd name="T15" fmla="*/ 3824 h 78"/>
                  <a:gd name="T16" fmla="+- 0 10579 10577"/>
                  <a:gd name="T17" fmla="*/ T16 w 65"/>
                  <a:gd name="T18" fmla="+- 0 3794 3771"/>
                  <a:gd name="T19" fmla="*/ 3794 h 78"/>
                  <a:gd name="T20" fmla="+- 0 10588 10577"/>
                  <a:gd name="T21" fmla="*/ T20 w 65"/>
                  <a:gd name="T22" fmla="+- 0 3777 3771"/>
                  <a:gd name="T23" fmla="*/ 3777 h 78"/>
                  <a:gd name="T24" fmla="+- 0 10605 10577"/>
                  <a:gd name="T25" fmla="*/ T24 w 65"/>
                  <a:gd name="T26" fmla="+- 0 3771 3771"/>
                  <a:gd name="T27" fmla="*/ 3771 h 78"/>
                  <a:gd name="T28" fmla="+- 0 10628 10577"/>
                  <a:gd name="T29" fmla="*/ T28 w 65"/>
                  <a:gd name="T30" fmla="+- 0 3776 3771"/>
                  <a:gd name="T31" fmla="*/ 3776 h 78"/>
                  <a:gd name="T32" fmla="+- 0 10634 10577"/>
                  <a:gd name="T33" fmla="*/ T32 w 65"/>
                  <a:gd name="T34" fmla="+- 0 3784 3771"/>
                  <a:gd name="T35" fmla="*/ 3784 h 78"/>
                  <a:gd name="T36" fmla="+- 0 10602 10577"/>
                  <a:gd name="T37" fmla="*/ T36 w 65"/>
                  <a:gd name="T38" fmla="+- 0 3784 3771"/>
                  <a:gd name="T39" fmla="*/ 3784 h 78"/>
                  <a:gd name="T40" fmla="+- 0 10596 10577"/>
                  <a:gd name="T41" fmla="*/ T40 w 65"/>
                  <a:gd name="T42" fmla="+- 0 3794 3771"/>
                  <a:gd name="T43" fmla="*/ 3794 h 78"/>
                  <a:gd name="T44" fmla="+- 0 10595 10577"/>
                  <a:gd name="T45" fmla="*/ T44 w 65"/>
                  <a:gd name="T46" fmla="+- 0 3797 3771"/>
                  <a:gd name="T47" fmla="*/ 3797 h 78"/>
                  <a:gd name="T48" fmla="+- 0 10595 10577"/>
                  <a:gd name="T49" fmla="*/ T48 w 65"/>
                  <a:gd name="T50" fmla="+- 0 3800 3771"/>
                  <a:gd name="T51" fmla="*/ 3800 h 78"/>
                  <a:gd name="T52" fmla="+- 0 10623 10577"/>
                  <a:gd name="T53" fmla="*/ T52 w 65"/>
                  <a:gd name="T54" fmla="+- 0 3800 3771"/>
                  <a:gd name="T55" fmla="*/ 3800 h 78"/>
                  <a:gd name="T56" fmla="+- 0 10595 10577"/>
                  <a:gd name="T57" fmla="*/ T56 w 65"/>
                  <a:gd name="T58" fmla="+- 0 3812 3771"/>
                  <a:gd name="T59" fmla="*/ 3812 h 78"/>
                  <a:gd name="T60" fmla="+- 0 10595 10577"/>
                  <a:gd name="T61" fmla="*/ T60 w 65"/>
                  <a:gd name="T62" fmla="+- 0 3824 3771"/>
                  <a:gd name="T63" fmla="*/ 3824 h 78"/>
                  <a:gd name="T64" fmla="+- 0 10598 10577"/>
                  <a:gd name="T65" fmla="*/ T64 w 65"/>
                  <a:gd name="T66" fmla="+- 0 3834 3771"/>
                  <a:gd name="T67" fmla="*/ 3834 h 78"/>
                  <a:gd name="T68" fmla="+- 0 10610 10577"/>
                  <a:gd name="T69" fmla="*/ T68 w 65"/>
                  <a:gd name="T70" fmla="+- 0 3834 3771"/>
                  <a:gd name="T71" fmla="*/ 3834 h 78"/>
                  <a:gd name="T72" fmla="+- 0 10638 10577"/>
                  <a:gd name="T73" fmla="*/ T72 w 65"/>
                  <a:gd name="T74" fmla="+- 0 3834 3771"/>
                  <a:gd name="T75" fmla="*/ 3834 h 78"/>
                  <a:gd name="T76" fmla="+- 0 10636 10577"/>
                  <a:gd name="T77" fmla="*/ T76 w 65"/>
                  <a:gd name="T78" fmla="+- 0 3839 3771"/>
                  <a:gd name="T79" fmla="*/ 3839 h 78"/>
                  <a:gd name="T80" fmla="+- 0 10627 10577"/>
                  <a:gd name="T81" fmla="*/ T80 w 65"/>
                  <a:gd name="T82" fmla="+- 0 3848 3771"/>
                  <a:gd name="T83" fmla="*/ 3848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5" h="78">
                    <a:moveTo>
                      <a:pt x="50" y="77"/>
                    </a:moveTo>
                    <a:lnTo>
                      <a:pt x="32" y="76"/>
                    </a:lnTo>
                    <a:lnTo>
                      <a:pt x="11" y="70"/>
                    </a:lnTo>
                    <a:lnTo>
                      <a:pt x="0" y="53"/>
                    </a:lnTo>
                    <a:lnTo>
                      <a:pt x="2" y="23"/>
                    </a:lnTo>
                    <a:lnTo>
                      <a:pt x="11" y="6"/>
                    </a:lnTo>
                    <a:lnTo>
                      <a:pt x="28" y="0"/>
                    </a:lnTo>
                    <a:lnTo>
                      <a:pt x="51" y="5"/>
                    </a:lnTo>
                    <a:lnTo>
                      <a:pt x="57" y="13"/>
                    </a:lnTo>
                    <a:lnTo>
                      <a:pt x="25" y="13"/>
                    </a:lnTo>
                    <a:lnTo>
                      <a:pt x="19" y="23"/>
                    </a:lnTo>
                    <a:lnTo>
                      <a:pt x="18" y="26"/>
                    </a:lnTo>
                    <a:lnTo>
                      <a:pt x="18" y="29"/>
                    </a:lnTo>
                    <a:lnTo>
                      <a:pt x="46" y="29"/>
                    </a:lnTo>
                    <a:lnTo>
                      <a:pt x="18" y="41"/>
                    </a:lnTo>
                    <a:lnTo>
                      <a:pt x="18" y="53"/>
                    </a:lnTo>
                    <a:lnTo>
                      <a:pt x="21" y="63"/>
                    </a:lnTo>
                    <a:lnTo>
                      <a:pt x="33" y="63"/>
                    </a:lnTo>
                    <a:lnTo>
                      <a:pt x="61" y="63"/>
                    </a:lnTo>
                    <a:lnTo>
                      <a:pt x="59" y="68"/>
                    </a:lnTo>
                    <a:lnTo>
                      <a:pt x="5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" name="Freeform 1462"/>
              <p:cNvSpPr>
                <a:spLocks/>
              </p:cNvSpPr>
              <p:nvPr/>
            </p:nvSpPr>
            <p:spPr bwMode="auto">
              <a:xfrm>
                <a:off x="10577" y="3771"/>
                <a:ext cx="65" cy="78"/>
              </a:xfrm>
              <a:custGeom>
                <a:avLst/>
                <a:gdLst>
                  <a:gd name="T0" fmla="+- 0 10624 10577"/>
                  <a:gd name="T1" fmla="*/ T0 w 65"/>
                  <a:gd name="T2" fmla="+- 0 3800 3771"/>
                  <a:gd name="T3" fmla="*/ 3800 h 78"/>
                  <a:gd name="T4" fmla="+- 0 10617 10577"/>
                  <a:gd name="T5" fmla="*/ T4 w 65"/>
                  <a:gd name="T6" fmla="+- 0 3785 3771"/>
                  <a:gd name="T7" fmla="*/ 3785 h 78"/>
                  <a:gd name="T8" fmla="+- 0 10602 10577"/>
                  <a:gd name="T9" fmla="*/ T8 w 65"/>
                  <a:gd name="T10" fmla="+- 0 3784 3771"/>
                  <a:gd name="T11" fmla="*/ 3784 h 78"/>
                  <a:gd name="T12" fmla="+- 0 10634 10577"/>
                  <a:gd name="T13" fmla="*/ T12 w 65"/>
                  <a:gd name="T14" fmla="+- 0 3784 3771"/>
                  <a:gd name="T15" fmla="*/ 3784 h 78"/>
                  <a:gd name="T16" fmla="+- 0 10640 10577"/>
                  <a:gd name="T17" fmla="*/ T16 w 65"/>
                  <a:gd name="T18" fmla="+- 0 3793 3771"/>
                  <a:gd name="T19" fmla="*/ 3793 h 78"/>
                  <a:gd name="T20" fmla="+- 0 10624 10577"/>
                  <a:gd name="T21" fmla="*/ T20 w 65"/>
                  <a:gd name="T22" fmla="+- 0 3800 3771"/>
                  <a:gd name="T23" fmla="*/ 380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0" y="14"/>
                    </a:lnTo>
                    <a:lnTo>
                      <a:pt x="25" y="13"/>
                    </a:lnTo>
                    <a:lnTo>
                      <a:pt x="57" y="13"/>
                    </a:lnTo>
                    <a:lnTo>
                      <a:pt x="63" y="22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" name="Freeform 1463"/>
              <p:cNvSpPr>
                <a:spLocks/>
              </p:cNvSpPr>
              <p:nvPr/>
            </p:nvSpPr>
            <p:spPr bwMode="auto">
              <a:xfrm>
                <a:off x="10577" y="3771"/>
                <a:ext cx="65" cy="78"/>
              </a:xfrm>
              <a:custGeom>
                <a:avLst/>
                <a:gdLst>
                  <a:gd name="T0" fmla="+- 0 10624 10577"/>
                  <a:gd name="T1" fmla="*/ T0 w 65"/>
                  <a:gd name="T2" fmla="+- 0 3800 3771"/>
                  <a:gd name="T3" fmla="*/ 3800 h 78"/>
                  <a:gd name="T4" fmla="+- 0 10623 10577"/>
                  <a:gd name="T5" fmla="*/ T4 w 65"/>
                  <a:gd name="T6" fmla="+- 0 3800 3771"/>
                  <a:gd name="T7" fmla="*/ 3800 h 78"/>
                  <a:gd name="T8" fmla="+- 0 10624 10577"/>
                  <a:gd name="T9" fmla="*/ T8 w 65"/>
                  <a:gd name="T10" fmla="+- 0 3800 3771"/>
                  <a:gd name="T11" fmla="*/ 3800 h 78"/>
                  <a:gd name="T12" fmla="+- 0 10624 10577"/>
                  <a:gd name="T13" fmla="*/ T12 w 65"/>
                  <a:gd name="T14" fmla="+- 0 3800 3771"/>
                  <a:gd name="T15" fmla="*/ 3800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78">
                    <a:moveTo>
                      <a:pt x="47" y="29"/>
                    </a:moveTo>
                    <a:lnTo>
                      <a:pt x="46" y="29"/>
                    </a:lnTo>
                    <a:lnTo>
                      <a:pt x="47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" name="Freeform 1464"/>
              <p:cNvSpPr>
                <a:spLocks/>
              </p:cNvSpPr>
              <p:nvPr/>
            </p:nvSpPr>
            <p:spPr bwMode="auto">
              <a:xfrm>
                <a:off x="10577" y="3771"/>
                <a:ext cx="65" cy="78"/>
              </a:xfrm>
              <a:custGeom>
                <a:avLst/>
                <a:gdLst>
                  <a:gd name="T0" fmla="+- 0 10638 10577"/>
                  <a:gd name="T1" fmla="*/ T0 w 65"/>
                  <a:gd name="T2" fmla="+- 0 3834 3771"/>
                  <a:gd name="T3" fmla="*/ 3834 h 78"/>
                  <a:gd name="T4" fmla="+- 0 10617 10577"/>
                  <a:gd name="T5" fmla="*/ T4 w 65"/>
                  <a:gd name="T6" fmla="+- 0 3834 3771"/>
                  <a:gd name="T7" fmla="*/ 3834 h 78"/>
                  <a:gd name="T8" fmla="+- 0 10622 10577"/>
                  <a:gd name="T9" fmla="*/ T8 w 65"/>
                  <a:gd name="T10" fmla="+- 0 3831 3771"/>
                  <a:gd name="T11" fmla="*/ 3831 h 78"/>
                  <a:gd name="T12" fmla="+- 0 10623 10577"/>
                  <a:gd name="T13" fmla="*/ T12 w 65"/>
                  <a:gd name="T14" fmla="+- 0 3825 3771"/>
                  <a:gd name="T15" fmla="*/ 3825 h 78"/>
                  <a:gd name="T16" fmla="+- 0 10641 10577"/>
                  <a:gd name="T17" fmla="*/ T16 w 65"/>
                  <a:gd name="T18" fmla="+- 0 3827 3771"/>
                  <a:gd name="T19" fmla="*/ 3827 h 78"/>
                  <a:gd name="T20" fmla="+- 0 10638 10577"/>
                  <a:gd name="T21" fmla="*/ T20 w 65"/>
                  <a:gd name="T22" fmla="+- 0 3834 3771"/>
                  <a:gd name="T23" fmla="*/ 3834 h 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5" h="78">
                    <a:moveTo>
                      <a:pt x="61" y="63"/>
                    </a:moveTo>
                    <a:lnTo>
                      <a:pt x="40" y="63"/>
                    </a:lnTo>
                    <a:lnTo>
                      <a:pt x="45" y="60"/>
                    </a:lnTo>
                    <a:lnTo>
                      <a:pt x="46" y="54"/>
                    </a:lnTo>
                    <a:lnTo>
                      <a:pt x="64" y="56"/>
                    </a:lnTo>
                    <a:lnTo>
                      <a:pt x="6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3" name="Group 1465"/>
            <p:cNvGrpSpPr>
              <a:grpSpLocks/>
            </p:cNvGrpSpPr>
            <p:nvPr/>
          </p:nvGrpSpPr>
          <p:grpSpPr bwMode="auto">
            <a:xfrm>
              <a:off x="10653" y="3772"/>
              <a:ext cx="60" cy="75"/>
              <a:chOff x="10653" y="3772"/>
              <a:chExt cx="60" cy="75"/>
            </a:xfrm>
          </p:grpSpPr>
          <p:sp>
            <p:nvSpPr>
              <p:cNvPr id="3682" name="Freeform 1466"/>
              <p:cNvSpPr>
                <a:spLocks/>
              </p:cNvSpPr>
              <p:nvPr/>
            </p:nvSpPr>
            <p:spPr bwMode="auto">
              <a:xfrm>
                <a:off x="10653" y="3772"/>
                <a:ext cx="60" cy="75"/>
              </a:xfrm>
              <a:custGeom>
                <a:avLst/>
                <a:gdLst>
                  <a:gd name="T0" fmla="+- 0 10706 10653"/>
                  <a:gd name="T1" fmla="*/ T0 w 60"/>
                  <a:gd name="T2" fmla="+- 0 3834 3772"/>
                  <a:gd name="T3" fmla="*/ 3834 h 75"/>
                  <a:gd name="T4" fmla="+- 0 10686 10653"/>
                  <a:gd name="T5" fmla="*/ T4 w 60"/>
                  <a:gd name="T6" fmla="+- 0 3834 3772"/>
                  <a:gd name="T7" fmla="*/ 3834 h 75"/>
                  <a:gd name="T8" fmla="+- 0 10700 10653"/>
                  <a:gd name="T9" fmla="*/ T8 w 60"/>
                  <a:gd name="T10" fmla="+- 0 3830 3772"/>
                  <a:gd name="T11" fmla="*/ 3830 h 75"/>
                  <a:gd name="T12" fmla="+- 0 10697 10653"/>
                  <a:gd name="T13" fmla="*/ T12 w 60"/>
                  <a:gd name="T14" fmla="+- 0 3819 3772"/>
                  <a:gd name="T15" fmla="*/ 3819 h 75"/>
                  <a:gd name="T16" fmla="+- 0 10675 10653"/>
                  <a:gd name="T17" fmla="*/ T16 w 60"/>
                  <a:gd name="T18" fmla="+- 0 3813 3772"/>
                  <a:gd name="T19" fmla="*/ 3813 h 75"/>
                  <a:gd name="T20" fmla="+- 0 10658 10653"/>
                  <a:gd name="T21" fmla="*/ T20 w 60"/>
                  <a:gd name="T22" fmla="+- 0 3803 3772"/>
                  <a:gd name="T23" fmla="*/ 3803 h 75"/>
                  <a:gd name="T24" fmla="+- 0 10663 10653"/>
                  <a:gd name="T25" fmla="*/ T24 w 60"/>
                  <a:gd name="T26" fmla="+- 0 3783 3772"/>
                  <a:gd name="T27" fmla="*/ 3783 h 75"/>
                  <a:gd name="T28" fmla="+- 0 10677 10653"/>
                  <a:gd name="T29" fmla="*/ T28 w 60"/>
                  <a:gd name="T30" fmla="+- 0 3773 3772"/>
                  <a:gd name="T31" fmla="*/ 3773 h 75"/>
                  <a:gd name="T32" fmla="+- 0 10696 10653"/>
                  <a:gd name="T33" fmla="*/ T32 w 60"/>
                  <a:gd name="T34" fmla="+- 0 3772 3772"/>
                  <a:gd name="T35" fmla="*/ 3772 h 75"/>
                  <a:gd name="T36" fmla="+- 0 10711 10653"/>
                  <a:gd name="T37" fmla="*/ T36 w 60"/>
                  <a:gd name="T38" fmla="+- 0 3779 3772"/>
                  <a:gd name="T39" fmla="*/ 3779 h 75"/>
                  <a:gd name="T40" fmla="+- 0 10711 10653"/>
                  <a:gd name="T41" fmla="*/ T40 w 60"/>
                  <a:gd name="T42" fmla="+- 0 3779 3772"/>
                  <a:gd name="T43" fmla="*/ 3779 h 75"/>
                  <a:gd name="T44" fmla="+- 0 10673 10653"/>
                  <a:gd name="T45" fmla="*/ T44 w 60"/>
                  <a:gd name="T46" fmla="+- 0 3779 3772"/>
                  <a:gd name="T47" fmla="*/ 3779 h 75"/>
                  <a:gd name="T48" fmla="+- 0 10673 10653"/>
                  <a:gd name="T49" fmla="*/ T48 w 60"/>
                  <a:gd name="T50" fmla="+- 0 3790 3772"/>
                  <a:gd name="T51" fmla="*/ 3790 h 75"/>
                  <a:gd name="T52" fmla="+- 0 10683 10653"/>
                  <a:gd name="T53" fmla="*/ T52 w 60"/>
                  <a:gd name="T54" fmla="+- 0 3799 3772"/>
                  <a:gd name="T55" fmla="*/ 3799 h 75"/>
                  <a:gd name="T56" fmla="+- 0 10698 10653"/>
                  <a:gd name="T57" fmla="*/ T56 w 60"/>
                  <a:gd name="T58" fmla="+- 0 3803 3772"/>
                  <a:gd name="T59" fmla="*/ 3803 h 75"/>
                  <a:gd name="T60" fmla="+- 0 10713 10653"/>
                  <a:gd name="T61" fmla="*/ T60 w 60"/>
                  <a:gd name="T62" fmla="+- 0 3809 3772"/>
                  <a:gd name="T63" fmla="*/ 3809 h 75"/>
                  <a:gd name="T64" fmla="+- 0 10710 10653"/>
                  <a:gd name="T65" fmla="*/ T64 w 60"/>
                  <a:gd name="T66" fmla="+- 0 3830 3772"/>
                  <a:gd name="T67" fmla="*/ 3830 h 75"/>
                  <a:gd name="T68" fmla="+- 0 10706 10653"/>
                  <a:gd name="T69" fmla="*/ T68 w 60"/>
                  <a:gd name="T70" fmla="+- 0 3834 3772"/>
                  <a:gd name="T71" fmla="*/ 383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0" h="75">
                    <a:moveTo>
                      <a:pt x="53" y="62"/>
                    </a:moveTo>
                    <a:lnTo>
                      <a:pt x="33" y="62"/>
                    </a:lnTo>
                    <a:lnTo>
                      <a:pt x="47" y="58"/>
                    </a:lnTo>
                    <a:lnTo>
                      <a:pt x="44" y="47"/>
                    </a:lnTo>
                    <a:lnTo>
                      <a:pt x="22" y="41"/>
                    </a:lnTo>
                    <a:lnTo>
                      <a:pt x="5" y="31"/>
                    </a:lnTo>
                    <a:lnTo>
                      <a:pt x="10" y="11"/>
                    </a:lnTo>
                    <a:lnTo>
                      <a:pt x="24" y="1"/>
                    </a:lnTo>
                    <a:lnTo>
                      <a:pt x="43" y="0"/>
                    </a:lnTo>
                    <a:lnTo>
                      <a:pt x="58" y="7"/>
                    </a:lnTo>
                    <a:lnTo>
                      <a:pt x="20" y="7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45" y="31"/>
                    </a:lnTo>
                    <a:lnTo>
                      <a:pt x="60" y="37"/>
                    </a:lnTo>
                    <a:lnTo>
                      <a:pt x="57" y="58"/>
                    </a:lnTo>
                    <a:lnTo>
                      <a:pt x="5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3" name="Freeform 1467"/>
              <p:cNvSpPr>
                <a:spLocks/>
              </p:cNvSpPr>
              <p:nvPr/>
            </p:nvSpPr>
            <p:spPr bwMode="auto">
              <a:xfrm>
                <a:off x="10653" y="3772"/>
                <a:ext cx="60" cy="75"/>
              </a:xfrm>
              <a:custGeom>
                <a:avLst/>
                <a:gdLst>
                  <a:gd name="T0" fmla="+- 0 10700 10653"/>
                  <a:gd name="T1" fmla="*/ T0 w 60"/>
                  <a:gd name="T2" fmla="+- 0 3792 3772"/>
                  <a:gd name="T3" fmla="*/ 3792 h 75"/>
                  <a:gd name="T4" fmla="+- 0 10701 10653"/>
                  <a:gd name="T5" fmla="*/ T4 w 60"/>
                  <a:gd name="T6" fmla="+- 0 3781 3772"/>
                  <a:gd name="T7" fmla="*/ 3781 h 75"/>
                  <a:gd name="T8" fmla="+- 0 10673 10653"/>
                  <a:gd name="T9" fmla="*/ T8 w 60"/>
                  <a:gd name="T10" fmla="+- 0 3779 3772"/>
                  <a:gd name="T11" fmla="*/ 3779 h 75"/>
                  <a:gd name="T12" fmla="+- 0 10711 10653"/>
                  <a:gd name="T13" fmla="*/ T12 w 60"/>
                  <a:gd name="T14" fmla="+- 0 3779 3772"/>
                  <a:gd name="T15" fmla="*/ 3779 h 75"/>
                  <a:gd name="T16" fmla="+- 0 10700 10653"/>
                  <a:gd name="T17" fmla="*/ T16 w 60"/>
                  <a:gd name="T18" fmla="+- 0 3792 3772"/>
                  <a:gd name="T19" fmla="*/ 379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0" h="75">
                    <a:moveTo>
                      <a:pt x="47" y="20"/>
                    </a:moveTo>
                    <a:lnTo>
                      <a:pt x="48" y="9"/>
                    </a:lnTo>
                    <a:lnTo>
                      <a:pt x="20" y="7"/>
                    </a:lnTo>
                    <a:lnTo>
                      <a:pt x="58" y="7"/>
                    </a:lnTo>
                    <a:lnTo>
                      <a:pt x="4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4" name="Freeform 1468"/>
              <p:cNvSpPr>
                <a:spLocks/>
              </p:cNvSpPr>
              <p:nvPr/>
            </p:nvSpPr>
            <p:spPr bwMode="auto">
              <a:xfrm>
                <a:off x="10653" y="3772"/>
                <a:ext cx="60" cy="75"/>
              </a:xfrm>
              <a:custGeom>
                <a:avLst/>
                <a:gdLst>
                  <a:gd name="T0" fmla="+- 0 10680 10653"/>
                  <a:gd name="T1" fmla="*/ T0 w 60"/>
                  <a:gd name="T2" fmla="+- 0 3846 3772"/>
                  <a:gd name="T3" fmla="*/ 3846 h 75"/>
                  <a:gd name="T4" fmla="+- 0 10664 10653"/>
                  <a:gd name="T5" fmla="*/ T4 w 60"/>
                  <a:gd name="T6" fmla="+- 0 3842 3772"/>
                  <a:gd name="T7" fmla="*/ 3842 h 75"/>
                  <a:gd name="T8" fmla="+- 0 10653 10653"/>
                  <a:gd name="T9" fmla="*/ T8 w 60"/>
                  <a:gd name="T10" fmla="+- 0 3832 3772"/>
                  <a:gd name="T11" fmla="*/ 3832 h 75"/>
                  <a:gd name="T12" fmla="+- 0 10669 10653"/>
                  <a:gd name="T13" fmla="*/ T12 w 60"/>
                  <a:gd name="T14" fmla="+- 0 3825 3772"/>
                  <a:gd name="T15" fmla="*/ 3825 h 75"/>
                  <a:gd name="T16" fmla="+- 0 10670 10653"/>
                  <a:gd name="T17" fmla="*/ T16 w 60"/>
                  <a:gd name="T18" fmla="+- 0 3832 3772"/>
                  <a:gd name="T19" fmla="*/ 3832 h 75"/>
                  <a:gd name="T20" fmla="+- 0 10677 10653"/>
                  <a:gd name="T21" fmla="*/ T20 w 60"/>
                  <a:gd name="T22" fmla="+- 0 3834 3772"/>
                  <a:gd name="T23" fmla="*/ 3834 h 75"/>
                  <a:gd name="T24" fmla="+- 0 10706 10653"/>
                  <a:gd name="T25" fmla="*/ T24 w 60"/>
                  <a:gd name="T26" fmla="+- 0 3834 3772"/>
                  <a:gd name="T27" fmla="*/ 3834 h 75"/>
                  <a:gd name="T28" fmla="+- 0 10697 10653"/>
                  <a:gd name="T29" fmla="*/ T28 w 60"/>
                  <a:gd name="T30" fmla="+- 0 3842 3772"/>
                  <a:gd name="T31" fmla="*/ 3842 h 75"/>
                  <a:gd name="T32" fmla="+- 0 10680 10653"/>
                  <a:gd name="T33" fmla="*/ T32 w 60"/>
                  <a:gd name="T34" fmla="+- 0 3846 3772"/>
                  <a:gd name="T35" fmla="*/ 3846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0" h="75">
                    <a:moveTo>
                      <a:pt x="27" y="74"/>
                    </a:moveTo>
                    <a:lnTo>
                      <a:pt x="11" y="70"/>
                    </a:lnTo>
                    <a:lnTo>
                      <a:pt x="0" y="60"/>
                    </a:lnTo>
                    <a:lnTo>
                      <a:pt x="16" y="53"/>
                    </a:lnTo>
                    <a:lnTo>
                      <a:pt x="17" y="60"/>
                    </a:lnTo>
                    <a:lnTo>
                      <a:pt x="24" y="62"/>
                    </a:lnTo>
                    <a:lnTo>
                      <a:pt x="53" y="62"/>
                    </a:lnTo>
                    <a:lnTo>
                      <a:pt x="44" y="70"/>
                    </a:lnTo>
                    <a:lnTo>
                      <a:pt x="27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4" name="Group 1469"/>
            <p:cNvGrpSpPr>
              <a:grpSpLocks/>
            </p:cNvGrpSpPr>
            <p:nvPr/>
          </p:nvGrpSpPr>
          <p:grpSpPr bwMode="auto">
            <a:xfrm>
              <a:off x="10942" y="3799"/>
              <a:ext cx="1129" cy="9279"/>
              <a:chOff x="10942" y="3799"/>
              <a:chExt cx="1129" cy="9279"/>
            </a:xfrm>
          </p:grpSpPr>
          <p:sp>
            <p:nvSpPr>
              <p:cNvPr id="3681" name="Freeform 1470"/>
              <p:cNvSpPr>
                <a:spLocks/>
              </p:cNvSpPr>
              <p:nvPr/>
            </p:nvSpPr>
            <p:spPr bwMode="auto">
              <a:xfrm>
                <a:off x="10942" y="3799"/>
                <a:ext cx="1129" cy="9279"/>
              </a:xfrm>
              <a:custGeom>
                <a:avLst/>
                <a:gdLst>
                  <a:gd name="T0" fmla="+- 0 12060 10942"/>
                  <a:gd name="T1" fmla="*/ T0 w 1129"/>
                  <a:gd name="T2" fmla="+- 0 13077 3799"/>
                  <a:gd name="T3" fmla="*/ 13077 h 9279"/>
                  <a:gd name="T4" fmla="+- 0 10953 10942"/>
                  <a:gd name="T5" fmla="*/ T4 w 1129"/>
                  <a:gd name="T6" fmla="+- 0 13077 3799"/>
                  <a:gd name="T7" fmla="*/ 13077 h 9279"/>
                  <a:gd name="T8" fmla="+- 0 10942 10942"/>
                  <a:gd name="T9" fmla="*/ T8 w 1129"/>
                  <a:gd name="T10" fmla="+- 0 13068 3799"/>
                  <a:gd name="T11" fmla="*/ 13068 h 9279"/>
                  <a:gd name="T12" fmla="+- 0 10942 10942"/>
                  <a:gd name="T13" fmla="*/ T12 w 1129"/>
                  <a:gd name="T14" fmla="+- 0 3809 3799"/>
                  <a:gd name="T15" fmla="*/ 3809 h 9279"/>
                  <a:gd name="T16" fmla="+- 0 10953 10942"/>
                  <a:gd name="T17" fmla="*/ T16 w 1129"/>
                  <a:gd name="T18" fmla="+- 0 3799 3799"/>
                  <a:gd name="T19" fmla="*/ 3799 h 9279"/>
                  <a:gd name="T20" fmla="+- 0 12060 10942"/>
                  <a:gd name="T21" fmla="*/ T20 w 1129"/>
                  <a:gd name="T22" fmla="+- 0 3799 3799"/>
                  <a:gd name="T23" fmla="*/ 3799 h 9279"/>
                  <a:gd name="T24" fmla="+- 0 12071 10942"/>
                  <a:gd name="T25" fmla="*/ T24 w 1129"/>
                  <a:gd name="T26" fmla="+- 0 3809 3799"/>
                  <a:gd name="T27" fmla="*/ 3809 h 9279"/>
                  <a:gd name="T28" fmla="+- 0 12071 10942"/>
                  <a:gd name="T29" fmla="*/ T28 w 1129"/>
                  <a:gd name="T30" fmla="+- 0 13068 3799"/>
                  <a:gd name="T31" fmla="*/ 13068 h 9279"/>
                  <a:gd name="T32" fmla="+- 0 12060 10942"/>
                  <a:gd name="T33" fmla="*/ T32 w 1129"/>
                  <a:gd name="T34" fmla="+- 0 13077 3799"/>
                  <a:gd name="T35" fmla="*/ 13077 h 92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29" h="9279">
                    <a:moveTo>
                      <a:pt x="1118" y="9278"/>
                    </a:moveTo>
                    <a:lnTo>
                      <a:pt x="11" y="9278"/>
                    </a:lnTo>
                    <a:lnTo>
                      <a:pt x="0" y="9269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118" y="0"/>
                    </a:lnTo>
                    <a:lnTo>
                      <a:pt x="1129" y="10"/>
                    </a:lnTo>
                    <a:lnTo>
                      <a:pt x="1129" y="9269"/>
                    </a:lnTo>
                    <a:lnTo>
                      <a:pt x="1118" y="927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5" name="Group 1471"/>
            <p:cNvGrpSpPr>
              <a:grpSpLocks/>
            </p:cNvGrpSpPr>
            <p:nvPr/>
          </p:nvGrpSpPr>
          <p:grpSpPr bwMode="auto">
            <a:xfrm>
              <a:off x="10942" y="3799"/>
              <a:ext cx="1129" cy="9279"/>
              <a:chOff x="10942" y="3799"/>
              <a:chExt cx="1129" cy="9279"/>
            </a:xfrm>
          </p:grpSpPr>
          <p:sp>
            <p:nvSpPr>
              <p:cNvPr id="3680" name="Freeform 1472"/>
              <p:cNvSpPr>
                <a:spLocks/>
              </p:cNvSpPr>
              <p:nvPr/>
            </p:nvSpPr>
            <p:spPr bwMode="auto">
              <a:xfrm>
                <a:off x="10942" y="3799"/>
                <a:ext cx="1129" cy="9279"/>
              </a:xfrm>
              <a:custGeom>
                <a:avLst/>
                <a:gdLst>
                  <a:gd name="T0" fmla="+- 0 10942 10942"/>
                  <a:gd name="T1" fmla="*/ T0 w 1129"/>
                  <a:gd name="T2" fmla="+- 0 3821 3799"/>
                  <a:gd name="T3" fmla="*/ 3821 h 9279"/>
                  <a:gd name="T4" fmla="+- 0 10942 10942"/>
                  <a:gd name="T5" fmla="*/ T4 w 1129"/>
                  <a:gd name="T6" fmla="+- 0 3809 3799"/>
                  <a:gd name="T7" fmla="*/ 3809 h 9279"/>
                  <a:gd name="T8" fmla="+- 0 10953 10942"/>
                  <a:gd name="T9" fmla="*/ T8 w 1129"/>
                  <a:gd name="T10" fmla="+- 0 3799 3799"/>
                  <a:gd name="T11" fmla="*/ 3799 h 9279"/>
                  <a:gd name="T12" fmla="+- 0 10965 10942"/>
                  <a:gd name="T13" fmla="*/ T12 w 1129"/>
                  <a:gd name="T14" fmla="+- 0 3799 3799"/>
                  <a:gd name="T15" fmla="*/ 3799 h 9279"/>
                  <a:gd name="T16" fmla="+- 0 12048 10942"/>
                  <a:gd name="T17" fmla="*/ T16 w 1129"/>
                  <a:gd name="T18" fmla="+- 0 3799 3799"/>
                  <a:gd name="T19" fmla="*/ 3799 h 9279"/>
                  <a:gd name="T20" fmla="+- 0 12060 10942"/>
                  <a:gd name="T21" fmla="*/ T20 w 1129"/>
                  <a:gd name="T22" fmla="+- 0 3799 3799"/>
                  <a:gd name="T23" fmla="*/ 3799 h 9279"/>
                  <a:gd name="T24" fmla="+- 0 12071 10942"/>
                  <a:gd name="T25" fmla="*/ T24 w 1129"/>
                  <a:gd name="T26" fmla="+- 0 3809 3799"/>
                  <a:gd name="T27" fmla="*/ 3809 h 9279"/>
                  <a:gd name="T28" fmla="+- 0 12071 10942"/>
                  <a:gd name="T29" fmla="*/ T28 w 1129"/>
                  <a:gd name="T30" fmla="+- 0 3821 3799"/>
                  <a:gd name="T31" fmla="*/ 3821 h 9279"/>
                  <a:gd name="T32" fmla="+- 0 12071 10942"/>
                  <a:gd name="T33" fmla="*/ T32 w 1129"/>
                  <a:gd name="T34" fmla="+- 0 13055 3799"/>
                  <a:gd name="T35" fmla="*/ 13055 h 9279"/>
                  <a:gd name="T36" fmla="+- 0 12071 10942"/>
                  <a:gd name="T37" fmla="*/ T36 w 1129"/>
                  <a:gd name="T38" fmla="+- 0 13068 3799"/>
                  <a:gd name="T39" fmla="*/ 13068 h 9279"/>
                  <a:gd name="T40" fmla="+- 0 12060 10942"/>
                  <a:gd name="T41" fmla="*/ T40 w 1129"/>
                  <a:gd name="T42" fmla="+- 0 13077 3799"/>
                  <a:gd name="T43" fmla="*/ 13077 h 9279"/>
                  <a:gd name="T44" fmla="+- 0 12048 10942"/>
                  <a:gd name="T45" fmla="*/ T44 w 1129"/>
                  <a:gd name="T46" fmla="+- 0 13077 3799"/>
                  <a:gd name="T47" fmla="*/ 13077 h 9279"/>
                  <a:gd name="T48" fmla="+- 0 10965 10942"/>
                  <a:gd name="T49" fmla="*/ T48 w 1129"/>
                  <a:gd name="T50" fmla="+- 0 13077 3799"/>
                  <a:gd name="T51" fmla="*/ 13077 h 9279"/>
                  <a:gd name="T52" fmla="+- 0 10953 10942"/>
                  <a:gd name="T53" fmla="*/ T52 w 1129"/>
                  <a:gd name="T54" fmla="+- 0 13077 3799"/>
                  <a:gd name="T55" fmla="*/ 13077 h 9279"/>
                  <a:gd name="T56" fmla="+- 0 10942 10942"/>
                  <a:gd name="T57" fmla="*/ T56 w 1129"/>
                  <a:gd name="T58" fmla="+- 0 13068 3799"/>
                  <a:gd name="T59" fmla="*/ 13068 h 9279"/>
                  <a:gd name="T60" fmla="+- 0 10942 10942"/>
                  <a:gd name="T61" fmla="*/ T60 w 1129"/>
                  <a:gd name="T62" fmla="+- 0 13055 3799"/>
                  <a:gd name="T63" fmla="*/ 13055 h 9279"/>
                  <a:gd name="T64" fmla="+- 0 10942 10942"/>
                  <a:gd name="T65" fmla="*/ T64 w 1129"/>
                  <a:gd name="T66" fmla="+- 0 3821 3799"/>
                  <a:gd name="T67" fmla="*/ 3821 h 92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29" h="9279">
                    <a:moveTo>
                      <a:pt x="0" y="22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1106" y="0"/>
                    </a:lnTo>
                    <a:lnTo>
                      <a:pt x="1118" y="0"/>
                    </a:lnTo>
                    <a:lnTo>
                      <a:pt x="1129" y="10"/>
                    </a:lnTo>
                    <a:lnTo>
                      <a:pt x="1129" y="22"/>
                    </a:lnTo>
                    <a:lnTo>
                      <a:pt x="1129" y="9256"/>
                    </a:lnTo>
                    <a:lnTo>
                      <a:pt x="1129" y="9269"/>
                    </a:lnTo>
                    <a:lnTo>
                      <a:pt x="1118" y="9278"/>
                    </a:lnTo>
                    <a:lnTo>
                      <a:pt x="1106" y="9278"/>
                    </a:lnTo>
                    <a:lnTo>
                      <a:pt x="23" y="9278"/>
                    </a:lnTo>
                    <a:lnTo>
                      <a:pt x="11" y="9278"/>
                    </a:lnTo>
                    <a:lnTo>
                      <a:pt x="0" y="9269"/>
                    </a:lnTo>
                    <a:lnTo>
                      <a:pt x="0" y="9256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6" name="Group 1473"/>
            <p:cNvGrpSpPr>
              <a:grpSpLocks/>
            </p:cNvGrpSpPr>
            <p:nvPr/>
          </p:nvGrpSpPr>
          <p:grpSpPr bwMode="auto">
            <a:xfrm>
              <a:off x="10939" y="3791"/>
              <a:ext cx="1130" cy="6957"/>
              <a:chOff x="10939" y="3791"/>
              <a:chExt cx="1130" cy="6957"/>
            </a:xfrm>
          </p:grpSpPr>
          <p:sp>
            <p:nvSpPr>
              <p:cNvPr id="3679" name="Freeform 1474"/>
              <p:cNvSpPr>
                <a:spLocks/>
              </p:cNvSpPr>
              <p:nvPr/>
            </p:nvSpPr>
            <p:spPr bwMode="auto">
              <a:xfrm>
                <a:off x="10939" y="3791"/>
                <a:ext cx="1130" cy="6957"/>
              </a:xfrm>
              <a:custGeom>
                <a:avLst/>
                <a:gdLst>
                  <a:gd name="T0" fmla="+- 0 12059 10939"/>
                  <a:gd name="T1" fmla="*/ T0 w 1130"/>
                  <a:gd name="T2" fmla="+- 0 10747 3791"/>
                  <a:gd name="T3" fmla="*/ 10747 h 6957"/>
                  <a:gd name="T4" fmla="+- 0 10949 10939"/>
                  <a:gd name="T5" fmla="*/ T4 w 1130"/>
                  <a:gd name="T6" fmla="+- 0 10747 3791"/>
                  <a:gd name="T7" fmla="*/ 10747 h 6957"/>
                  <a:gd name="T8" fmla="+- 0 10939 10939"/>
                  <a:gd name="T9" fmla="*/ T8 w 1130"/>
                  <a:gd name="T10" fmla="+- 0 10737 3791"/>
                  <a:gd name="T11" fmla="*/ 10737 h 6957"/>
                  <a:gd name="T12" fmla="+- 0 10939 10939"/>
                  <a:gd name="T13" fmla="*/ T12 w 1130"/>
                  <a:gd name="T14" fmla="+- 0 3801 3791"/>
                  <a:gd name="T15" fmla="*/ 3801 h 6957"/>
                  <a:gd name="T16" fmla="+- 0 10949 10939"/>
                  <a:gd name="T17" fmla="*/ T16 w 1130"/>
                  <a:gd name="T18" fmla="+- 0 3791 3791"/>
                  <a:gd name="T19" fmla="*/ 3791 h 6957"/>
                  <a:gd name="T20" fmla="+- 0 12059 10939"/>
                  <a:gd name="T21" fmla="*/ T20 w 1130"/>
                  <a:gd name="T22" fmla="+- 0 3791 3791"/>
                  <a:gd name="T23" fmla="*/ 3791 h 6957"/>
                  <a:gd name="T24" fmla="+- 0 12069 10939"/>
                  <a:gd name="T25" fmla="*/ T24 w 1130"/>
                  <a:gd name="T26" fmla="+- 0 3801 3791"/>
                  <a:gd name="T27" fmla="*/ 3801 h 6957"/>
                  <a:gd name="T28" fmla="+- 0 12069 10939"/>
                  <a:gd name="T29" fmla="*/ T28 w 1130"/>
                  <a:gd name="T30" fmla="+- 0 10737 3791"/>
                  <a:gd name="T31" fmla="*/ 10737 h 6957"/>
                  <a:gd name="T32" fmla="+- 0 12059 10939"/>
                  <a:gd name="T33" fmla="*/ T32 w 1130"/>
                  <a:gd name="T34" fmla="+- 0 10747 3791"/>
                  <a:gd name="T35" fmla="*/ 10747 h 69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30" h="6957">
                    <a:moveTo>
                      <a:pt x="1120" y="6956"/>
                    </a:moveTo>
                    <a:lnTo>
                      <a:pt x="10" y="6956"/>
                    </a:lnTo>
                    <a:lnTo>
                      <a:pt x="0" y="6946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6946"/>
                    </a:lnTo>
                    <a:lnTo>
                      <a:pt x="1120" y="6956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7" name="Group 1475"/>
            <p:cNvGrpSpPr>
              <a:grpSpLocks/>
            </p:cNvGrpSpPr>
            <p:nvPr/>
          </p:nvGrpSpPr>
          <p:grpSpPr bwMode="auto">
            <a:xfrm>
              <a:off x="10939" y="3791"/>
              <a:ext cx="1130" cy="6957"/>
              <a:chOff x="10939" y="3791"/>
              <a:chExt cx="1130" cy="6957"/>
            </a:xfrm>
          </p:grpSpPr>
          <p:sp>
            <p:nvSpPr>
              <p:cNvPr id="3678" name="Freeform 1476"/>
              <p:cNvSpPr>
                <a:spLocks/>
              </p:cNvSpPr>
              <p:nvPr/>
            </p:nvSpPr>
            <p:spPr bwMode="auto">
              <a:xfrm>
                <a:off x="10939" y="3791"/>
                <a:ext cx="1130" cy="6957"/>
              </a:xfrm>
              <a:custGeom>
                <a:avLst/>
                <a:gdLst>
                  <a:gd name="T0" fmla="+- 0 10939 10939"/>
                  <a:gd name="T1" fmla="*/ T0 w 1130"/>
                  <a:gd name="T2" fmla="+- 0 3814 3791"/>
                  <a:gd name="T3" fmla="*/ 3814 h 6957"/>
                  <a:gd name="T4" fmla="+- 0 10939 10939"/>
                  <a:gd name="T5" fmla="*/ T4 w 1130"/>
                  <a:gd name="T6" fmla="+- 0 3801 3791"/>
                  <a:gd name="T7" fmla="*/ 3801 h 6957"/>
                  <a:gd name="T8" fmla="+- 0 10949 10939"/>
                  <a:gd name="T9" fmla="*/ T8 w 1130"/>
                  <a:gd name="T10" fmla="+- 0 3791 3791"/>
                  <a:gd name="T11" fmla="*/ 3791 h 6957"/>
                  <a:gd name="T12" fmla="+- 0 10962 10939"/>
                  <a:gd name="T13" fmla="*/ T12 w 1130"/>
                  <a:gd name="T14" fmla="+- 0 3791 3791"/>
                  <a:gd name="T15" fmla="*/ 3791 h 6957"/>
                  <a:gd name="T16" fmla="+- 0 12046 10939"/>
                  <a:gd name="T17" fmla="*/ T16 w 1130"/>
                  <a:gd name="T18" fmla="+- 0 3791 3791"/>
                  <a:gd name="T19" fmla="*/ 3791 h 6957"/>
                  <a:gd name="T20" fmla="+- 0 12059 10939"/>
                  <a:gd name="T21" fmla="*/ T20 w 1130"/>
                  <a:gd name="T22" fmla="+- 0 3791 3791"/>
                  <a:gd name="T23" fmla="*/ 3791 h 6957"/>
                  <a:gd name="T24" fmla="+- 0 12069 10939"/>
                  <a:gd name="T25" fmla="*/ T24 w 1130"/>
                  <a:gd name="T26" fmla="+- 0 3801 3791"/>
                  <a:gd name="T27" fmla="*/ 3801 h 6957"/>
                  <a:gd name="T28" fmla="+- 0 12069 10939"/>
                  <a:gd name="T29" fmla="*/ T28 w 1130"/>
                  <a:gd name="T30" fmla="+- 0 3814 3791"/>
                  <a:gd name="T31" fmla="*/ 3814 h 6957"/>
                  <a:gd name="T32" fmla="+- 0 12069 10939"/>
                  <a:gd name="T33" fmla="*/ T32 w 1130"/>
                  <a:gd name="T34" fmla="+- 0 10725 3791"/>
                  <a:gd name="T35" fmla="*/ 10725 h 6957"/>
                  <a:gd name="T36" fmla="+- 0 12069 10939"/>
                  <a:gd name="T37" fmla="*/ T36 w 1130"/>
                  <a:gd name="T38" fmla="+- 0 10737 3791"/>
                  <a:gd name="T39" fmla="*/ 10737 h 6957"/>
                  <a:gd name="T40" fmla="+- 0 12059 10939"/>
                  <a:gd name="T41" fmla="*/ T40 w 1130"/>
                  <a:gd name="T42" fmla="+- 0 10747 3791"/>
                  <a:gd name="T43" fmla="*/ 10747 h 6957"/>
                  <a:gd name="T44" fmla="+- 0 12046 10939"/>
                  <a:gd name="T45" fmla="*/ T44 w 1130"/>
                  <a:gd name="T46" fmla="+- 0 10747 3791"/>
                  <a:gd name="T47" fmla="*/ 10747 h 6957"/>
                  <a:gd name="T48" fmla="+- 0 10962 10939"/>
                  <a:gd name="T49" fmla="*/ T48 w 1130"/>
                  <a:gd name="T50" fmla="+- 0 10747 3791"/>
                  <a:gd name="T51" fmla="*/ 10747 h 6957"/>
                  <a:gd name="T52" fmla="+- 0 10949 10939"/>
                  <a:gd name="T53" fmla="*/ T52 w 1130"/>
                  <a:gd name="T54" fmla="+- 0 10747 3791"/>
                  <a:gd name="T55" fmla="*/ 10747 h 6957"/>
                  <a:gd name="T56" fmla="+- 0 10939 10939"/>
                  <a:gd name="T57" fmla="*/ T56 w 1130"/>
                  <a:gd name="T58" fmla="+- 0 10737 3791"/>
                  <a:gd name="T59" fmla="*/ 10737 h 6957"/>
                  <a:gd name="T60" fmla="+- 0 10939 10939"/>
                  <a:gd name="T61" fmla="*/ T60 w 1130"/>
                  <a:gd name="T62" fmla="+- 0 10725 3791"/>
                  <a:gd name="T63" fmla="*/ 10725 h 6957"/>
                  <a:gd name="T64" fmla="+- 0 10939 10939"/>
                  <a:gd name="T65" fmla="*/ T64 w 1130"/>
                  <a:gd name="T66" fmla="+- 0 3814 3791"/>
                  <a:gd name="T67" fmla="*/ 3814 h 69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30" h="6957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07" y="0"/>
                    </a:lnTo>
                    <a:lnTo>
                      <a:pt x="1120" y="0"/>
                    </a:lnTo>
                    <a:lnTo>
                      <a:pt x="1130" y="10"/>
                    </a:lnTo>
                    <a:lnTo>
                      <a:pt x="1130" y="23"/>
                    </a:lnTo>
                    <a:lnTo>
                      <a:pt x="1130" y="6934"/>
                    </a:lnTo>
                    <a:lnTo>
                      <a:pt x="1130" y="6946"/>
                    </a:lnTo>
                    <a:lnTo>
                      <a:pt x="1120" y="6956"/>
                    </a:lnTo>
                    <a:lnTo>
                      <a:pt x="1107" y="6956"/>
                    </a:lnTo>
                    <a:lnTo>
                      <a:pt x="23" y="6956"/>
                    </a:lnTo>
                    <a:lnTo>
                      <a:pt x="10" y="6956"/>
                    </a:lnTo>
                    <a:lnTo>
                      <a:pt x="0" y="6946"/>
                    </a:lnTo>
                    <a:lnTo>
                      <a:pt x="0" y="6934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8" name="Group 1477"/>
            <p:cNvGrpSpPr>
              <a:grpSpLocks/>
            </p:cNvGrpSpPr>
            <p:nvPr/>
          </p:nvGrpSpPr>
          <p:grpSpPr bwMode="auto">
            <a:xfrm>
              <a:off x="10954" y="3798"/>
              <a:ext cx="1141" cy="4667"/>
              <a:chOff x="10954" y="3798"/>
              <a:chExt cx="1141" cy="4667"/>
            </a:xfrm>
          </p:grpSpPr>
          <p:sp>
            <p:nvSpPr>
              <p:cNvPr id="3677" name="Freeform 1478"/>
              <p:cNvSpPr>
                <a:spLocks/>
              </p:cNvSpPr>
              <p:nvPr/>
            </p:nvSpPr>
            <p:spPr bwMode="auto">
              <a:xfrm>
                <a:off x="10954" y="3798"/>
                <a:ext cx="1141" cy="4667"/>
              </a:xfrm>
              <a:custGeom>
                <a:avLst/>
                <a:gdLst>
                  <a:gd name="T0" fmla="+- 0 12084 10954"/>
                  <a:gd name="T1" fmla="*/ T0 w 1141"/>
                  <a:gd name="T2" fmla="+- 0 8465 3798"/>
                  <a:gd name="T3" fmla="*/ 8465 h 4667"/>
                  <a:gd name="T4" fmla="+- 0 10964 10954"/>
                  <a:gd name="T5" fmla="*/ T4 w 1141"/>
                  <a:gd name="T6" fmla="+- 0 8465 3798"/>
                  <a:gd name="T7" fmla="*/ 8465 h 4667"/>
                  <a:gd name="T8" fmla="+- 0 10954 10954"/>
                  <a:gd name="T9" fmla="*/ T8 w 1141"/>
                  <a:gd name="T10" fmla="+- 0 8455 3798"/>
                  <a:gd name="T11" fmla="*/ 8455 h 4667"/>
                  <a:gd name="T12" fmla="+- 0 10954 10954"/>
                  <a:gd name="T13" fmla="*/ T12 w 1141"/>
                  <a:gd name="T14" fmla="+- 0 3808 3798"/>
                  <a:gd name="T15" fmla="*/ 3808 h 4667"/>
                  <a:gd name="T16" fmla="+- 0 10964 10954"/>
                  <a:gd name="T17" fmla="*/ T16 w 1141"/>
                  <a:gd name="T18" fmla="+- 0 3798 3798"/>
                  <a:gd name="T19" fmla="*/ 3798 h 4667"/>
                  <a:gd name="T20" fmla="+- 0 12084 10954"/>
                  <a:gd name="T21" fmla="*/ T20 w 1141"/>
                  <a:gd name="T22" fmla="+- 0 3798 3798"/>
                  <a:gd name="T23" fmla="*/ 3798 h 4667"/>
                  <a:gd name="T24" fmla="+- 0 12094 10954"/>
                  <a:gd name="T25" fmla="*/ T24 w 1141"/>
                  <a:gd name="T26" fmla="+- 0 3808 3798"/>
                  <a:gd name="T27" fmla="*/ 3808 h 4667"/>
                  <a:gd name="T28" fmla="+- 0 12094 10954"/>
                  <a:gd name="T29" fmla="*/ T28 w 1141"/>
                  <a:gd name="T30" fmla="+- 0 8455 3798"/>
                  <a:gd name="T31" fmla="*/ 8455 h 4667"/>
                  <a:gd name="T32" fmla="+- 0 12084 10954"/>
                  <a:gd name="T33" fmla="*/ T32 w 1141"/>
                  <a:gd name="T34" fmla="+- 0 8465 3798"/>
                  <a:gd name="T35" fmla="*/ 8465 h 4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41" h="4667">
                    <a:moveTo>
                      <a:pt x="1130" y="4667"/>
                    </a:moveTo>
                    <a:lnTo>
                      <a:pt x="10" y="4667"/>
                    </a:lnTo>
                    <a:lnTo>
                      <a:pt x="0" y="465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30" y="0"/>
                    </a:lnTo>
                    <a:lnTo>
                      <a:pt x="1140" y="10"/>
                    </a:lnTo>
                    <a:lnTo>
                      <a:pt x="1140" y="4657"/>
                    </a:lnTo>
                    <a:lnTo>
                      <a:pt x="1130" y="4667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9" name="Group 1479"/>
            <p:cNvGrpSpPr>
              <a:grpSpLocks/>
            </p:cNvGrpSpPr>
            <p:nvPr/>
          </p:nvGrpSpPr>
          <p:grpSpPr bwMode="auto">
            <a:xfrm>
              <a:off x="10954" y="3798"/>
              <a:ext cx="1141" cy="4667"/>
              <a:chOff x="10954" y="3798"/>
              <a:chExt cx="1141" cy="4667"/>
            </a:xfrm>
          </p:grpSpPr>
          <p:sp>
            <p:nvSpPr>
              <p:cNvPr id="3672" name="Freeform 1480"/>
              <p:cNvSpPr>
                <a:spLocks/>
              </p:cNvSpPr>
              <p:nvPr/>
            </p:nvSpPr>
            <p:spPr bwMode="auto">
              <a:xfrm>
                <a:off x="10954" y="3798"/>
                <a:ext cx="1141" cy="4667"/>
              </a:xfrm>
              <a:custGeom>
                <a:avLst/>
                <a:gdLst>
                  <a:gd name="T0" fmla="+- 0 10954 10954"/>
                  <a:gd name="T1" fmla="*/ T0 w 1141"/>
                  <a:gd name="T2" fmla="+- 0 3821 3798"/>
                  <a:gd name="T3" fmla="*/ 3821 h 4667"/>
                  <a:gd name="T4" fmla="+- 0 10954 10954"/>
                  <a:gd name="T5" fmla="*/ T4 w 1141"/>
                  <a:gd name="T6" fmla="+- 0 3808 3798"/>
                  <a:gd name="T7" fmla="*/ 3808 h 4667"/>
                  <a:gd name="T8" fmla="+- 0 10964 10954"/>
                  <a:gd name="T9" fmla="*/ T8 w 1141"/>
                  <a:gd name="T10" fmla="+- 0 3798 3798"/>
                  <a:gd name="T11" fmla="*/ 3798 h 4667"/>
                  <a:gd name="T12" fmla="+- 0 10976 10954"/>
                  <a:gd name="T13" fmla="*/ T12 w 1141"/>
                  <a:gd name="T14" fmla="+- 0 3798 3798"/>
                  <a:gd name="T15" fmla="*/ 3798 h 4667"/>
                  <a:gd name="T16" fmla="+- 0 12072 10954"/>
                  <a:gd name="T17" fmla="*/ T16 w 1141"/>
                  <a:gd name="T18" fmla="+- 0 3798 3798"/>
                  <a:gd name="T19" fmla="*/ 3798 h 4667"/>
                  <a:gd name="T20" fmla="+- 0 12084 10954"/>
                  <a:gd name="T21" fmla="*/ T20 w 1141"/>
                  <a:gd name="T22" fmla="+- 0 3798 3798"/>
                  <a:gd name="T23" fmla="*/ 3798 h 4667"/>
                  <a:gd name="T24" fmla="+- 0 12094 10954"/>
                  <a:gd name="T25" fmla="*/ T24 w 1141"/>
                  <a:gd name="T26" fmla="+- 0 3808 3798"/>
                  <a:gd name="T27" fmla="*/ 3808 h 4667"/>
                  <a:gd name="T28" fmla="+- 0 12094 10954"/>
                  <a:gd name="T29" fmla="*/ T28 w 1141"/>
                  <a:gd name="T30" fmla="+- 0 3821 3798"/>
                  <a:gd name="T31" fmla="*/ 3821 h 4667"/>
                  <a:gd name="T32" fmla="+- 0 12094 10954"/>
                  <a:gd name="T33" fmla="*/ T32 w 1141"/>
                  <a:gd name="T34" fmla="+- 0 8442 3798"/>
                  <a:gd name="T35" fmla="*/ 8442 h 4667"/>
                  <a:gd name="T36" fmla="+- 0 12094 10954"/>
                  <a:gd name="T37" fmla="*/ T36 w 1141"/>
                  <a:gd name="T38" fmla="+- 0 8455 3798"/>
                  <a:gd name="T39" fmla="*/ 8455 h 4667"/>
                  <a:gd name="T40" fmla="+- 0 12084 10954"/>
                  <a:gd name="T41" fmla="*/ T40 w 1141"/>
                  <a:gd name="T42" fmla="+- 0 8465 3798"/>
                  <a:gd name="T43" fmla="*/ 8465 h 4667"/>
                  <a:gd name="T44" fmla="+- 0 12072 10954"/>
                  <a:gd name="T45" fmla="*/ T44 w 1141"/>
                  <a:gd name="T46" fmla="+- 0 8465 3798"/>
                  <a:gd name="T47" fmla="*/ 8465 h 4667"/>
                  <a:gd name="T48" fmla="+- 0 10976 10954"/>
                  <a:gd name="T49" fmla="*/ T48 w 1141"/>
                  <a:gd name="T50" fmla="+- 0 8465 3798"/>
                  <a:gd name="T51" fmla="*/ 8465 h 4667"/>
                  <a:gd name="T52" fmla="+- 0 10964 10954"/>
                  <a:gd name="T53" fmla="*/ T52 w 1141"/>
                  <a:gd name="T54" fmla="+- 0 8465 3798"/>
                  <a:gd name="T55" fmla="*/ 8465 h 4667"/>
                  <a:gd name="T56" fmla="+- 0 10954 10954"/>
                  <a:gd name="T57" fmla="*/ T56 w 1141"/>
                  <a:gd name="T58" fmla="+- 0 8455 3798"/>
                  <a:gd name="T59" fmla="*/ 8455 h 4667"/>
                  <a:gd name="T60" fmla="+- 0 10954 10954"/>
                  <a:gd name="T61" fmla="*/ T60 w 1141"/>
                  <a:gd name="T62" fmla="+- 0 8442 3798"/>
                  <a:gd name="T63" fmla="*/ 8442 h 4667"/>
                  <a:gd name="T64" fmla="+- 0 10954 10954"/>
                  <a:gd name="T65" fmla="*/ T64 w 1141"/>
                  <a:gd name="T66" fmla="+- 0 3821 3798"/>
                  <a:gd name="T67" fmla="*/ 3821 h 46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41" h="4667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18" y="0"/>
                    </a:lnTo>
                    <a:lnTo>
                      <a:pt x="1130" y="0"/>
                    </a:lnTo>
                    <a:lnTo>
                      <a:pt x="1140" y="10"/>
                    </a:lnTo>
                    <a:lnTo>
                      <a:pt x="1140" y="23"/>
                    </a:lnTo>
                    <a:lnTo>
                      <a:pt x="1140" y="4644"/>
                    </a:lnTo>
                    <a:lnTo>
                      <a:pt x="1140" y="4657"/>
                    </a:lnTo>
                    <a:lnTo>
                      <a:pt x="1130" y="4667"/>
                    </a:lnTo>
                    <a:lnTo>
                      <a:pt x="1118" y="4667"/>
                    </a:lnTo>
                    <a:lnTo>
                      <a:pt x="22" y="4667"/>
                    </a:lnTo>
                    <a:lnTo>
                      <a:pt x="10" y="4667"/>
                    </a:lnTo>
                    <a:lnTo>
                      <a:pt x="0" y="4657"/>
                    </a:lnTo>
                    <a:lnTo>
                      <a:pt x="0" y="4644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673" name="Picture 1481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2" y="3255"/>
                <a:ext cx="2125" cy="2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74" name="Picture 148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9" y="8834"/>
                <a:ext cx="959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75" name="Picture 1483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7" y="6498"/>
                <a:ext cx="96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76" name="Picture 1484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8" y="11060"/>
                <a:ext cx="87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70" name="Group 1485"/>
            <p:cNvGrpSpPr>
              <a:grpSpLocks/>
            </p:cNvGrpSpPr>
            <p:nvPr/>
          </p:nvGrpSpPr>
          <p:grpSpPr bwMode="auto">
            <a:xfrm>
              <a:off x="368" y="12992"/>
              <a:ext cx="11603" cy="509"/>
              <a:chOff x="368" y="12992"/>
              <a:chExt cx="11603" cy="509"/>
            </a:xfrm>
          </p:grpSpPr>
          <p:sp>
            <p:nvSpPr>
              <p:cNvPr id="3671" name="Freeform 1486"/>
              <p:cNvSpPr>
                <a:spLocks/>
              </p:cNvSpPr>
              <p:nvPr/>
            </p:nvSpPr>
            <p:spPr bwMode="auto">
              <a:xfrm>
                <a:off x="368" y="12992"/>
                <a:ext cx="11603" cy="509"/>
              </a:xfrm>
              <a:custGeom>
                <a:avLst/>
                <a:gdLst>
                  <a:gd name="T0" fmla="+- 0 11960 368"/>
                  <a:gd name="T1" fmla="*/ T0 w 11603"/>
                  <a:gd name="T2" fmla="+- 0 13500 12992"/>
                  <a:gd name="T3" fmla="*/ 13500 h 509"/>
                  <a:gd name="T4" fmla="+- 0 378 368"/>
                  <a:gd name="T5" fmla="*/ T4 w 11603"/>
                  <a:gd name="T6" fmla="+- 0 13500 12992"/>
                  <a:gd name="T7" fmla="*/ 13500 h 509"/>
                  <a:gd name="T8" fmla="+- 0 368 368"/>
                  <a:gd name="T9" fmla="*/ T8 w 11603"/>
                  <a:gd name="T10" fmla="+- 0 13490 12992"/>
                  <a:gd name="T11" fmla="*/ 13490 h 509"/>
                  <a:gd name="T12" fmla="+- 0 368 368"/>
                  <a:gd name="T13" fmla="*/ T12 w 11603"/>
                  <a:gd name="T14" fmla="+- 0 13001 12992"/>
                  <a:gd name="T15" fmla="*/ 13001 h 509"/>
                  <a:gd name="T16" fmla="+- 0 378 368"/>
                  <a:gd name="T17" fmla="*/ T16 w 11603"/>
                  <a:gd name="T18" fmla="+- 0 12992 12992"/>
                  <a:gd name="T19" fmla="*/ 12992 h 509"/>
                  <a:gd name="T20" fmla="+- 0 11960 368"/>
                  <a:gd name="T21" fmla="*/ T20 w 11603"/>
                  <a:gd name="T22" fmla="+- 0 12992 12992"/>
                  <a:gd name="T23" fmla="*/ 12992 h 509"/>
                  <a:gd name="T24" fmla="+- 0 11970 368"/>
                  <a:gd name="T25" fmla="*/ T24 w 11603"/>
                  <a:gd name="T26" fmla="+- 0 13001 12992"/>
                  <a:gd name="T27" fmla="*/ 13001 h 509"/>
                  <a:gd name="T28" fmla="+- 0 11970 368"/>
                  <a:gd name="T29" fmla="*/ T28 w 11603"/>
                  <a:gd name="T30" fmla="+- 0 13490 12992"/>
                  <a:gd name="T31" fmla="*/ 13490 h 509"/>
                  <a:gd name="T32" fmla="+- 0 11960 368"/>
                  <a:gd name="T33" fmla="*/ T32 w 11603"/>
                  <a:gd name="T34" fmla="+- 0 13500 12992"/>
                  <a:gd name="T35" fmla="*/ 13500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603" h="509">
                    <a:moveTo>
                      <a:pt x="11592" y="508"/>
                    </a:moveTo>
                    <a:lnTo>
                      <a:pt x="10" y="508"/>
                    </a:lnTo>
                    <a:lnTo>
                      <a:pt x="0" y="498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1592" y="0"/>
                    </a:lnTo>
                    <a:lnTo>
                      <a:pt x="11602" y="9"/>
                    </a:lnTo>
                    <a:lnTo>
                      <a:pt x="11602" y="498"/>
                    </a:lnTo>
                    <a:lnTo>
                      <a:pt x="11592" y="5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71" name="Group 1487"/>
            <p:cNvGrpSpPr>
              <a:grpSpLocks/>
            </p:cNvGrpSpPr>
            <p:nvPr/>
          </p:nvGrpSpPr>
          <p:grpSpPr bwMode="auto">
            <a:xfrm>
              <a:off x="368" y="12992"/>
              <a:ext cx="11603" cy="509"/>
              <a:chOff x="368" y="12992"/>
              <a:chExt cx="11603" cy="509"/>
            </a:xfrm>
          </p:grpSpPr>
          <p:sp>
            <p:nvSpPr>
              <p:cNvPr id="3669" name="Freeform 1488"/>
              <p:cNvSpPr>
                <a:spLocks/>
              </p:cNvSpPr>
              <p:nvPr/>
            </p:nvSpPr>
            <p:spPr bwMode="auto">
              <a:xfrm>
                <a:off x="368" y="12992"/>
                <a:ext cx="11603" cy="509"/>
              </a:xfrm>
              <a:custGeom>
                <a:avLst/>
                <a:gdLst>
                  <a:gd name="T0" fmla="+- 0 368 368"/>
                  <a:gd name="T1" fmla="*/ T0 w 11603"/>
                  <a:gd name="T2" fmla="+- 0 13014 12992"/>
                  <a:gd name="T3" fmla="*/ 13014 h 509"/>
                  <a:gd name="T4" fmla="+- 0 368 368"/>
                  <a:gd name="T5" fmla="*/ T4 w 11603"/>
                  <a:gd name="T6" fmla="+- 0 13001 12992"/>
                  <a:gd name="T7" fmla="*/ 13001 h 509"/>
                  <a:gd name="T8" fmla="+- 0 378 368"/>
                  <a:gd name="T9" fmla="*/ T8 w 11603"/>
                  <a:gd name="T10" fmla="+- 0 12992 12992"/>
                  <a:gd name="T11" fmla="*/ 12992 h 509"/>
                  <a:gd name="T12" fmla="+- 0 390 368"/>
                  <a:gd name="T13" fmla="*/ T12 w 11603"/>
                  <a:gd name="T14" fmla="+- 0 12992 12992"/>
                  <a:gd name="T15" fmla="*/ 12992 h 509"/>
                  <a:gd name="T16" fmla="+- 0 11947 368"/>
                  <a:gd name="T17" fmla="*/ T16 w 11603"/>
                  <a:gd name="T18" fmla="+- 0 12992 12992"/>
                  <a:gd name="T19" fmla="*/ 12992 h 509"/>
                  <a:gd name="T20" fmla="+- 0 11960 368"/>
                  <a:gd name="T21" fmla="*/ T20 w 11603"/>
                  <a:gd name="T22" fmla="+- 0 12992 12992"/>
                  <a:gd name="T23" fmla="*/ 12992 h 509"/>
                  <a:gd name="T24" fmla="+- 0 11970 368"/>
                  <a:gd name="T25" fmla="*/ T24 w 11603"/>
                  <a:gd name="T26" fmla="+- 0 13001 12992"/>
                  <a:gd name="T27" fmla="*/ 13001 h 509"/>
                  <a:gd name="T28" fmla="+- 0 11970 368"/>
                  <a:gd name="T29" fmla="*/ T28 w 11603"/>
                  <a:gd name="T30" fmla="+- 0 13014 12992"/>
                  <a:gd name="T31" fmla="*/ 13014 h 509"/>
                  <a:gd name="T32" fmla="+- 0 11970 368"/>
                  <a:gd name="T33" fmla="*/ T32 w 11603"/>
                  <a:gd name="T34" fmla="+- 0 13478 12992"/>
                  <a:gd name="T35" fmla="*/ 13478 h 509"/>
                  <a:gd name="T36" fmla="+- 0 11970 368"/>
                  <a:gd name="T37" fmla="*/ T36 w 11603"/>
                  <a:gd name="T38" fmla="+- 0 13490 12992"/>
                  <a:gd name="T39" fmla="*/ 13490 h 509"/>
                  <a:gd name="T40" fmla="+- 0 11960 368"/>
                  <a:gd name="T41" fmla="*/ T40 w 11603"/>
                  <a:gd name="T42" fmla="+- 0 13500 12992"/>
                  <a:gd name="T43" fmla="*/ 13500 h 509"/>
                  <a:gd name="T44" fmla="+- 0 11947 368"/>
                  <a:gd name="T45" fmla="*/ T44 w 11603"/>
                  <a:gd name="T46" fmla="+- 0 13500 12992"/>
                  <a:gd name="T47" fmla="*/ 13500 h 509"/>
                  <a:gd name="T48" fmla="+- 0 390 368"/>
                  <a:gd name="T49" fmla="*/ T48 w 11603"/>
                  <a:gd name="T50" fmla="+- 0 13500 12992"/>
                  <a:gd name="T51" fmla="*/ 13500 h 509"/>
                  <a:gd name="T52" fmla="+- 0 378 368"/>
                  <a:gd name="T53" fmla="*/ T52 w 11603"/>
                  <a:gd name="T54" fmla="+- 0 13500 12992"/>
                  <a:gd name="T55" fmla="*/ 13500 h 509"/>
                  <a:gd name="T56" fmla="+- 0 368 368"/>
                  <a:gd name="T57" fmla="*/ T56 w 11603"/>
                  <a:gd name="T58" fmla="+- 0 13490 12992"/>
                  <a:gd name="T59" fmla="*/ 13490 h 509"/>
                  <a:gd name="T60" fmla="+- 0 368 368"/>
                  <a:gd name="T61" fmla="*/ T60 w 11603"/>
                  <a:gd name="T62" fmla="+- 0 13478 12992"/>
                  <a:gd name="T63" fmla="*/ 13478 h 509"/>
                  <a:gd name="T64" fmla="+- 0 368 368"/>
                  <a:gd name="T65" fmla="*/ T64 w 11603"/>
                  <a:gd name="T66" fmla="+- 0 13014 12992"/>
                  <a:gd name="T67" fmla="*/ 13014 h 5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603" h="509">
                    <a:moveTo>
                      <a:pt x="0" y="22"/>
                    </a:moveTo>
                    <a:lnTo>
                      <a:pt x="0" y="9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579" y="0"/>
                    </a:lnTo>
                    <a:lnTo>
                      <a:pt x="11592" y="0"/>
                    </a:lnTo>
                    <a:lnTo>
                      <a:pt x="11602" y="9"/>
                    </a:lnTo>
                    <a:lnTo>
                      <a:pt x="11602" y="22"/>
                    </a:lnTo>
                    <a:lnTo>
                      <a:pt x="11602" y="486"/>
                    </a:lnTo>
                    <a:lnTo>
                      <a:pt x="11602" y="498"/>
                    </a:lnTo>
                    <a:lnTo>
                      <a:pt x="11592" y="508"/>
                    </a:lnTo>
                    <a:lnTo>
                      <a:pt x="11579" y="508"/>
                    </a:lnTo>
                    <a:lnTo>
                      <a:pt x="22" y="508"/>
                    </a:lnTo>
                    <a:lnTo>
                      <a:pt x="10" y="508"/>
                    </a:lnTo>
                    <a:lnTo>
                      <a:pt x="0" y="498"/>
                    </a:lnTo>
                    <a:lnTo>
                      <a:pt x="0" y="486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670" name="Picture 1489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5" y="13044"/>
                <a:ext cx="1787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72" name="Group 1490"/>
            <p:cNvGrpSpPr>
              <a:grpSpLocks/>
            </p:cNvGrpSpPr>
            <p:nvPr/>
          </p:nvGrpSpPr>
          <p:grpSpPr bwMode="auto">
            <a:xfrm>
              <a:off x="3048" y="9465"/>
              <a:ext cx="94" cy="97"/>
              <a:chOff x="3048" y="9465"/>
              <a:chExt cx="94" cy="97"/>
            </a:xfrm>
          </p:grpSpPr>
          <p:sp>
            <p:nvSpPr>
              <p:cNvPr id="3666" name="Freeform 1491"/>
              <p:cNvSpPr>
                <a:spLocks/>
              </p:cNvSpPr>
              <p:nvPr/>
            </p:nvSpPr>
            <p:spPr bwMode="auto">
              <a:xfrm>
                <a:off x="3048" y="9465"/>
                <a:ext cx="94" cy="97"/>
              </a:xfrm>
              <a:custGeom>
                <a:avLst/>
                <a:gdLst>
                  <a:gd name="T0" fmla="+- 0 3068 3048"/>
                  <a:gd name="T1" fmla="*/ T0 w 94"/>
                  <a:gd name="T2" fmla="+- 0 9561 9465"/>
                  <a:gd name="T3" fmla="*/ 9561 h 97"/>
                  <a:gd name="T4" fmla="+- 0 3048 3048"/>
                  <a:gd name="T5" fmla="*/ T4 w 94"/>
                  <a:gd name="T6" fmla="+- 0 9561 9465"/>
                  <a:gd name="T7" fmla="*/ 9561 h 97"/>
                  <a:gd name="T8" fmla="+- 0 3101 3048"/>
                  <a:gd name="T9" fmla="*/ T8 w 94"/>
                  <a:gd name="T10" fmla="+- 0 9465 9465"/>
                  <a:gd name="T11" fmla="*/ 9465 h 97"/>
                  <a:gd name="T12" fmla="+- 0 3125 3048"/>
                  <a:gd name="T13" fmla="*/ T12 w 94"/>
                  <a:gd name="T14" fmla="+- 0 9465 9465"/>
                  <a:gd name="T15" fmla="*/ 9465 h 97"/>
                  <a:gd name="T16" fmla="+- 0 3128 3048"/>
                  <a:gd name="T17" fmla="*/ T16 w 94"/>
                  <a:gd name="T18" fmla="+- 0 9480 9465"/>
                  <a:gd name="T19" fmla="*/ 9480 h 97"/>
                  <a:gd name="T20" fmla="+- 0 3110 3048"/>
                  <a:gd name="T21" fmla="*/ T20 w 94"/>
                  <a:gd name="T22" fmla="+- 0 9480 9465"/>
                  <a:gd name="T23" fmla="*/ 9480 h 97"/>
                  <a:gd name="T24" fmla="+- 0 3102 3048"/>
                  <a:gd name="T25" fmla="*/ T24 w 94"/>
                  <a:gd name="T26" fmla="+- 0 9498 9465"/>
                  <a:gd name="T27" fmla="*/ 9498 h 97"/>
                  <a:gd name="T28" fmla="+- 0 3092 3048"/>
                  <a:gd name="T29" fmla="*/ T28 w 94"/>
                  <a:gd name="T30" fmla="+- 0 9515 9465"/>
                  <a:gd name="T31" fmla="*/ 9515 h 97"/>
                  <a:gd name="T32" fmla="+- 0 3116 3048"/>
                  <a:gd name="T33" fmla="*/ T32 w 94"/>
                  <a:gd name="T34" fmla="+- 0 9521 9465"/>
                  <a:gd name="T35" fmla="*/ 9521 h 97"/>
                  <a:gd name="T36" fmla="+- 0 3135 3048"/>
                  <a:gd name="T37" fmla="*/ T36 w 94"/>
                  <a:gd name="T38" fmla="+- 0 9521 9465"/>
                  <a:gd name="T39" fmla="*/ 9521 h 97"/>
                  <a:gd name="T40" fmla="+- 0 3137 3048"/>
                  <a:gd name="T41" fmla="*/ T40 w 94"/>
                  <a:gd name="T42" fmla="+- 0 9537 9465"/>
                  <a:gd name="T43" fmla="*/ 9537 h 97"/>
                  <a:gd name="T44" fmla="+- 0 3081 3048"/>
                  <a:gd name="T45" fmla="*/ T44 w 94"/>
                  <a:gd name="T46" fmla="+- 0 9537 9465"/>
                  <a:gd name="T47" fmla="*/ 9537 h 97"/>
                  <a:gd name="T48" fmla="+- 0 3068 3048"/>
                  <a:gd name="T49" fmla="*/ T48 w 94"/>
                  <a:gd name="T50" fmla="+- 0 9561 9465"/>
                  <a:gd name="T51" fmla="*/ 956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6"/>
                    </a:moveTo>
                    <a:lnTo>
                      <a:pt x="0" y="96"/>
                    </a:lnTo>
                    <a:lnTo>
                      <a:pt x="53" y="0"/>
                    </a:lnTo>
                    <a:lnTo>
                      <a:pt x="77" y="0"/>
                    </a:lnTo>
                    <a:lnTo>
                      <a:pt x="80" y="15"/>
                    </a:lnTo>
                    <a:lnTo>
                      <a:pt x="62" y="15"/>
                    </a:lnTo>
                    <a:lnTo>
                      <a:pt x="54" y="33"/>
                    </a:lnTo>
                    <a:lnTo>
                      <a:pt x="44" y="50"/>
                    </a:lnTo>
                    <a:lnTo>
                      <a:pt x="68" y="56"/>
                    </a:lnTo>
                    <a:lnTo>
                      <a:pt x="87" y="56"/>
                    </a:lnTo>
                    <a:lnTo>
                      <a:pt x="89" y="72"/>
                    </a:lnTo>
                    <a:lnTo>
                      <a:pt x="33" y="72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7" name="Freeform 1492"/>
              <p:cNvSpPr>
                <a:spLocks/>
              </p:cNvSpPr>
              <p:nvPr/>
            </p:nvSpPr>
            <p:spPr bwMode="auto">
              <a:xfrm>
                <a:off x="3048" y="9465"/>
                <a:ext cx="94" cy="97"/>
              </a:xfrm>
              <a:custGeom>
                <a:avLst/>
                <a:gdLst>
                  <a:gd name="T0" fmla="+- 0 3135 3048"/>
                  <a:gd name="T1" fmla="*/ T0 w 94"/>
                  <a:gd name="T2" fmla="+- 0 9521 9465"/>
                  <a:gd name="T3" fmla="*/ 9521 h 97"/>
                  <a:gd name="T4" fmla="+- 0 3116 3048"/>
                  <a:gd name="T5" fmla="*/ T4 w 94"/>
                  <a:gd name="T6" fmla="+- 0 9521 9465"/>
                  <a:gd name="T7" fmla="*/ 9521 h 97"/>
                  <a:gd name="T8" fmla="+- 0 3110 3048"/>
                  <a:gd name="T9" fmla="*/ T8 w 94"/>
                  <a:gd name="T10" fmla="+- 0 9480 9465"/>
                  <a:gd name="T11" fmla="*/ 9480 h 97"/>
                  <a:gd name="T12" fmla="+- 0 3128 3048"/>
                  <a:gd name="T13" fmla="*/ T12 w 94"/>
                  <a:gd name="T14" fmla="+- 0 9480 9465"/>
                  <a:gd name="T15" fmla="*/ 9480 h 97"/>
                  <a:gd name="T16" fmla="+- 0 3135 3048"/>
                  <a:gd name="T17" fmla="*/ T16 w 94"/>
                  <a:gd name="T18" fmla="+- 0 9521 9465"/>
                  <a:gd name="T19" fmla="*/ 952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6"/>
                    </a:moveTo>
                    <a:lnTo>
                      <a:pt x="68" y="56"/>
                    </a:lnTo>
                    <a:lnTo>
                      <a:pt x="62" y="15"/>
                    </a:lnTo>
                    <a:lnTo>
                      <a:pt x="80" y="15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8" name="Freeform 1493"/>
              <p:cNvSpPr>
                <a:spLocks/>
              </p:cNvSpPr>
              <p:nvPr/>
            </p:nvSpPr>
            <p:spPr bwMode="auto">
              <a:xfrm>
                <a:off x="3048" y="9465"/>
                <a:ext cx="94" cy="97"/>
              </a:xfrm>
              <a:custGeom>
                <a:avLst/>
                <a:gdLst>
                  <a:gd name="T0" fmla="+- 0 3142 3048"/>
                  <a:gd name="T1" fmla="*/ T0 w 94"/>
                  <a:gd name="T2" fmla="+- 0 9561 9465"/>
                  <a:gd name="T3" fmla="*/ 9561 h 97"/>
                  <a:gd name="T4" fmla="+- 0 3122 3048"/>
                  <a:gd name="T5" fmla="*/ T4 w 94"/>
                  <a:gd name="T6" fmla="+- 0 9561 9465"/>
                  <a:gd name="T7" fmla="*/ 9561 h 97"/>
                  <a:gd name="T8" fmla="+- 0 3118 3048"/>
                  <a:gd name="T9" fmla="*/ T8 w 94"/>
                  <a:gd name="T10" fmla="+- 0 9537 9465"/>
                  <a:gd name="T11" fmla="*/ 9537 h 97"/>
                  <a:gd name="T12" fmla="+- 0 3137 3048"/>
                  <a:gd name="T13" fmla="*/ T12 w 94"/>
                  <a:gd name="T14" fmla="+- 0 9537 9465"/>
                  <a:gd name="T15" fmla="*/ 9537 h 97"/>
                  <a:gd name="T16" fmla="+- 0 3142 3048"/>
                  <a:gd name="T17" fmla="*/ T16 w 94"/>
                  <a:gd name="T18" fmla="+- 0 9561 9465"/>
                  <a:gd name="T19" fmla="*/ 956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4" y="96"/>
                    </a:moveTo>
                    <a:lnTo>
                      <a:pt x="74" y="96"/>
                    </a:lnTo>
                    <a:lnTo>
                      <a:pt x="70" y="72"/>
                    </a:lnTo>
                    <a:lnTo>
                      <a:pt x="89" y="72"/>
                    </a:lnTo>
                    <a:lnTo>
                      <a:pt x="94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73" name="Group 1494"/>
            <p:cNvGrpSpPr>
              <a:grpSpLocks/>
            </p:cNvGrpSpPr>
            <p:nvPr/>
          </p:nvGrpSpPr>
          <p:grpSpPr bwMode="auto">
            <a:xfrm>
              <a:off x="3154" y="9465"/>
              <a:ext cx="102" cy="97"/>
              <a:chOff x="3154" y="9465"/>
              <a:chExt cx="102" cy="97"/>
            </a:xfrm>
          </p:grpSpPr>
          <p:sp>
            <p:nvSpPr>
              <p:cNvPr id="3663" name="Freeform 1495"/>
              <p:cNvSpPr>
                <a:spLocks/>
              </p:cNvSpPr>
              <p:nvPr/>
            </p:nvSpPr>
            <p:spPr bwMode="auto">
              <a:xfrm>
                <a:off x="3154" y="9465"/>
                <a:ext cx="102" cy="97"/>
              </a:xfrm>
              <a:custGeom>
                <a:avLst/>
                <a:gdLst>
                  <a:gd name="T0" fmla="+- 0 3174 3154"/>
                  <a:gd name="T1" fmla="*/ T0 w 102"/>
                  <a:gd name="T2" fmla="+- 0 9561 9465"/>
                  <a:gd name="T3" fmla="*/ 9561 h 97"/>
                  <a:gd name="T4" fmla="+- 0 3154 3154"/>
                  <a:gd name="T5" fmla="*/ T4 w 102"/>
                  <a:gd name="T6" fmla="+- 0 9561 9465"/>
                  <a:gd name="T7" fmla="*/ 9561 h 97"/>
                  <a:gd name="T8" fmla="+- 0 3172 3154"/>
                  <a:gd name="T9" fmla="*/ T8 w 102"/>
                  <a:gd name="T10" fmla="+- 0 9465 9465"/>
                  <a:gd name="T11" fmla="*/ 9465 h 97"/>
                  <a:gd name="T12" fmla="+- 0 3192 3154"/>
                  <a:gd name="T13" fmla="*/ T12 w 102"/>
                  <a:gd name="T14" fmla="+- 0 9465 9465"/>
                  <a:gd name="T15" fmla="*/ 9465 h 97"/>
                  <a:gd name="T16" fmla="+- 0 3185 3154"/>
                  <a:gd name="T17" fmla="*/ T16 w 102"/>
                  <a:gd name="T18" fmla="+- 0 9503 9465"/>
                  <a:gd name="T19" fmla="*/ 9503 h 97"/>
                  <a:gd name="T20" fmla="+- 0 3247 3154"/>
                  <a:gd name="T21" fmla="*/ T20 w 102"/>
                  <a:gd name="T22" fmla="+- 0 9503 9465"/>
                  <a:gd name="T23" fmla="*/ 9503 h 97"/>
                  <a:gd name="T24" fmla="+- 0 3244 3154"/>
                  <a:gd name="T25" fmla="*/ T24 w 102"/>
                  <a:gd name="T26" fmla="+- 0 9520 9465"/>
                  <a:gd name="T27" fmla="*/ 9520 h 97"/>
                  <a:gd name="T28" fmla="+- 0 3182 3154"/>
                  <a:gd name="T29" fmla="*/ T28 w 102"/>
                  <a:gd name="T30" fmla="+- 0 9520 9465"/>
                  <a:gd name="T31" fmla="*/ 9520 h 97"/>
                  <a:gd name="T32" fmla="+- 0 3174 3154"/>
                  <a:gd name="T33" fmla="*/ T32 w 102"/>
                  <a:gd name="T34" fmla="+- 0 9561 9465"/>
                  <a:gd name="T35" fmla="*/ 956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6"/>
                    </a:moveTo>
                    <a:lnTo>
                      <a:pt x="0" y="96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31" y="38"/>
                    </a:lnTo>
                    <a:lnTo>
                      <a:pt x="93" y="38"/>
                    </a:lnTo>
                    <a:lnTo>
                      <a:pt x="90" y="55"/>
                    </a:lnTo>
                    <a:lnTo>
                      <a:pt x="28" y="55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4" name="Freeform 1496"/>
              <p:cNvSpPr>
                <a:spLocks/>
              </p:cNvSpPr>
              <p:nvPr/>
            </p:nvSpPr>
            <p:spPr bwMode="auto">
              <a:xfrm>
                <a:off x="3154" y="9465"/>
                <a:ext cx="102" cy="97"/>
              </a:xfrm>
              <a:custGeom>
                <a:avLst/>
                <a:gdLst>
                  <a:gd name="T0" fmla="+- 0 3247 3154"/>
                  <a:gd name="T1" fmla="*/ T0 w 102"/>
                  <a:gd name="T2" fmla="+- 0 9503 9465"/>
                  <a:gd name="T3" fmla="*/ 9503 h 97"/>
                  <a:gd name="T4" fmla="+- 0 3228 3154"/>
                  <a:gd name="T5" fmla="*/ T4 w 102"/>
                  <a:gd name="T6" fmla="+- 0 9503 9465"/>
                  <a:gd name="T7" fmla="*/ 9503 h 97"/>
                  <a:gd name="T8" fmla="+- 0 3235 3154"/>
                  <a:gd name="T9" fmla="*/ T8 w 102"/>
                  <a:gd name="T10" fmla="+- 0 9465 9465"/>
                  <a:gd name="T11" fmla="*/ 9465 h 97"/>
                  <a:gd name="T12" fmla="+- 0 3255 3154"/>
                  <a:gd name="T13" fmla="*/ T12 w 102"/>
                  <a:gd name="T14" fmla="+- 0 9465 9465"/>
                  <a:gd name="T15" fmla="*/ 9465 h 97"/>
                  <a:gd name="T16" fmla="+- 0 3247 3154"/>
                  <a:gd name="T17" fmla="*/ T16 w 102"/>
                  <a:gd name="T18" fmla="+- 0 9503 9465"/>
                  <a:gd name="T19" fmla="*/ 950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3" y="38"/>
                    </a:moveTo>
                    <a:lnTo>
                      <a:pt x="74" y="38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9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5" name="Freeform 1497"/>
              <p:cNvSpPr>
                <a:spLocks/>
              </p:cNvSpPr>
              <p:nvPr/>
            </p:nvSpPr>
            <p:spPr bwMode="auto">
              <a:xfrm>
                <a:off x="3154" y="9465"/>
                <a:ext cx="102" cy="97"/>
              </a:xfrm>
              <a:custGeom>
                <a:avLst/>
                <a:gdLst>
                  <a:gd name="T0" fmla="+- 0 3236 3154"/>
                  <a:gd name="T1" fmla="*/ T0 w 102"/>
                  <a:gd name="T2" fmla="+- 0 9561 9465"/>
                  <a:gd name="T3" fmla="*/ 9561 h 97"/>
                  <a:gd name="T4" fmla="+- 0 3217 3154"/>
                  <a:gd name="T5" fmla="*/ T4 w 102"/>
                  <a:gd name="T6" fmla="+- 0 9561 9465"/>
                  <a:gd name="T7" fmla="*/ 9561 h 97"/>
                  <a:gd name="T8" fmla="+- 0 3225 3154"/>
                  <a:gd name="T9" fmla="*/ T8 w 102"/>
                  <a:gd name="T10" fmla="+- 0 9520 9465"/>
                  <a:gd name="T11" fmla="*/ 9520 h 97"/>
                  <a:gd name="T12" fmla="+- 0 3244 3154"/>
                  <a:gd name="T13" fmla="*/ T12 w 102"/>
                  <a:gd name="T14" fmla="+- 0 9520 9465"/>
                  <a:gd name="T15" fmla="*/ 9520 h 97"/>
                  <a:gd name="T16" fmla="+- 0 3236 3154"/>
                  <a:gd name="T17" fmla="*/ T16 w 102"/>
                  <a:gd name="T18" fmla="+- 0 9561 9465"/>
                  <a:gd name="T19" fmla="*/ 956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6"/>
                    </a:moveTo>
                    <a:lnTo>
                      <a:pt x="63" y="96"/>
                    </a:lnTo>
                    <a:lnTo>
                      <a:pt x="71" y="55"/>
                    </a:lnTo>
                    <a:lnTo>
                      <a:pt x="90" y="55"/>
                    </a:lnTo>
                    <a:lnTo>
                      <a:pt x="8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74" name="Group 1498"/>
            <p:cNvGrpSpPr>
              <a:grpSpLocks/>
            </p:cNvGrpSpPr>
            <p:nvPr/>
          </p:nvGrpSpPr>
          <p:grpSpPr bwMode="auto">
            <a:xfrm>
              <a:off x="3292" y="9465"/>
              <a:ext cx="78" cy="98"/>
              <a:chOff x="3292" y="9465"/>
              <a:chExt cx="78" cy="98"/>
            </a:xfrm>
          </p:grpSpPr>
          <p:sp>
            <p:nvSpPr>
              <p:cNvPr id="3659" name="Freeform 1499"/>
              <p:cNvSpPr>
                <a:spLocks/>
              </p:cNvSpPr>
              <p:nvPr/>
            </p:nvSpPr>
            <p:spPr bwMode="auto">
              <a:xfrm>
                <a:off x="3292" y="9465"/>
                <a:ext cx="78" cy="98"/>
              </a:xfrm>
              <a:custGeom>
                <a:avLst/>
                <a:gdLst>
                  <a:gd name="T0" fmla="+- 0 3299 3292"/>
                  <a:gd name="T1" fmla="*/ T0 w 78"/>
                  <a:gd name="T2" fmla="+- 0 9519 9465"/>
                  <a:gd name="T3" fmla="*/ 9519 h 98"/>
                  <a:gd name="T4" fmla="+- 0 3313 3292"/>
                  <a:gd name="T5" fmla="*/ T4 w 78"/>
                  <a:gd name="T6" fmla="+- 0 9465 9465"/>
                  <a:gd name="T7" fmla="*/ 9465 h 98"/>
                  <a:gd name="T8" fmla="+- 0 3370 3292"/>
                  <a:gd name="T9" fmla="*/ T8 w 78"/>
                  <a:gd name="T10" fmla="+- 0 9465 9465"/>
                  <a:gd name="T11" fmla="*/ 9465 h 98"/>
                  <a:gd name="T12" fmla="+- 0 3367 3292"/>
                  <a:gd name="T13" fmla="*/ T12 w 78"/>
                  <a:gd name="T14" fmla="+- 0 9481 9465"/>
                  <a:gd name="T15" fmla="*/ 9481 h 98"/>
                  <a:gd name="T16" fmla="+- 0 3327 3292"/>
                  <a:gd name="T17" fmla="*/ T16 w 78"/>
                  <a:gd name="T18" fmla="+- 0 9481 9465"/>
                  <a:gd name="T19" fmla="*/ 9481 h 98"/>
                  <a:gd name="T20" fmla="+- 0 3321 3292"/>
                  <a:gd name="T21" fmla="*/ T20 w 78"/>
                  <a:gd name="T22" fmla="+- 0 9504 9465"/>
                  <a:gd name="T23" fmla="*/ 9504 h 98"/>
                  <a:gd name="T24" fmla="+- 0 3354 3292"/>
                  <a:gd name="T25" fmla="*/ T24 w 78"/>
                  <a:gd name="T26" fmla="+- 0 9504 9465"/>
                  <a:gd name="T27" fmla="*/ 9504 h 98"/>
                  <a:gd name="T28" fmla="+- 0 3361 3292"/>
                  <a:gd name="T29" fmla="*/ T28 w 78"/>
                  <a:gd name="T30" fmla="+- 0 9514 9465"/>
                  <a:gd name="T31" fmla="*/ 9514 h 98"/>
                  <a:gd name="T32" fmla="+- 0 3335 3292"/>
                  <a:gd name="T33" fmla="*/ T32 w 78"/>
                  <a:gd name="T34" fmla="+- 0 9514 9465"/>
                  <a:gd name="T35" fmla="*/ 9514 h 98"/>
                  <a:gd name="T36" fmla="+- 0 3318 3292"/>
                  <a:gd name="T37" fmla="*/ T36 w 78"/>
                  <a:gd name="T38" fmla="+- 0 9518 9465"/>
                  <a:gd name="T39" fmla="*/ 9518 h 98"/>
                  <a:gd name="T40" fmla="+- 0 3299 3292"/>
                  <a:gd name="T41" fmla="*/ T40 w 78"/>
                  <a:gd name="T42" fmla="+- 0 9519 9465"/>
                  <a:gd name="T43" fmla="*/ 951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8" h="98">
                    <a:moveTo>
                      <a:pt x="7" y="54"/>
                    </a:moveTo>
                    <a:lnTo>
                      <a:pt x="21" y="0"/>
                    </a:lnTo>
                    <a:lnTo>
                      <a:pt x="78" y="0"/>
                    </a:lnTo>
                    <a:lnTo>
                      <a:pt x="75" y="16"/>
                    </a:lnTo>
                    <a:lnTo>
                      <a:pt x="35" y="16"/>
                    </a:lnTo>
                    <a:lnTo>
                      <a:pt x="29" y="39"/>
                    </a:lnTo>
                    <a:lnTo>
                      <a:pt x="62" y="39"/>
                    </a:lnTo>
                    <a:lnTo>
                      <a:pt x="69" y="49"/>
                    </a:lnTo>
                    <a:lnTo>
                      <a:pt x="43" y="49"/>
                    </a:lnTo>
                    <a:lnTo>
                      <a:pt x="26" y="53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0" name="Freeform 1500"/>
              <p:cNvSpPr>
                <a:spLocks/>
              </p:cNvSpPr>
              <p:nvPr/>
            </p:nvSpPr>
            <p:spPr bwMode="auto">
              <a:xfrm>
                <a:off x="3292" y="9465"/>
                <a:ext cx="78" cy="98"/>
              </a:xfrm>
              <a:custGeom>
                <a:avLst/>
                <a:gdLst>
                  <a:gd name="T0" fmla="+- 0 3354 3292"/>
                  <a:gd name="T1" fmla="*/ T0 w 78"/>
                  <a:gd name="T2" fmla="+- 0 9504 9465"/>
                  <a:gd name="T3" fmla="*/ 9504 h 98"/>
                  <a:gd name="T4" fmla="+- 0 3321 3292"/>
                  <a:gd name="T5" fmla="*/ T4 w 78"/>
                  <a:gd name="T6" fmla="+- 0 9504 9465"/>
                  <a:gd name="T7" fmla="*/ 9504 h 98"/>
                  <a:gd name="T8" fmla="+- 0 3337 3292"/>
                  <a:gd name="T9" fmla="*/ T8 w 78"/>
                  <a:gd name="T10" fmla="+- 0 9498 9465"/>
                  <a:gd name="T11" fmla="*/ 9498 h 98"/>
                  <a:gd name="T12" fmla="+- 0 3353 3292"/>
                  <a:gd name="T13" fmla="*/ T12 w 78"/>
                  <a:gd name="T14" fmla="+- 0 9502 9465"/>
                  <a:gd name="T15" fmla="*/ 9502 h 98"/>
                  <a:gd name="T16" fmla="+- 0 3354 3292"/>
                  <a:gd name="T17" fmla="*/ T16 w 78"/>
                  <a:gd name="T18" fmla="+- 0 9504 9465"/>
                  <a:gd name="T19" fmla="*/ 9504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98">
                    <a:moveTo>
                      <a:pt x="62" y="39"/>
                    </a:moveTo>
                    <a:lnTo>
                      <a:pt x="29" y="39"/>
                    </a:lnTo>
                    <a:lnTo>
                      <a:pt x="45" y="33"/>
                    </a:lnTo>
                    <a:lnTo>
                      <a:pt x="61" y="37"/>
                    </a:lnTo>
                    <a:lnTo>
                      <a:pt x="6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1" name="Freeform 1501"/>
              <p:cNvSpPr>
                <a:spLocks/>
              </p:cNvSpPr>
              <p:nvPr/>
            </p:nvSpPr>
            <p:spPr bwMode="auto">
              <a:xfrm>
                <a:off x="3292" y="9465"/>
                <a:ext cx="78" cy="98"/>
              </a:xfrm>
              <a:custGeom>
                <a:avLst/>
                <a:gdLst>
                  <a:gd name="T0" fmla="+- 0 3354 3292"/>
                  <a:gd name="T1" fmla="*/ T0 w 78"/>
                  <a:gd name="T2" fmla="+- 0 9547 9465"/>
                  <a:gd name="T3" fmla="*/ 9547 h 98"/>
                  <a:gd name="T4" fmla="+- 0 3326 3292"/>
                  <a:gd name="T5" fmla="*/ T4 w 78"/>
                  <a:gd name="T6" fmla="+- 0 9547 9465"/>
                  <a:gd name="T7" fmla="*/ 9547 h 98"/>
                  <a:gd name="T8" fmla="+- 0 3338 3292"/>
                  <a:gd name="T9" fmla="*/ T8 w 78"/>
                  <a:gd name="T10" fmla="+- 0 9547 9465"/>
                  <a:gd name="T11" fmla="*/ 9547 h 98"/>
                  <a:gd name="T12" fmla="+- 0 3343 3292"/>
                  <a:gd name="T13" fmla="*/ T12 w 78"/>
                  <a:gd name="T14" fmla="+- 0 9540 9465"/>
                  <a:gd name="T15" fmla="*/ 9540 h 98"/>
                  <a:gd name="T16" fmla="+- 0 3344 3292"/>
                  <a:gd name="T17" fmla="*/ T16 w 78"/>
                  <a:gd name="T18" fmla="+- 0 9528 9465"/>
                  <a:gd name="T19" fmla="*/ 9528 h 98"/>
                  <a:gd name="T20" fmla="+- 0 3335 3292"/>
                  <a:gd name="T21" fmla="*/ T20 w 78"/>
                  <a:gd name="T22" fmla="+- 0 9514 9465"/>
                  <a:gd name="T23" fmla="*/ 9514 h 98"/>
                  <a:gd name="T24" fmla="+- 0 3361 3292"/>
                  <a:gd name="T25" fmla="*/ T24 w 78"/>
                  <a:gd name="T26" fmla="+- 0 9514 9465"/>
                  <a:gd name="T27" fmla="*/ 9514 h 98"/>
                  <a:gd name="T28" fmla="+- 0 3363 3292"/>
                  <a:gd name="T29" fmla="*/ T28 w 78"/>
                  <a:gd name="T30" fmla="+- 0 9516 9465"/>
                  <a:gd name="T31" fmla="*/ 9516 h 98"/>
                  <a:gd name="T32" fmla="+- 0 3361 3292"/>
                  <a:gd name="T33" fmla="*/ T32 w 78"/>
                  <a:gd name="T34" fmla="+- 0 9537 9465"/>
                  <a:gd name="T35" fmla="*/ 9537 h 98"/>
                  <a:gd name="T36" fmla="+- 0 3354 3292"/>
                  <a:gd name="T37" fmla="*/ T36 w 78"/>
                  <a:gd name="T38" fmla="+- 0 9547 9465"/>
                  <a:gd name="T39" fmla="*/ 9547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" h="98">
                    <a:moveTo>
                      <a:pt x="62" y="82"/>
                    </a:moveTo>
                    <a:lnTo>
                      <a:pt x="34" y="82"/>
                    </a:lnTo>
                    <a:lnTo>
                      <a:pt x="46" y="82"/>
                    </a:lnTo>
                    <a:lnTo>
                      <a:pt x="51" y="75"/>
                    </a:lnTo>
                    <a:lnTo>
                      <a:pt x="52" y="63"/>
                    </a:lnTo>
                    <a:lnTo>
                      <a:pt x="43" y="49"/>
                    </a:lnTo>
                    <a:lnTo>
                      <a:pt x="69" y="49"/>
                    </a:lnTo>
                    <a:lnTo>
                      <a:pt x="71" y="51"/>
                    </a:lnTo>
                    <a:lnTo>
                      <a:pt x="69" y="72"/>
                    </a:lnTo>
                    <a:lnTo>
                      <a:pt x="6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2" name="Freeform 1502"/>
              <p:cNvSpPr>
                <a:spLocks/>
              </p:cNvSpPr>
              <p:nvPr/>
            </p:nvSpPr>
            <p:spPr bwMode="auto">
              <a:xfrm>
                <a:off x="3292" y="9465"/>
                <a:ext cx="78" cy="98"/>
              </a:xfrm>
              <a:custGeom>
                <a:avLst/>
                <a:gdLst>
                  <a:gd name="T0" fmla="+- 0 3319 3292"/>
                  <a:gd name="T1" fmla="*/ T0 w 78"/>
                  <a:gd name="T2" fmla="+- 0 9562 9465"/>
                  <a:gd name="T3" fmla="*/ 9562 h 98"/>
                  <a:gd name="T4" fmla="+- 0 3304 3292"/>
                  <a:gd name="T5" fmla="*/ T4 w 78"/>
                  <a:gd name="T6" fmla="+- 0 9557 9465"/>
                  <a:gd name="T7" fmla="*/ 9557 h 98"/>
                  <a:gd name="T8" fmla="+- 0 3293 3292"/>
                  <a:gd name="T9" fmla="*/ T8 w 78"/>
                  <a:gd name="T10" fmla="+- 0 9545 9465"/>
                  <a:gd name="T11" fmla="*/ 9545 h 98"/>
                  <a:gd name="T12" fmla="+- 0 3293 3292"/>
                  <a:gd name="T13" fmla="*/ T12 w 78"/>
                  <a:gd name="T14" fmla="+- 0 9542 9465"/>
                  <a:gd name="T15" fmla="*/ 9542 h 98"/>
                  <a:gd name="T16" fmla="+- 0 3292 3292"/>
                  <a:gd name="T17" fmla="*/ T16 w 78"/>
                  <a:gd name="T18" fmla="+- 0 9539 9465"/>
                  <a:gd name="T19" fmla="*/ 9539 h 98"/>
                  <a:gd name="T20" fmla="+- 0 3311 3292"/>
                  <a:gd name="T21" fmla="*/ T20 w 78"/>
                  <a:gd name="T22" fmla="+- 0 9535 9465"/>
                  <a:gd name="T23" fmla="*/ 9535 h 98"/>
                  <a:gd name="T24" fmla="+- 0 3313 3292"/>
                  <a:gd name="T25" fmla="*/ T24 w 78"/>
                  <a:gd name="T26" fmla="+- 0 9543 9465"/>
                  <a:gd name="T27" fmla="*/ 9543 h 98"/>
                  <a:gd name="T28" fmla="+- 0 3317 3292"/>
                  <a:gd name="T29" fmla="*/ T28 w 78"/>
                  <a:gd name="T30" fmla="+- 0 9547 9465"/>
                  <a:gd name="T31" fmla="*/ 9547 h 98"/>
                  <a:gd name="T32" fmla="+- 0 3354 3292"/>
                  <a:gd name="T33" fmla="*/ T32 w 78"/>
                  <a:gd name="T34" fmla="+- 0 9547 9465"/>
                  <a:gd name="T35" fmla="*/ 9547 h 98"/>
                  <a:gd name="T36" fmla="+- 0 3350 3292"/>
                  <a:gd name="T37" fmla="*/ T36 w 78"/>
                  <a:gd name="T38" fmla="+- 0 9552 9465"/>
                  <a:gd name="T39" fmla="*/ 9552 h 98"/>
                  <a:gd name="T40" fmla="+- 0 3336 3292"/>
                  <a:gd name="T41" fmla="*/ T40 w 78"/>
                  <a:gd name="T42" fmla="+- 0 9560 9465"/>
                  <a:gd name="T43" fmla="*/ 9560 h 98"/>
                  <a:gd name="T44" fmla="+- 0 3319 3292"/>
                  <a:gd name="T45" fmla="*/ T44 w 78"/>
                  <a:gd name="T46" fmla="+- 0 9562 9465"/>
                  <a:gd name="T47" fmla="*/ 956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27" y="97"/>
                    </a:moveTo>
                    <a:lnTo>
                      <a:pt x="12" y="92"/>
                    </a:lnTo>
                    <a:lnTo>
                      <a:pt x="1" y="80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19" y="70"/>
                    </a:lnTo>
                    <a:lnTo>
                      <a:pt x="21" y="78"/>
                    </a:lnTo>
                    <a:lnTo>
                      <a:pt x="25" y="82"/>
                    </a:lnTo>
                    <a:lnTo>
                      <a:pt x="62" y="82"/>
                    </a:lnTo>
                    <a:lnTo>
                      <a:pt x="58" y="87"/>
                    </a:lnTo>
                    <a:lnTo>
                      <a:pt x="44" y="95"/>
                    </a:lnTo>
                    <a:lnTo>
                      <a:pt x="27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75" name="Group 1503"/>
            <p:cNvGrpSpPr>
              <a:grpSpLocks/>
            </p:cNvGrpSpPr>
            <p:nvPr/>
          </p:nvGrpSpPr>
          <p:grpSpPr bwMode="auto">
            <a:xfrm>
              <a:off x="3374" y="9469"/>
              <a:ext cx="71" cy="94"/>
              <a:chOff x="3374" y="9469"/>
              <a:chExt cx="71" cy="94"/>
            </a:xfrm>
          </p:grpSpPr>
          <p:sp>
            <p:nvSpPr>
              <p:cNvPr id="3657" name="Freeform 1504"/>
              <p:cNvSpPr>
                <a:spLocks/>
              </p:cNvSpPr>
              <p:nvPr/>
            </p:nvSpPr>
            <p:spPr bwMode="auto">
              <a:xfrm>
                <a:off x="3374" y="9469"/>
                <a:ext cx="71" cy="94"/>
              </a:xfrm>
              <a:custGeom>
                <a:avLst/>
                <a:gdLst>
                  <a:gd name="T0" fmla="+- 0 3403 3374"/>
                  <a:gd name="T1" fmla="*/ T0 w 71"/>
                  <a:gd name="T2" fmla="+- 0 9563 9469"/>
                  <a:gd name="T3" fmla="*/ 9563 h 94"/>
                  <a:gd name="T4" fmla="+- 0 3382 3374"/>
                  <a:gd name="T5" fmla="*/ T4 w 71"/>
                  <a:gd name="T6" fmla="+- 0 9555 9469"/>
                  <a:gd name="T7" fmla="*/ 9555 h 94"/>
                  <a:gd name="T8" fmla="+- 0 3375 3374"/>
                  <a:gd name="T9" fmla="*/ T8 w 71"/>
                  <a:gd name="T10" fmla="+- 0 9534 9469"/>
                  <a:gd name="T11" fmla="*/ 9534 h 94"/>
                  <a:gd name="T12" fmla="+- 0 3374 3374"/>
                  <a:gd name="T13" fmla="*/ T12 w 71"/>
                  <a:gd name="T14" fmla="+- 0 9530 9469"/>
                  <a:gd name="T15" fmla="*/ 9530 h 94"/>
                  <a:gd name="T16" fmla="+- 0 3376 3374"/>
                  <a:gd name="T17" fmla="*/ T16 w 71"/>
                  <a:gd name="T18" fmla="+- 0 9505 9469"/>
                  <a:gd name="T19" fmla="*/ 9505 h 94"/>
                  <a:gd name="T20" fmla="+- 0 3384 3374"/>
                  <a:gd name="T21" fmla="*/ T20 w 71"/>
                  <a:gd name="T22" fmla="+- 0 9484 9469"/>
                  <a:gd name="T23" fmla="*/ 9484 h 94"/>
                  <a:gd name="T24" fmla="+- 0 3397 3374"/>
                  <a:gd name="T25" fmla="*/ T24 w 71"/>
                  <a:gd name="T26" fmla="+- 0 9469 9469"/>
                  <a:gd name="T27" fmla="*/ 9469 h 94"/>
                  <a:gd name="T28" fmla="+- 0 3427 3374"/>
                  <a:gd name="T29" fmla="*/ T28 w 71"/>
                  <a:gd name="T30" fmla="+- 0 9469 9469"/>
                  <a:gd name="T31" fmla="*/ 9469 h 94"/>
                  <a:gd name="T32" fmla="+- 0 3441 3374"/>
                  <a:gd name="T33" fmla="*/ T32 w 71"/>
                  <a:gd name="T34" fmla="+- 0 9478 9469"/>
                  <a:gd name="T35" fmla="*/ 9478 h 94"/>
                  <a:gd name="T36" fmla="+- 0 3442 3374"/>
                  <a:gd name="T37" fmla="*/ T36 w 71"/>
                  <a:gd name="T38" fmla="+- 0 9480 9469"/>
                  <a:gd name="T39" fmla="*/ 9480 h 94"/>
                  <a:gd name="T40" fmla="+- 0 3419 3374"/>
                  <a:gd name="T41" fmla="*/ T40 w 71"/>
                  <a:gd name="T42" fmla="+- 0 9480 9469"/>
                  <a:gd name="T43" fmla="*/ 9480 h 94"/>
                  <a:gd name="T44" fmla="+- 0 3405 3374"/>
                  <a:gd name="T45" fmla="*/ T44 w 71"/>
                  <a:gd name="T46" fmla="+- 0 9482 9469"/>
                  <a:gd name="T47" fmla="*/ 9482 h 94"/>
                  <a:gd name="T48" fmla="+- 0 3398 3374"/>
                  <a:gd name="T49" fmla="*/ T48 w 71"/>
                  <a:gd name="T50" fmla="+- 0 9500 9469"/>
                  <a:gd name="T51" fmla="*/ 9500 h 94"/>
                  <a:gd name="T52" fmla="+- 0 3394 3374"/>
                  <a:gd name="T53" fmla="*/ T52 w 71"/>
                  <a:gd name="T54" fmla="+- 0 9520 9469"/>
                  <a:gd name="T55" fmla="*/ 9520 h 94"/>
                  <a:gd name="T56" fmla="+- 0 3394 3374"/>
                  <a:gd name="T57" fmla="*/ T56 w 71"/>
                  <a:gd name="T58" fmla="+- 0 9540 9469"/>
                  <a:gd name="T59" fmla="*/ 9540 h 94"/>
                  <a:gd name="T60" fmla="+- 0 3397 3374"/>
                  <a:gd name="T61" fmla="*/ T60 w 71"/>
                  <a:gd name="T62" fmla="+- 0 9546 9469"/>
                  <a:gd name="T63" fmla="*/ 9546 h 94"/>
                  <a:gd name="T64" fmla="+- 0 3399 3374"/>
                  <a:gd name="T65" fmla="*/ T64 w 71"/>
                  <a:gd name="T66" fmla="+- 0 9548 9469"/>
                  <a:gd name="T67" fmla="*/ 9548 h 94"/>
                  <a:gd name="T68" fmla="+- 0 3430 3374"/>
                  <a:gd name="T69" fmla="*/ T68 w 71"/>
                  <a:gd name="T70" fmla="+- 0 9548 9469"/>
                  <a:gd name="T71" fmla="*/ 9548 h 94"/>
                  <a:gd name="T72" fmla="+- 0 3423 3374"/>
                  <a:gd name="T73" fmla="*/ T72 w 71"/>
                  <a:gd name="T74" fmla="+- 0 9556 9469"/>
                  <a:gd name="T75" fmla="*/ 9556 h 94"/>
                  <a:gd name="T76" fmla="+- 0 3403 3374"/>
                  <a:gd name="T77" fmla="*/ T76 w 71"/>
                  <a:gd name="T78" fmla="+- 0 9563 9469"/>
                  <a:gd name="T79" fmla="*/ 9563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1" h="94">
                    <a:moveTo>
                      <a:pt x="29" y="94"/>
                    </a:moveTo>
                    <a:lnTo>
                      <a:pt x="8" y="86"/>
                    </a:lnTo>
                    <a:lnTo>
                      <a:pt x="1" y="65"/>
                    </a:lnTo>
                    <a:lnTo>
                      <a:pt x="0" y="61"/>
                    </a:lnTo>
                    <a:lnTo>
                      <a:pt x="2" y="36"/>
                    </a:lnTo>
                    <a:lnTo>
                      <a:pt x="10" y="1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67" y="9"/>
                    </a:lnTo>
                    <a:lnTo>
                      <a:pt x="68" y="11"/>
                    </a:lnTo>
                    <a:lnTo>
                      <a:pt x="45" y="11"/>
                    </a:lnTo>
                    <a:lnTo>
                      <a:pt x="31" y="13"/>
                    </a:lnTo>
                    <a:lnTo>
                      <a:pt x="24" y="31"/>
                    </a:lnTo>
                    <a:lnTo>
                      <a:pt x="20" y="51"/>
                    </a:lnTo>
                    <a:lnTo>
                      <a:pt x="20" y="71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56" y="79"/>
                    </a:lnTo>
                    <a:lnTo>
                      <a:pt x="49" y="87"/>
                    </a:lnTo>
                    <a:lnTo>
                      <a:pt x="29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8" name="Freeform 1505"/>
              <p:cNvSpPr>
                <a:spLocks/>
              </p:cNvSpPr>
              <p:nvPr/>
            </p:nvSpPr>
            <p:spPr bwMode="auto">
              <a:xfrm>
                <a:off x="3374" y="9469"/>
                <a:ext cx="71" cy="94"/>
              </a:xfrm>
              <a:custGeom>
                <a:avLst/>
                <a:gdLst>
                  <a:gd name="T0" fmla="+- 0 3430 3374"/>
                  <a:gd name="T1" fmla="*/ T0 w 71"/>
                  <a:gd name="T2" fmla="+- 0 9548 9469"/>
                  <a:gd name="T3" fmla="*/ 9548 h 94"/>
                  <a:gd name="T4" fmla="+- 0 3399 3374"/>
                  <a:gd name="T5" fmla="*/ T4 w 71"/>
                  <a:gd name="T6" fmla="+- 0 9548 9469"/>
                  <a:gd name="T7" fmla="*/ 9548 h 94"/>
                  <a:gd name="T8" fmla="+- 0 3402 3374"/>
                  <a:gd name="T9" fmla="*/ T8 w 71"/>
                  <a:gd name="T10" fmla="+- 0 9548 9469"/>
                  <a:gd name="T11" fmla="*/ 9548 h 94"/>
                  <a:gd name="T12" fmla="+- 0 3418 3374"/>
                  <a:gd name="T13" fmla="*/ T12 w 71"/>
                  <a:gd name="T14" fmla="+- 0 9537 9469"/>
                  <a:gd name="T15" fmla="*/ 9537 h 94"/>
                  <a:gd name="T16" fmla="+- 0 3424 3374"/>
                  <a:gd name="T17" fmla="*/ T16 w 71"/>
                  <a:gd name="T18" fmla="+- 0 9517 9469"/>
                  <a:gd name="T19" fmla="*/ 9517 h 94"/>
                  <a:gd name="T20" fmla="+- 0 3427 3374"/>
                  <a:gd name="T21" fmla="*/ T20 w 71"/>
                  <a:gd name="T22" fmla="+- 0 9494 9469"/>
                  <a:gd name="T23" fmla="*/ 9494 h 94"/>
                  <a:gd name="T24" fmla="+- 0 3419 3374"/>
                  <a:gd name="T25" fmla="*/ T24 w 71"/>
                  <a:gd name="T26" fmla="+- 0 9480 9469"/>
                  <a:gd name="T27" fmla="*/ 9480 h 94"/>
                  <a:gd name="T28" fmla="+- 0 3442 3374"/>
                  <a:gd name="T29" fmla="*/ T28 w 71"/>
                  <a:gd name="T30" fmla="+- 0 9480 9469"/>
                  <a:gd name="T31" fmla="*/ 9480 h 94"/>
                  <a:gd name="T32" fmla="+- 0 3445 3374"/>
                  <a:gd name="T33" fmla="*/ T32 w 71"/>
                  <a:gd name="T34" fmla="+- 0 9495 9469"/>
                  <a:gd name="T35" fmla="*/ 9495 h 94"/>
                  <a:gd name="T36" fmla="+- 0 3443 3374"/>
                  <a:gd name="T37" fmla="*/ T36 w 71"/>
                  <a:gd name="T38" fmla="+- 0 9519 9469"/>
                  <a:gd name="T39" fmla="*/ 9519 h 94"/>
                  <a:gd name="T40" fmla="+- 0 3436 3374"/>
                  <a:gd name="T41" fmla="*/ T40 w 71"/>
                  <a:gd name="T42" fmla="+- 0 9541 9469"/>
                  <a:gd name="T43" fmla="*/ 9541 h 94"/>
                  <a:gd name="T44" fmla="+- 0 3430 3374"/>
                  <a:gd name="T45" fmla="*/ T44 w 71"/>
                  <a:gd name="T46" fmla="+- 0 9548 9469"/>
                  <a:gd name="T47" fmla="*/ 9548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" h="94">
                    <a:moveTo>
                      <a:pt x="56" y="79"/>
                    </a:moveTo>
                    <a:lnTo>
                      <a:pt x="25" y="79"/>
                    </a:lnTo>
                    <a:lnTo>
                      <a:pt x="28" y="79"/>
                    </a:lnTo>
                    <a:lnTo>
                      <a:pt x="44" y="68"/>
                    </a:lnTo>
                    <a:lnTo>
                      <a:pt x="50" y="48"/>
                    </a:lnTo>
                    <a:lnTo>
                      <a:pt x="53" y="25"/>
                    </a:lnTo>
                    <a:lnTo>
                      <a:pt x="45" y="11"/>
                    </a:lnTo>
                    <a:lnTo>
                      <a:pt x="68" y="11"/>
                    </a:lnTo>
                    <a:lnTo>
                      <a:pt x="71" y="26"/>
                    </a:lnTo>
                    <a:lnTo>
                      <a:pt x="69" y="50"/>
                    </a:lnTo>
                    <a:lnTo>
                      <a:pt x="62" y="72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76" name="Group 1506"/>
            <p:cNvGrpSpPr>
              <a:grpSpLocks/>
            </p:cNvGrpSpPr>
            <p:nvPr/>
          </p:nvGrpSpPr>
          <p:grpSpPr bwMode="auto">
            <a:xfrm>
              <a:off x="2982" y="9628"/>
              <a:ext cx="55" cy="131"/>
              <a:chOff x="2982" y="9628"/>
              <a:chExt cx="55" cy="131"/>
            </a:xfrm>
          </p:grpSpPr>
          <p:sp>
            <p:nvSpPr>
              <p:cNvPr id="3656" name="Freeform 1507"/>
              <p:cNvSpPr>
                <a:spLocks/>
              </p:cNvSpPr>
              <p:nvPr/>
            </p:nvSpPr>
            <p:spPr bwMode="auto">
              <a:xfrm>
                <a:off x="2982" y="9628"/>
                <a:ext cx="55" cy="131"/>
              </a:xfrm>
              <a:custGeom>
                <a:avLst/>
                <a:gdLst>
                  <a:gd name="T0" fmla="+- 0 2992 2982"/>
                  <a:gd name="T1" fmla="*/ T0 w 55"/>
                  <a:gd name="T2" fmla="+- 0 9758 9628"/>
                  <a:gd name="T3" fmla="*/ 9758 h 131"/>
                  <a:gd name="T4" fmla="+- 0 2986 2982"/>
                  <a:gd name="T5" fmla="*/ T4 w 55"/>
                  <a:gd name="T6" fmla="+- 0 9741 9628"/>
                  <a:gd name="T7" fmla="*/ 9741 h 131"/>
                  <a:gd name="T8" fmla="+- 0 2983 2982"/>
                  <a:gd name="T9" fmla="*/ T8 w 55"/>
                  <a:gd name="T10" fmla="+- 0 9720 9628"/>
                  <a:gd name="T11" fmla="*/ 9720 h 131"/>
                  <a:gd name="T12" fmla="+- 0 2982 2982"/>
                  <a:gd name="T13" fmla="*/ T12 w 55"/>
                  <a:gd name="T14" fmla="+- 0 9709 9628"/>
                  <a:gd name="T15" fmla="*/ 9709 h 131"/>
                  <a:gd name="T16" fmla="+- 0 2984 2982"/>
                  <a:gd name="T17" fmla="*/ T16 w 55"/>
                  <a:gd name="T18" fmla="+- 0 9685 9628"/>
                  <a:gd name="T19" fmla="*/ 9685 h 131"/>
                  <a:gd name="T20" fmla="+- 0 2990 2982"/>
                  <a:gd name="T21" fmla="*/ T20 w 55"/>
                  <a:gd name="T22" fmla="+- 0 9665 9628"/>
                  <a:gd name="T23" fmla="*/ 9665 h 131"/>
                  <a:gd name="T24" fmla="+- 0 3000 2982"/>
                  <a:gd name="T25" fmla="*/ T24 w 55"/>
                  <a:gd name="T26" fmla="+- 0 9647 9628"/>
                  <a:gd name="T27" fmla="*/ 9647 h 131"/>
                  <a:gd name="T28" fmla="+- 0 3012 2982"/>
                  <a:gd name="T29" fmla="*/ T28 w 55"/>
                  <a:gd name="T30" fmla="+- 0 9633 9628"/>
                  <a:gd name="T31" fmla="*/ 9633 h 131"/>
                  <a:gd name="T32" fmla="+- 0 3037 2982"/>
                  <a:gd name="T33" fmla="*/ T32 w 55"/>
                  <a:gd name="T34" fmla="+- 0 9628 9628"/>
                  <a:gd name="T35" fmla="*/ 9628 h 131"/>
                  <a:gd name="T36" fmla="+- 0 3024 2982"/>
                  <a:gd name="T37" fmla="*/ T36 w 55"/>
                  <a:gd name="T38" fmla="+- 0 9642 9628"/>
                  <a:gd name="T39" fmla="*/ 9642 h 131"/>
                  <a:gd name="T40" fmla="+- 0 3014 2982"/>
                  <a:gd name="T41" fmla="*/ T40 w 55"/>
                  <a:gd name="T42" fmla="+- 0 9658 9628"/>
                  <a:gd name="T43" fmla="*/ 9658 h 131"/>
                  <a:gd name="T44" fmla="+- 0 3006 2982"/>
                  <a:gd name="T45" fmla="*/ T44 w 55"/>
                  <a:gd name="T46" fmla="+- 0 9676 9628"/>
                  <a:gd name="T47" fmla="*/ 9676 h 131"/>
                  <a:gd name="T48" fmla="+- 0 3002 2982"/>
                  <a:gd name="T49" fmla="*/ T48 w 55"/>
                  <a:gd name="T50" fmla="+- 0 9698 9628"/>
                  <a:gd name="T51" fmla="*/ 9698 h 131"/>
                  <a:gd name="T52" fmla="+- 0 3002 2982"/>
                  <a:gd name="T53" fmla="*/ T52 w 55"/>
                  <a:gd name="T54" fmla="+- 0 9724 9628"/>
                  <a:gd name="T55" fmla="*/ 9724 h 131"/>
                  <a:gd name="T56" fmla="+- 0 3005 2982"/>
                  <a:gd name="T57" fmla="*/ T56 w 55"/>
                  <a:gd name="T58" fmla="+- 0 9743 9628"/>
                  <a:gd name="T59" fmla="*/ 9743 h 131"/>
                  <a:gd name="T60" fmla="+- 0 3011 2982"/>
                  <a:gd name="T61" fmla="*/ T60 w 55"/>
                  <a:gd name="T62" fmla="+- 0 9757 9628"/>
                  <a:gd name="T63" fmla="*/ 9757 h 131"/>
                  <a:gd name="T64" fmla="+- 0 2992 2982"/>
                  <a:gd name="T65" fmla="*/ T64 w 55"/>
                  <a:gd name="T66" fmla="+- 0 9758 9628"/>
                  <a:gd name="T67" fmla="*/ 9758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0"/>
                    </a:moveTo>
                    <a:lnTo>
                      <a:pt x="4" y="113"/>
                    </a:lnTo>
                    <a:lnTo>
                      <a:pt x="1" y="92"/>
                    </a:lnTo>
                    <a:lnTo>
                      <a:pt x="0" y="81"/>
                    </a:lnTo>
                    <a:lnTo>
                      <a:pt x="2" y="57"/>
                    </a:lnTo>
                    <a:lnTo>
                      <a:pt x="8" y="37"/>
                    </a:lnTo>
                    <a:lnTo>
                      <a:pt x="18" y="19"/>
                    </a:lnTo>
                    <a:lnTo>
                      <a:pt x="30" y="5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2" y="30"/>
                    </a:lnTo>
                    <a:lnTo>
                      <a:pt x="24" y="48"/>
                    </a:lnTo>
                    <a:lnTo>
                      <a:pt x="20" y="70"/>
                    </a:lnTo>
                    <a:lnTo>
                      <a:pt x="20" y="96"/>
                    </a:lnTo>
                    <a:lnTo>
                      <a:pt x="23" y="115"/>
                    </a:lnTo>
                    <a:lnTo>
                      <a:pt x="29" y="129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77" name="Group 1508"/>
            <p:cNvGrpSpPr>
              <a:grpSpLocks/>
            </p:cNvGrpSpPr>
            <p:nvPr/>
          </p:nvGrpSpPr>
          <p:grpSpPr bwMode="auto">
            <a:xfrm>
              <a:off x="3021" y="9631"/>
              <a:ext cx="78" cy="98"/>
              <a:chOff x="3021" y="9631"/>
              <a:chExt cx="78" cy="98"/>
            </a:xfrm>
          </p:grpSpPr>
          <p:sp>
            <p:nvSpPr>
              <p:cNvPr id="3654" name="Freeform 1509"/>
              <p:cNvSpPr>
                <a:spLocks/>
              </p:cNvSpPr>
              <p:nvPr/>
            </p:nvSpPr>
            <p:spPr bwMode="auto">
              <a:xfrm>
                <a:off x="3021" y="9631"/>
                <a:ext cx="78" cy="98"/>
              </a:xfrm>
              <a:custGeom>
                <a:avLst/>
                <a:gdLst>
                  <a:gd name="T0" fmla="+- 0 3054 3021"/>
                  <a:gd name="T1" fmla="*/ T0 w 78"/>
                  <a:gd name="T2" fmla="+- 0 9659 9631"/>
                  <a:gd name="T3" fmla="*/ 9659 h 98"/>
                  <a:gd name="T4" fmla="+- 0 3036 3021"/>
                  <a:gd name="T5" fmla="*/ T4 w 78"/>
                  <a:gd name="T6" fmla="+- 0 9655 9631"/>
                  <a:gd name="T7" fmla="*/ 9655 h 98"/>
                  <a:gd name="T8" fmla="+- 0 3046 3021"/>
                  <a:gd name="T9" fmla="*/ T8 w 78"/>
                  <a:gd name="T10" fmla="+- 0 9638 9631"/>
                  <a:gd name="T11" fmla="*/ 9638 h 98"/>
                  <a:gd name="T12" fmla="+- 0 3067 3021"/>
                  <a:gd name="T13" fmla="*/ T12 w 78"/>
                  <a:gd name="T14" fmla="+- 0 9631 9631"/>
                  <a:gd name="T15" fmla="*/ 9631 h 98"/>
                  <a:gd name="T16" fmla="+- 0 3071 3021"/>
                  <a:gd name="T17" fmla="*/ T16 w 78"/>
                  <a:gd name="T18" fmla="+- 0 9631 9631"/>
                  <a:gd name="T19" fmla="*/ 9631 h 98"/>
                  <a:gd name="T20" fmla="+- 0 3090 3021"/>
                  <a:gd name="T21" fmla="*/ T20 w 78"/>
                  <a:gd name="T22" fmla="+- 0 9638 9631"/>
                  <a:gd name="T23" fmla="*/ 9638 h 98"/>
                  <a:gd name="T24" fmla="+- 0 3095 3021"/>
                  <a:gd name="T25" fmla="*/ T24 w 78"/>
                  <a:gd name="T26" fmla="+- 0 9646 9631"/>
                  <a:gd name="T27" fmla="*/ 9646 h 98"/>
                  <a:gd name="T28" fmla="+- 0 3079 3021"/>
                  <a:gd name="T29" fmla="*/ T28 w 78"/>
                  <a:gd name="T30" fmla="+- 0 9646 9631"/>
                  <a:gd name="T31" fmla="*/ 9646 h 98"/>
                  <a:gd name="T32" fmla="+- 0 3069 3021"/>
                  <a:gd name="T33" fmla="*/ T32 w 78"/>
                  <a:gd name="T34" fmla="+- 0 9647 9631"/>
                  <a:gd name="T35" fmla="*/ 9647 h 98"/>
                  <a:gd name="T36" fmla="+- 0 3060 3021"/>
                  <a:gd name="T37" fmla="*/ T36 w 78"/>
                  <a:gd name="T38" fmla="+- 0 9647 9631"/>
                  <a:gd name="T39" fmla="*/ 9647 h 98"/>
                  <a:gd name="T40" fmla="+- 0 3056 3021"/>
                  <a:gd name="T41" fmla="*/ T40 w 78"/>
                  <a:gd name="T42" fmla="+- 0 9652 9631"/>
                  <a:gd name="T43" fmla="*/ 9652 h 98"/>
                  <a:gd name="T44" fmla="+- 0 3054 3021"/>
                  <a:gd name="T45" fmla="*/ T44 w 78"/>
                  <a:gd name="T46" fmla="+- 0 9659 9631"/>
                  <a:gd name="T47" fmla="*/ 965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33" y="28"/>
                    </a:moveTo>
                    <a:lnTo>
                      <a:pt x="15" y="24"/>
                    </a:lnTo>
                    <a:lnTo>
                      <a:pt x="25" y="7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69" y="7"/>
                    </a:lnTo>
                    <a:lnTo>
                      <a:pt x="74" y="15"/>
                    </a:lnTo>
                    <a:lnTo>
                      <a:pt x="58" y="15"/>
                    </a:lnTo>
                    <a:lnTo>
                      <a:pt x="48" y="16"/>
                    </a:lnTo>
                    <a:lnTo>
                      <a:pt x="39" y="16"/>
                    </a:lnTo>
                    <a:lnTo>
                      <a:pt x="35" y="21"/>
                    </a:lnTo>
                    <a:lnTo>
                      <a:pt x="33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5" name="Freeform 1510"/>
              <p:cNvSpPr>
                <a:spLocks/>
              </p:cNvSpPr>
              <p:nvPr/>
            </p:nvSpPr>
            <p:spPr bwMode="auto">
              <a:xfrm>
                <a:off x="3021" y="9631"/>
                <a:ext cx="78" cy="98"/>
              </a:xfrm>
              <a:custGeom>
                <a:avLst/>
                <a:gdLst>
                  <a:gd name="T0" fmla="+- 0 3089 3021"/>
                  <a:gd name="T1" fmla="*/ T0 w 78"/>
                  <a:gd name="T2" fmla="+- 0 9729 9631"/>
                  <a:gd name="T3" fmla="*/ 9729 h 98"/>
                  <a:gd name="T4" fmla="+- 0 3021 3021"/>
                  <a:gd name="T5" fmla="*/ T4 w 78"/>
                  <a:gd name="T6" fmla="+- 0 9729 9631"/>
                  <a:gd name="T7" fmla="*/ 9729 h 98"/>
                  <a:gd name="T8" fmla="+- 0 3029 3021"/>
                  <a:gd name="T9" fmla="*/ T8 w 78"/>
                  <a:gd name="T10" fmla="+- 0 9708 9631"/>
                  <a:gd name="T11" fmla="*/ 9708 h 98"/>
                  <a:gd name="T12" fmla="+- 0 3043 3021"/>
                  <a:gd name="T13" fmla="*/ T12 w 78"/>
                  <a:gd name="T14" fmla="+- 0 9694 9631"/>
                  <a:gd name="T15" fmla="*/ 9694 h 98"/>
                  <a:gd name="T16" fmla="+- 0 3060 3021"/>
                  <a:gd name="T17" fmla="*/ T16 w 78"/>
                  <a:gd name="T18" fmla="+- 0 9682 9631"/>
                  <a:gd name="T19" fmla="*/ 9682 h 98"/>
                  <a:gd name="T20" fmla="+- 0 3074 3021"/>
                  <a:gd name="T21" fmla="*/ T20 w 78"/>
                  <a:gd name="T22" fmla="+- 0 9669 9631"/>
                  <a:gd name="T23" fmla="*/ 9669 h 98"/>
                  <a:gd name="T24" fmla="+- 0 3083 3021"/>
                  <a:gd name="T25" fmla="*/ T24 w 78"/>
                  <a:gd name="T26" fmla="+- 0 9656 9631"/>
                  <a:gd name="T27" fmla="*/ 9656 h 98"/>
                  <a:gd name="T28" fmla="+- 0 3079 3021"/>
                  <a:gd name="T29" fmla="*/ T28 w 78"/>
                  <a:gd name="T30" fmla="+- 0 9646 9631"/>
                  <a:gd name="T31" fmla="*/ 9646 h 98"/>
                  <a:gd name="T32" fmla="+- 0 3095 3021"/>
                  <a:gd name="T33" fmla="*/ T32 w 78"/>
                  <a:gd name="T34" fmla="+- 0 9646 9631"/>
                  <a:gd name="T35" fmla="*/ 9646 h 98"/>
                  <a:gd name="T36" fmla="+- 0 3099 3021"/>
                  <a:gd name="T37" fmla="*/ T36 w 78"/>
                  <a:gd name="T38" fmla="+- 0 9653 9631"/>
                  <a:gd name="T39" fmla="*/ 9653 h 98"/>
                  <a:gd name="T40" fmla="+- 0 3096 3021"/>
                  <a:gd name="T41" fmla="*/ T40 w 78"/>
                  <a:gd name="T42" fmla="+- 0 9670 9631"/>
                  <a:gd name="T43" fmla="*/ 9670 h 98"/>
                  <a:gd name="T44" fmla="+- 0 3077 3021"/>
                  <a:gd name="T45" fmla="*/ T44 w 78"/>
                  <a:gd name="T46" fmla="+- 0 9686 9631"/>
                  <a:gd name="T47" fmla="*/ 9686 h 98"/>
                  <a:gd name="T48" fmla="+- 0 3061 3021"/>
                  <a:gd name="T49" fmla="*/ T48 w 78"/>
                  <a:gd name="T50" fmla="+- 0 9698 9631"/>
                  <a:gd name="T51" fmla="*/ 9698 h 98"/>
                  <a:gd name="T52" fmla="+- 0 3049 3021"/>
                  <a:gd name="T53" fmla="*/ T52 w 78"/>
                  <a:gd name="T54" fmla="+- 0 9710 9631"/>
                  <a:gd name="T55" fmla="*/ 9710 h 98"/>
                  <a:gd name="T56" fmla="+- 0 3092 3021"/>
                  <a:gd name="T57" fmla="*/ T56 w 78"/>
                  <a:gd name="T58" fmla="+- 0 9713 9631"/>
                  <a:gd name="T59" fmla="*/ 9713 h 98"/>
                  <a:gd name="T60" fmla="+- 0 3089 3021"/>
                  <a:gd name="T61" fmla="*/ T60 w 78"/>
                  <a:gd name="T62" fmla="+- 0 9729 9631"/>
                  <a:gd name="T63" fmla="*/ 972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8" h="98">
                    <a:moveTo>
                      <a:pt x="68" y="98"/>
                    </a:moveTo>
                    <a:lnTo>
                      <a:pt x="0" y="98"/>
                    </a:lnTo>
                    <a:lnTo>
                      <a:pt x="8" y="77"/>
                    </a:lnTo>
                    <a:lnTo>
                      <a:pt x="22" y="63"/>
                    </a:lnTo>
                    <a:lnTo>
                      <a:pt x="39" y="51"/>
                    </a:lnTo>
                    <a:lnTo>
                      <a:pt x="53" y="38"/>
                    </a:lnTo>
                    <a:lnTo>
                      <a:pt x="62" y="25"/>
                    </a:lnTo>
                    <a:lnTo>
                      <a:pt x="58" y="15"/>
                    </a:lnTo>
                    <a:lnTo>
                      <a:pt x="74" y="15"/>
                    </a:lnTo>
                    <a:lnTo>
                      <a:pt x="78" y="22"/>
                    </a:lnTo>
                    <a:lnTo>
                      <a:pt x="75" y="39"/>
                    </a:lnTo>
                    <a:lnTo>
                      <a:pt x="56" y="55"/>
                    </a:lnTo>
                    <a:lnTo>
                      <a:pt x="40" y="67"/>
                    </a:lnTo>
                    <a:lnTo>
                      <a:pt x="28" y="79"/>
                    </a:lnTo>
                    <a:lnTo>
                      <a:pt x="71" y="82"/>
                    </a:lnTo>
                    <a:lnTo>
                      <a:pt x="68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78" name="Group 1511"/>
            <p:cNvGrpSpPr>
              <a:grpSpLocks/>
            </p:cNvGrpSpPr>
            <p:nvPr/>
          </p:nvGrpSpPr>
          <p:grpSpPr bwMode="auto">
            <a:xfrm>
              <a:off x="3146" y="9655"/>
              <a:ext cx="78" cy="76"/>
              <a:chOff x="3146" y="9655"/>
              <a:chExt cx="78" cy="76"/>
            </a:xfrm>
          </p:grpSpPr>
          <p:sp>
            <p:nvSpPr>
              <p:cNvPr id="3651" name="Freeform 1512"/>
              <p:cNvSpPr>
                <a:spLocks/>
              </p:cNvSpPr>
              <p:nvPr/>
            </p:nvSpPr>
            <p:spPr bwMode="auto">
              <a:xfrm>
                <a:off x="3146" y="9655"/>
                <a:ext cx="78" cy="76"/>
              </a:xfrm>
              <a:custGeom>
                <a:avLst/>
                <a:gdLst>
                  <a:gd name="T0" fmla="+- 0 3181 3146"/>
                  <a:gd name="T1" fmla="*/ T0 w 78"/>
                  <a:gd name="T2" fmla="+- 0 9731 9655"/>
                  <a:gd name="T3" fmla="*/ 9731 h 76"/>
                  <a:gd name="T4" fmla="+- 0 3167 3146"/>
                  <a:gd name="T5" fmla="*/ T4 w 78"/>
                  <a:gd name="T6" fmla="+- 0 9730 9655"/>
                  <a:gd name="T7" fmla="*/ 9730 h 76"/>
                  <a:gd name="T8" fmla="+- 0 3151 3146"/>
                  <a:gd name="T9" fmla="*/ T8 w 78"/>
                  <a:gd name="T10" fmla="+- 0 9725 9655"/>
                  <a:gd name="T11" fmla="*/ 9725 h 76"/>
                  <a:gd name="T12" fmla="+- 0 3146 3146"/>
                  <a:gd name="T13" fmla="*/ T12 w 78"/>
                  <a:gd name="T14" fmla="+- 0 9711 9655"/>
                  <a:gd name="T15" fmla="*/ 9711 h 76"/>
                  <a:gd name="T16" fmla="+- 0 3148 3146"/>
                  <a:gd name="T17" fmla="*/ T16 w 78"/>
                  <a:gd name="T18" fmla="+- 0 9692 9655"/>
                  <a:gd name="T19" fmla="*/ 9692 h 76"/>
                  <a:gd name="T20" fmla="+- 0 3153 3146"/>
                  <a:gd name="T21" fmla="*/ T20 w 78"/>
                  <a:gd name="T22" fmla="+- 0 9672 9655"/>
                  <a:gd name="T23" fmla="*/ 9672 h 76"/>
                  <a:gd name="T24" fmla="+- 0 3175 3146"/>
                  <a:gd name="T25" fmla="*/ T24 w 78"/>
                  <a:gd name="T26" fmla="+- 0 9655 9655"/>
                  <a:gd name="T27" fmla="*/ 9655 h 76"/>
                  <a:gd name="T28" fmla="+- 0 3165 3146"/>
                  <a:gd name="T29" fmla="*/ T28 w 78"/>
                  <a:gd name="T30" fmla="+- 0 9707 9655"/>
                  <a:gd name="T31" fmla="*/ 9707 h 76"/>
                  <a:gd name="T32" fmla="+- 0 3177 3146"/>
                  <a:gd name="T33" fmla="*/ T32 w 78"/>
                  <a:gd name="T34" fmla="+- 0 9716 9655"/>
                  <a:gd name="T35" fmla="*/ 9716 h 76"/>
                  <a:gd name="T36" fmla="+- 0 3212 3146"/>
                  <a:gd name="T37" fmla="*/ T36 w 78"/>
                  <a:gd name="T38" fmla="+- 0 9716 9655"/>
                  <a:gd name="T39" fmla="*/ 9716 h 76"/>
                  <a:gd name="T40" fmla="+- 0 3212 3146"/>
                  <a:gd name="T41" fmla="*/ T40 w 78"/>
                  <a:gd name="T42" fmla="+- 0 9716 9655"/>
                  <a:gd name="T43" fmla="*/ 9716 h 76"/>
                  <a:gd name="T44" fmla="+- 0 3192 3146"/>
                  <a:gd name="T45" fmla="*/ T44 w 78"/>
                  <a:gd name="T46" fmla="+- 0 9716 9655"/>
                  <a:gd name="T47" fmla="*/ 9716 h 76"/>
                  <a:gd name="T48" fmla="+- 0 3187 3146"/>
                  <a:gd name="T49" fmla="*/ T48 w 78"/>
                  <a:gd name="T50" fmla="+- 0 9724 9655"/>
                  <a:gd name="T51" fmla="*/ 9724 h 76"/>
                  <a:gd name="T52" fmla="+- 0 3181 3146"/>
                  <a:gd name="T53" fmla="*/ T52 w 78"/>
                  <a:gd name="T54" fmla="+- 0 9731 9655"/>
                  <a:gd name="T55" fmla="*/ 973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5" y="76"/>
                    </a:moveTo>
                    <a:lnTo>
                      <a:pt x="21" y="75"/>
                    </a:lnTo>
                    <a:lnTo>
                      <a:pt x="5" y="70"/>
                    </a:lnTo>
                    <a:lnTo>
                      <a:pt x="0" y="56"/>
                    </a:lnTo>
                    <a:lnTo>
                      <a:pt x="2" y="37"/>
                    </a:lnTo>
                    <a:lnTo>
                      <a:pt x="7" y="17"/>
                    </a:lnTo>
                    <a:lnTo>
                      <a:pt x="29" y="0"/>
                    </a:lnTo>
                    <a:lnTo>
                      <a:pt x="19" y="52"/>
                    </a:lnTo>
                    <a:lnTo>
                      <a:pt x="31" y="61"/>
                    </a:lnTo>
                    <a:lnTo>
                      <a:pt x="66" y="61"/>
                    </a:lnTo>
                    <a:lnTo>
                      <a:pt x="46" y="61"/>
                    </a:lnTo>
                    <a:lnTo>
                      <a:pt x="41" y="69"/>
                    </a:lnTo>
                    <a:lnTo>
                      <a:pt x="3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" name="Freeform 1513"/>
              <p:cNvSpPr>
                <a:spLocks/>
              </p:cNvSpPr>
              <p:nvPr/>
            </p:nvSpPr>
            <p:spPr bwMode="auto">
              <a:xfrm>
                <a:off x="3146" y="9655"/>
                <a:ext cx="78" cy="76"/>
              </a:xfrm>
              <a:custGeom>
                <a:avLst/>
                <a:gdLst>
                  <a:gd name="T0" fmla="+- 0 3212 3146"/>
                  <a:gd name="T1" fmla="*/ T0 w 78"/>
                  <a:gd name="T2" fmla="+- 0 9716 9655"/>
                  <a:gd name="T3" fmla="*/ 9716 h 76"/>
                  <a:gd name="T4" fmla="+- 0 3177 3146"/>
                  <a:gd name="T5" fmla="*/ T4 w 78"/>
                  <a:gd name="T6" fmla="+- 0 9716 9655"/>
                  <a:gd name="T7" fmla="*/ 9716 h 76"/>
                  <a:gd name="T8" fmla="+- 0 3191 3146"/>
                  <a:gd name="T9" fmla="*/ T8 w 78"/>
                  <a:gd name="T10" fmla="+- 0 9707 9655"/>
                  <a:gd name="T11" fmla="*/ 9707 h 76"/>
                  <a:gd name="T12" fmla="+- 0 3197 3146"/>
                  <a:gd name="T13" fmla="*/ T12 w 78"/>
                  <a:gd name="T14" fmla="+- 0 9687 9655"/>
                  <a:gd name="T15" fmla="*/ 9687 h 76"/>
                  <a:gd name="T16" fmla="+- 0 3201 3146"/>
                  <a:gd name="T17" fmla="*/ T16 w 78"/>
                  <a:gd name="T18" fmla="+- 0 9668 9655"/>
                  <a:gd name="T19" fmla="*/ 9668 h 76"/>
                  <a:gd name="T20" fmla="+- 0 3223 3146"/>
                  <a:gd name="T21" fmla="*/ T20 w 78"/>
                  <a:gd name="T22" fmla="+- 0 9655 9655"/>
                  <a:gd name="T23" fmla="*/ 9655 h 76"/>
                  <a:gd name="T24" fmla="+- 0 3212 3146"/>
                  <a:gd name="T25" fmla="*/ T24 w 78"/>
                  <a:gd name="T26" fmla="+- 0 9716 9655"/>
                  <a:gd name="T27" fmla="*/ 9716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6" y="61"/>
                    </a:moveTo>
                    <a:lnTo>
                      <a:pt x="31" y="61"/>
                    </a:lnTo>
                    <a:lnTo>
                      <a:pt x="45" y="52"/>
                    </a:lnTo>
                    <a:lnTo>
                      <a:pt x="51" y="32"/>
                    </a:lnTo>
                    <a:lnTo>
                      <a:pt x="55" y="13"/>
                    </a:lnTo>
                    <a:lnTo>
                      <a:pt x="77" y="0"/>
                    </a:lnTo>
                    <a:lnTo>
                      <a:pt x="66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" name="Freeform 1514"/>
              <p:cNvSpPr>
                <a:spLocks/>
              </p:cNvSpPr>
              <p:nvPr/>
            </p:nvSpPr>
            <p:spPr bwMode="auto">
              <a:xfrm>
                <a:off x="3146" y="9655"/>
                <a:ext cx="78" cy="76"/>
              </a:xfrm>
              <a:custGeom>
                <a:avLst/>
                <a:gdLst>
                  <a:gd name="T0" fmla="+- 0 3209 3146"/>
                  <a:gd name="T1" fmla="*/ T0 w 78"/>
                  <a:gd name="T2" fmla="+- 0 9729 9655"/>
                  <a:gd name="T3" fmla="*/ 9729 h 76"/>
                  <a:gd name="T4" fmla="+- 0 3191 3146"/>
                  <a:gd name="T5" fmla="*/ T4 w 78"/>
                  <a:gd name="T6" fmla="+- 0 9729 9655"/>
                  <a:gd name="T7" fmla="*/ 9729 h 76"/>
                  <a:gd name="T8" fmla="+- 0 3191 3146"/>
                  <a:gd name="T9" fmla="*/ T8 w 78"/>
                  <a:gd name="T10" fmla="+- 0 9725 9655"/>
                  <a:gd name="T11" fmla="*/ 9725 h 76"/>
                  <a:gd name="T12" fmla="+- 0 3193 3146"/>
                  <a:gd name="T13" fmla="*/ T12 w 78"/>
                  <a:gd name="T14" fmla="+- 0 9719 9655"/>
                  <a:gd name="T15" fmla="*/ 9719 h 76"/>
                  <a:gd name="T16" fmla="+- 0 3192 3146"/>
                  <a:gd name="T17" fmla="*/ T16 w 78"/>
                  <a:gd name="T18" fmla="+- 0 9716 9655"/>
                  <a:gd name="T19" fmla="*/ 9716 h 76"/>
                  <a:gd name="T20" fmla="+- 0 3212 3146"/>
                  <a:gd name="T21" fmla="*/ T20 w 78"/>
                  <a:gd name="T22" fmla="+- 0 9716 9655"/>
                  <a:gd name="T23" fmla="*/ 9716 h 76"/>
                  <a:gd name="T24" fmla="+- 0 3209 3146"/>
                  <a:gd name="T25" fmla="*/ T24 w 78"/>
                  <a:gd name="T26" fmla="+- 0 9729 9655"/>
                  <a:gd name="T27" fmla="*/ 972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5" y="74"/>
                    </a:lnTo>
                    <a:lnTo>
                      <a:pt x="45" y="70"/>
                    </a:lnTo>
                    <a:lnTo>
                      <a:pt x="47" y="64"/>
                    </a:lnTo>
                    <a:lnTo>
                      <a:pt x="46" y="61"/>
                    </a:lnTo>
                    <a:lnTo>
                      <a:pt x="66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79" name="Group 1515"/>
            <p:cNvGrpSpPr>
              <a:grpSpLocks/>
            </p:cNvGrpSpPr>
            <p:nvPr/>
          </p:nvGrpSpPr>
          <p:grpSpPr bwMode="auto">
            <a:xfrm>
              <a:off x="3228" y="9654"/>
              <a:ext cx="77" cy="76"/>
              <a:chOff x="3228" y="9654"/>
              <a:chExt cx="77" cy="76"/>
            </a:xfrm>
          </p:grpSpPr>
          <p:sp>
            <p:nvSpPr>
              <p:cNvPr id="3648" name="Freeform 1516"/>
              <p:cNvSpPr>
                <a:spLocks/>
              </p:cNvSpPr>
              <p:nvPr/>
            </p:nvSpPr>
            <p:spPr bwMode="auto">
              <a:xfrm>
                <a:off x="3228" y="9654"/>
                <a:ext cx="77" cy="76"/>
              </a:xfrm>
              <a:custGeom>
                <a:avLst/>
                <a:gdLst>
                  <a:gd name="T0" fmla="+- 0 3268 3228"/>
                  <a:gd name="T1" fmla="*/ T0 w 77"/>
                  <a:gd name="T2" fmla="+- 0 9668 9654"/>
                  <a:gd name="T3" fmla="*/ 9668 h 76"/>
                  <a:gd name="T4" fmla="+- 0 3258 3228"/>
                  <a:gd name="T5" fmla="*/ T4 w 77"/>
                  <a:gd name="T6" fmla="+- 0 9668 9654"/>
                  <a:gd name="T7" fmla="*/ 9668 h 76"/>
                  <a:gd name="T8" fmla="+- 0 3264 3228"/>
                  <a:gd name="T9" fmla="*/ T8 w 77"/>
                  <a:gd name="T10" fmla="+- 0 9660 9654"/>
                  <a:gd name="T11" fmla="*/ 9660 h 76"/>
                  <a:gd name="T12" fmla="+- 0 3271 3228"/>
                  <a:gd name="T13" fmla="*/ T12 w 77"/>
                  <a:gd name="T14" fmla="+- 0 9654 9654"/>
                  <a:gd name="T15" fmla="*/ 9654 h 76"/>
                  <a:gd name="T16" fmla="+- 0 3284 3228"/>
                  <a:gd name="T17" fmla="*/ T16 w 77"/>
                  <a:gd name="T18" fmla="+- 0 9654 9654"/>
                  <a:gd name="T19" fmla="*/ 9654 h 76"/>
                  <a:gd name="T20" fmla="+- 0 3300 3228"/>
                  <a:gd name="T21" fmla="*/ T20 w 77"/>
                  <a:gd name="T22" fmla="+- 0 9659 9654"/>
                  <a:gd name="T23" fmla="*/ 9659 h 76"/>
                  <a:gd name="T24" fmla="+- 0 3302 3228"/>
                  <a:gd name="T25" fmla="*/ T24 w 77"/>
                  <a:gd name="T26" fmla="+- 0 9666 9654"/>
                  <a:gd name="T27" fmla="*/ 9666 h 76"/>
                  <a:gd name="T28" fmla="+- 0 3286 3228"/>
                  <a:gd name="T29" fmla="*/ T28 w 77"/>
                  <a:gd name="T30" fmla="+- 0 9666 9654"/>
                  <a:gd name="T31" fmla="*/ 9666 h 76"/>
                  <a:gd name="T32" fmla="+- 0 3268 3228"/>
                  <a:gd name="T33" fmla="*/ T32 w 77"/>
                  <a:gd name="T34" fmla="+- 0 9667 9654"/>
                  <a:gd name="T35" fmla="*/ 9667 h 76"/>
                  <a:gd name="T36" fmla="+- 0 3268 3228"/>
                  <a:gd name="T37" fmla="*/ T36 w 77"/>
                  <a:gd name="T38" fmla="+- 0 9668 9654"/>
                  <a:gd name="T39" fmla="*/ 9668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0" y="14"/>
                    </a:lnTo>
                    <a:lnTo>
                      <a:pt x="36" y="6"/>
                    </a:lnTo>
                    <a:lnTo>
                      <a:pt x="43" y="0"/>
                    </a:lnTo>
                    <a:lnTo>
                      <a:pt x="56" y="0"/>
                    </a:lnTo>
                    <a:lnTo>
                      <a:pt x="72" y="5"/>
                    </a:lnTo>
                    <a:lnTo>
                      <a:pt x="74" y="12"/>
                    </a:lnTo>
                    <a:lnTo>
                      <a:pt x="58" y="12"/>
                    </a:lnTo>
                    <a:lnTo>
                      <a:pt x="40" y="13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" name="Freeform 1517"/>
              <p:cNvSpPr>
                <a:spLocks/>
              </p:cNvSpPr>
              <p:nvPr/>
            </p:nvSpPr>
            <p:spPr bwMode="auto">
              <a:xfrm>
                <a:off x="3228" y="9654"/>
                <a:ext cx="77" cy="76"/>
              </a:xfrm>
              <a:custGeom>
                <a:avLst/>
                <a:gdLst>
                  <a:gd name="T0" fmla="+- 0 3228 3228"/>
                  <a:gd name="T1" fmla="*/ T0 w 77"/>
                  <a:gd name="T2" fmla="+- 0 9729 9654"/>
                  <a:gd name="T3" fmla="*/ 9729 h 76"/>
                  <a:gd name="T4" fmla="+- 0 3242 3228"/>
                  <a:gd name="T5" fmla="*/ T4 w 77"/>
                  <a:gd name="T6" fmla="+- 0 9655 9654"/>
                  <a:gd name="T7" fmla="*/ 9655 h 76"/>
                  <a:gd name="T8" fmla="+- 0 3260 3228"/>
                  <a:gd name="T9" fmla="*/ T8 w 77"/>
                  <a:gd name="T10" fmla="+- 0 9655 9654"/>
                  <a:gd name="T11" fmla="*/ 9655 h 76"/>
                  <a:gd name="T12" fmla="+- 0 3258 3228"/>
                  <a:gd name="T13" fmla="*/ T12 w 77"/>
                  <a:gd name="T14" fmla="+- 0 9668 9654"/>
                  <a:gd name="T15" fmla="*/ 9668 h 76"/>
                  <a:gd name="T16" fmla="+- 0 3268 3228"/>
                  <a:gd name="T17" fmla="*/ T16 w 77"/>
                  <a:gd name="T18" fmla="+- 0 9668 9654"/>
                  <a:gd name="T19" fmla="*/ 9668 h 76"/>
                  <a:gd name="T20" fmla="+- 0 3263 3228"/>
                  <a:gd name="T21" fmla="*/ T20 w 77"/>
                  <a:gd name="T22" fmla="+- 0 9673 9654"/>
                  <a:gd name="T23" fmla="*/ 9673 h 76"/>
                  <a:gd name="T24" fmla="+- 0 3254 3228"/>
                  <a:gd name="T25" fmla="*/ T24 w 77"/>
                  <a:gd name="T26" fmla="+- 0 9690 9654"/>
                  <a:gd name="T27" fmla="*/ 9690 h 76"/>
                  <a:gd name="T28" fmla="+- 0 3251 3228"/>
                  <a:gd name="T29" fmla="*/ T28 w 77"/>
                  <a:gd name="T30" fmla="+- 0 9710 9654"/>
                  <a:gd name="T31" fmla="*/ 9710 h 76"/>
                  <a:gd name="T32" fmla="+- 0 3228 3228"/>
                  <a:gd name="T33" fmla="*/ T32 w 77"/>
                  <a:gd name="T34" fmla="+- 0 9729 9654"/>
                  <a:gd name="T35" fmla="*/ 972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5"/>
                    </a:moveTo>
                    <a:lnTo>
                      <a:pt x="14" y="1"/>
                    </a:lnTo>
                    <a:lnTo>
                      <a:pt x="32" y="1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35" y="19"/>
                    </a:lnTo>
                    <a:lnTo>
                      <a:pt x="26" y="36"/>
                    </a:lnTo>
                    <a:lnTo>
                      <a:pt x="23" y="56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" name="Freeform 1518"/>
              <p:cNvSpPr>
                <a:spLocks/>
              </p:cNvSpPr>
              <p:nvPr/>
            </p:nvSpPr>
            <p:spPr bwMode="auto">
              <a:xfrm>
                <a:off x="3228" y="9654"/>
                <a:ext cx="77" cy="76"/>
              </a:xfrm>
              <a:custGeom>
                <a:avLst/>
                <a:gdLst>
                  <a:gd name="T0" fmla="+- 0 3276 3228"/>
                  <a:gd name="T1" fmla="*/ T0 w 77"/>
                  <a:gd name="T2" fmla="+- 0 9729 9654"/>
                  <a:gd name="T3" fmla="*/ 9729 h 76"/>
                  <a:gd name="T4" fmla="+- 0 3286 3228"/>
                  <a:gd name="T5" fmla="*/ T4 w 77"/>
                  <a:gd name="T6" fmla="+- 0 9677 9654"/>
                  <a:gd name="T7" fmla="*/ 9677 h 76"/>
                  <a:gd name="T8" fmla="+- 0 3286 3228"/>
                  <a:gd name="T9" fmla="*/ T8 w 77"/>
                  <a:gd name="T10" fmla="+- 0 9666 9654"/>
                  <a:gd name="T11" fmla="*/ 9666 h 76"/>
                  <a:gd name="T12" fmla="+- 0 3302 3228"/>
                  <a:gd name="T13" fmla="*/ T12 w 77"/>
                  <a:gd name="T14" fmla="+- 0 9666 9654"/>
                  <a:gd name="T15" fmla="*/ 9666 h 76"/>
                  <a:gd name="T16" fmla="+- 0 3304 3228"/>
                  <a:gd name="T17" fmla="*/ T16 w 77"/>
                  <a:gd name="T18" fmla="+- 0 9673 9654"/>
                  <a:gd name="T19" fmla="*/ 9673 h 76"/>
                  <a:gd name="T20" fmla="+- 0 3302 3228"/>
                  <a:gd name="T21" fmla="*/ T20 w 77"/>
                  <a:gd name="T22" fmla="+- 0 9692 9654"/>
                  <a:gd name="T23" fmla="*/ 9692 h 76"/>
                  <a:gd name="T24" fmla="+- 0 3298 3228"/>
                  <a:gd name="T25" fmla="*/ T24 w 77"/>
                  <a:gd name="T26" fmla="+- 0 9713 9654"/>
                  <a:gd name="T27" fmla="*/ 9713 h 76"/>
                  <a:gd name="T28" fmla="+- 0 3276 3228"/>
                  <a:gd name="T29" fmla="*/ T28 w 77"/>
                  <a:gd name="T30" fmla="+- 0 9729 9654"/>
                  <a:gd name="T31" fmla="*/ 972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5"/>
                    </a:moveTo>
                    <a:lnTo>
                      <a:pt x="58" y="23"/>
                    </a:lnTo>
                    <a:lnTo>
                      <a:pt x="58" y="12"/>
                    </a:lnTo>
                    <a:lnTo>
                      <a:pt x="74" y="12"/>
                    </a:lnTo>
                    <a:lnTo>
                      <a:pt x="76" y="19"/>
                    </a:lnTo>
                    <a:lnTo>
                      <a:pt x="74" y="38"/>
                    </a:lnTo>
                    <a:lnTo>
                      <a:pt x="70" y="59"/>
                    </a:lnTo>
                    <a:lnTo>
                      <a:pt x="4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0" name="Group 1519"/>
            <p:cNvGrpSpPr>
              <a:grpSpLocks/>
            </p:cNvGrpSpPr>
            <p:nvPr/>
          </p:nvGrpSpPr>
          <p:grpSpPr bwMode="auto">
            <a:xfrm>
              <a:off x="3313" y="9628"/>
              <a:ext cx="39" cy="102"/>
              <a:chOff x="3313" y="9628"/>
              <a:chExt cx="39" cy="102"/>
            </a:xfrm>
          </p:grpSpPr>
          <p:sp>
            <p:nvSpPr>
              <p:cNvPr id="3646" name="Freeform 1520"/>
              <p:cNvSpPr>
                <a:spLocks/>
              </p:cNvSpPr>
              <p:nvPr/>
            </p:nvSpPr>
            <p:spPr bwMode="auto">
              <a:xfrm>
                <a:off x="3313" y="9628"/>
                <a:ext cx="39" cy="102"/>
              </a:xfrm>
              <a:custGeom>
                <a:avLst/>
                <a:gdLst>
                  <a:gd name="T0" fmla="+- 0 3349 3313"/>
                  <a:gd name="T1" fmla="*/ T0 w 39"/>
                  <a:gd name="T2" fmla="+- 0 9642 9628"/>
                  <a:gd name="T3" fmla="*/ 9642 h 102"/>
                  <a:gd name="T4" fmla="+- 0 3330 3313"/>
                  <a:gd name="T5" fmla="*/ T4 w 39"/>
                  <a:gd name="T6" fmla="+- 0 9642 9628"/>
                  <a:gd name="T7" fmla="*/ 9642 h 102"/>
                  <a:gd name="T8" fmla="+- 0 3333 3313"/>
                  <a:gd name="T9" fmla="*/ T8 w 39"/>
                  <a:gd name="T10" fmla="+- 0 9628 9628"/>
                  <a:gd name="T11" fmla="*/ 9628 h 102"/>
                  <a:gd name="T12" fmla="+- 0 3352 3313"/>
                  <a:gd name="T13" fmla="*/ T12 w 39"/>
                  <a:gd name="T14" fmla="+- 0 9628 9628"/>
                  <a:gd name="T15" fmla="*/ 9628 h 102"/>
                  <a:gd name="T16" fmla="+- 0 3349 3313"/>
                  <a:gd name="T17" fmla="*/ T16 w 39"/>
                  <a:gd name="T18" fmla="+- 0 9642 9628"/>
                  <a:gd name="T19" fmla="*/ 9642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4"/>
                    </a:moveTo>
                    <a:lnTo>
                      <a:pt x="17" y="14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" name="Freeform 1521"/>
              <p:cNvSpPr>
                <a:spLocks/>
              </p:cNvSpPr>
              <p:nvPr/>
            </p:nvSpPr>
            <p:spPr bwMode="auto">
              <a:xfrm>
                <a:off x="3313" y="9628"/>
                <a:ext cx="39" cy="102"/>
              </a:xfrm>
              <a:custGeom>
                <a:avLst/>
                <a:gdLst>
                  <a:gd name="T0" fmla="+- 0 3332 3313"/>
                  <a:gd name="T1" fmla="*/ T0 w 39"/>
                  <a:gd name="T2" fmla="+- 0 9729 9628"/>
                  <a:gd name="T3" fmla="*/ 9729 h 102"/>
                  <a:gd name="T4" fmla="+- 0 3313 3313"/>
                  <a:gd name="T5" fmla="*/ T4 w 39"/>
                  <a:gd name="T6" fmla="+- 0 9729 9628"/>
                  <a:gd name="T7" fmla="*/ 9729 h 102"/>
                  <a:gd name="T8" fmla="+- 0 3327 3313"/>
                  <a:gd name="T9" fmla="*/ T8 w 39"/>
                  <a:gd name="T10" fmla="+- 0 9655 9628"/>
                  <a:gd name="T11" fmla="*/ 9655 h 102"/>
                  <a:gd name="T12" fmla="+- 0 3346 3313"/>
                  <a:gd name="T13" fmla="*/ T12 w 39"/>
                  <a:gd name="T14" fmla="+- 0 9655 9628"/>
                  <a:gd name="T15" fmla="*/ 9655 h 102"/>
                  <a:gd name="T16" fmla="+- 0 3332 3313"/>
                  <a:gd name="T17" fmla="*/ T16 w 39"/>
                  <a:gd name="T18" fmla="+- 0 9729 9628"/>
                  <a:gd name="T19" fmla="*/ 9729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1"/>
                    </a:moveTo>
                    <a:lnTo>
                      <a:pt x="0" y="101"/>
                    </a:lnTo>
                    <a:lnTo>
                      <a:pt x="14" y="27"/>
                    </a:lnTo>
                    <a:lnTo>
                      <a:pt x="33" y="27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1" name="Group 1522"/>
            <p:cNvGrpSpPr>
              <a:grpSpLocks/>
            </p:cNvGrpSpPr>
            <p:nvPr/>
          </p:nvGrpSpPr>
          <p:grpSpPr bwMode="auto">
            <a:xfrm>
              <a:off x="3355" y="9638"/>
              <a:ext cx="46" cy="92"/>
              <a:chOff x="3355" y="9638"/>
              <a:chExt cx="46" cy="92"/>
            </a:xfrm>
          </p:grpSpPr>
          <p:sp>
            <p:nvSpPr>
              <p:cNvPr id="3642" name="Freeform 1523"/>
              <p:cNvSpPr>
                <a:spLocks/>
              </p:cNvSpPr>
              <p:nvPr/>
            </p:nvSpPr>
            <p:spPr bwMode="auto">
              <a:xfrm>
                <a:off x="3355" y="9638"/>
                <a:ext cx="46" cy="92"/>
              </a:xfrm>
              <a:custGeom>
                <a:avLst/>
                <a:gdLst>
                  <a:gd name="T0" fmla="+- 0 3387 3355"/>
                  <a:gd name="T1" fmla="*/ T0 w 46"/>
                  <a:gd name="T2" fmla="+- 0 9655 9638"/>
                  <a:gd name="T3" fmla="*/ 9655 h 92"/>
                  <a:gd name="T4" fmla="+- 0 3369 3355"/>
                  <a:gd name="T5" fmla="*/ T4 w 46"/>
                  <a:gd name="T6" fmla="+- 0 9655 9638"/>
                  <a:gd name="T7" fmla="*/ 9655 h 92"/>
                  <a:gd name="T8" fmla="+- 0 3378 3355"/>
                  <a:gd name="T9" fmla="*/ T8 w 46"/>
                  <a:gd name="T10" fmla="+- 0 9638 9638"/>
                  <a:gd name="T11" fmla="*/ 9638 h 92"/>
                  <a:gd name="T12" fmla="+- 0 3390 3355"/>
                  <a:gd name="T13" fmla="*/ T12 w 46"/>
                  <a:gd name="T14" fmla="+- 0 9638 9638"/>
                  <a:gd name="T15" fmla="*/ 9638 h 92"/>
                  <a:gd name="T16" fmla="+- 0 3387 3355"/>
                  <a:gd name="T17" fmla="*/ T16 w 46"/>
                  <a:gd name="T18" fmla="+- 0 9655 9638"/>
                  <a:gd name="T19" fmla="*/ 9655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2" y="17"/>
                    </a:moveTo>
                    <a:lnTo>
                      <a:pt x="14" y="1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" name="Freeform 1524"/>
              <p:cNvSpPr>
                <a:spLocks/>
              </p:cNvSpPr>
              <p:nvPr/>
            </p:nvSpPr>
            <p:spPr bwMode="auto">
              <a:xfrm>
                <a:off x="3355" y="9638"/>
                <a:ext cx="46" cy="92"/>
              </a:xfrm>
              <a:custGeom>
                <a:avLst/>
                <a:gdLst>
                  <a:gd name="T0" fmla="+- 0 3398 3355"/>
                  <a:gd name="T1" fmla="*/ T0 w 46"/>
                  <a:gd name="T2" fmla="+- 0 9668 9638"/>
                  <a:gd name="T3" fmla="*/ 9668 h 92"/>
                  <a:gd name="T4" fmla="+- 0 3355 3355"/>
                  <a:gd name="T5" fmla="*/ T4 w 46"/>
                  <a:gd name="T6" fmla="+- 0 9668 9638"/>
                  <a:gd name="T7" fmla="*/ 9668 h 92"/>
                  <a:gd name="T8" fmla="+- 0 3358 3355"/>
                  <a:gd name="T9" fmla="*/ T8 w 46"/>
                  <a:gd name="T10" fmla="+- 0 9655 9638"/>
                  <a:gd name="T11" fmla="*/ 9655 h 92"/>
                  <a:gd name="T12" fmla="+- 0 3401 3355"/>
                  <a:gd name="T13" fmla="*/ T12 w 46"/>
                  <a:gd name="T14" fmla="+- 0 9655 9638"/>
                  <a:gd name="T15" fmla="*/ 9655 h 92"/>
                  <a:gd name="T16" fmla="+- 0 3398 3355"/>
                  <a:gd name="T17" fmla="*/ T16 w 46"/>
                  <a:gd name="T18" fmla="+- 0 9668 9638"/>
                  <a:gd name="T19" fmla="*/ 9668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0"/>
                    </a:moveTo>
                    <a:lnTo>
                      <a:pt x="0" y="30"/>
                    </a:lnTo>
                    <a:lnTo>
                      <a:pt x="3" y="17"/>
                    </a:lnTo>
                    <a:lnTo>
                      <a:pt x="46" y="17"/>
                    </a:ln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" name="Freeform 1525"/>
              <p:cNvSpPr>
                <a:spLocks/>
              </p:cNvSpPr>
              <p:nvPr/>
            </p:nvSpPr>
            <p:spPr bwMode="auto">
              <a:xfrm>
                <a:off x="3355" y="9638"/>
                <a:ext cx="46" cy="92"/>
              </a:xfrm>
              <a:custGeom>
                <a:avLst/>
                <a:gdLst>
                  <a:gd name="T0" fmla="+- 0 3369 3355"/>
                  <a:gd name="T1" fmla="*/ T0 w 46"/>
                  <a:gd name="T2" fmla="+- 0 9729 9638"/>
                  <a:gd name="T3" fmla="*/ 9729 h 92"/>
                  <a:gd name="T4" fmla="+- 0 3358 3355"/>
                  <a:gd name="T5" fmla="*/ T4 w 46"/>
                  <a:gd name="T6" fmla="+- 0 9718 9638"/>
                  <a:gd name="T7" fmla="*/ 9718 h 92"/>
                  <a:gd name="T8" fmla="+- 0 3365 3355"/>
                  <a:gd name="T9" fmla="*/ T8 w 46"/>
                  <a:gd name="T10" fmla="+- 0 9668 9638"/>
                  <a:gd name="T11" fmla="*/ 9668 h 92"/>
                  <a:gd name="T12" fmla="+- 0 3384 3355"/>
                  <a:gd name="T13" fmla="*/ T12 w 46"/>
                  <a:gd name="T14" fmla="+- 0 9668 9638"/>
                  <a:gd name="T15" fmla="*/ 9668 h 92"/>
                  <a:gd name="T16" fmla="+- 0 3377 3355"/>
                  <a:gd name="T17" fmla="*/ T16 w 46"/>
                  <a:gd name="T18" fmla="+- 0 9705 9638"/>
                  <a:gd name="T19" fmla="*/ 9705 h 92"/>
                  <a:gd name="T20" fmla="+- 0 3374 3355"/>
                  <a:gd name="T21" fmla="*/ T20 w 46"/>
                  <a:gd name="T22" fmla="+- 0 9713 9638"/>
                  <a:gd name="T23" fmla="*/ 9713 h 92"/>
                  <a:gd name="T24" fmla="+- 0 3379 3355"/>
                  <a:gd name="T25" fmla="*/ T24 w 46"/>
                  <a:gd name="T26" fmla="+- 0 9720 9638"/>
                  <a:gd name="T27" fmla="*/ 9720 h 92"/>
                  <a:gd name="T28" fmla="+- 0 3389 3355"/>
                  <a:gd name="T29" fmla="*/ T28 w 46"/>
                  <a:gd name="T30" fmla="+- 0 9720 9638"/>
                  <a:gd name="T31" fmla="*/ 9720 h 92"/>
                  <a:gd name="T32" fmla="+- 0 3387 3355"/>
                  <a:gd name="T33" fmla="*/ T32 w 46"/>
                  <a:gd name="T34" fmla="+- 0 9729 9638"/>
                  <a:gd name="T35" fmla="*/ 9729 h 92"/>
                  <a:gd name="T36" fmla="+- 0 3369 3355"/>
                  <a:gd name="T37" fmla="*/ T36 w 46"/>
                  <a:gd name="T38" fmla="+- 0 9729 9638"/>
                  <a:gd name="T39" fmla="*/ 9729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1"/>
                    </a:moveTo>
                    <a:lnTo>
                      <a:pt x="3" y="80"/>
                    </a:lnTo>
                    <a:lnTo>
                      <a:pt x="10" y="30"/>
                    </a:lnTo>
                    <a:lnTo>
                      <a:pt x="29" y="30"/>
                    </a:lnTo>
                    <a:lnTo>
                      <a:pt x="22" y="67"/>
                    </a:lnTo>
                    <a:lnTo>
                      <a:pt x="19" y="75"/>
                    </a:lnTo>
                    <a:lnTo>
                      <a:pt x="24" y="82"/>
                    </a:lnTo>
                    <a:lnTo>
                      <a:pt x="34" y="82"/>
                    </a:lnTo>
                    <a:lnTo>
                      <a:pt x="32" y="91"/>
                    </a:lnTo>
                    <a:lnTo>
                      <a:pt x="1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" name="Freeform 1526"/>
              <p:cNvSpPr>
                <a:spLocks/>
              </p:cNvSpPr>
              <p:nvPr/>
            </p:nvSpPr>
            <p:spPr bwMode="auto">
              <a:xfrm>
                <a:off x="3355" y="9638"/>
                <a:ext cx="46" cy="92"/>
              </a:xfrm>
              <a:custGeom>
                <a:avLst/>
                <a:gdLst>
                  <a:gd name="T0" fmla="+- 0 3389 3355"/>
                  <a:gd name="T1" fmla="*/ T0 w 46"/>
                  <a:gd name="T2" fmla="+- 0 9720 9638"/>
                  <a:gd name="T3" fmla="*/ 9720 h 92"/>
                  <a:gd name="T4" fmla="+- 0 3379 3355"/>
                  <a:gd name="T5" fmla="*/ T4 w 46"/>
                  <a:gd name="T6" fmla="+- 0 9720 9638"/>
                  <a:gd name="T7" fmla="*/ 9720 h 92"/>
                  <a:gd name="T8" fmla="+- 0 3390 3355"/>
                  <a:gd name="T9" fmla="*/ T8 w 46"/>
                  <a:gd name="T10" fmla="+- 0 9716 9638"/>
                  <a:gd name="T11" fmla="*/ 9716 h 92"/>
                  <a:gd name="T12" fmla="+- 0 3389 3355"/>
                  <a:gd name="T13" fmla="*/ T12 w 46"/>
                  <a:gd name="T14" fmla="+- 0 9720 9638"/>
                  <a:gd name="T15" fmla="*/ 972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2"/>
                    </a:moveTo>
                    <a:lnTo>
                      <a:pt x="24" y="82"/>
                    </a:lnTo>
                    <a:lnTo>
                      <a:pt x="35" y="78"/>
                    </a:lnTo>
                    <a:lnTo>
                      <a:pt x="3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2" name="Group 1527"/>
            <p:cNvGrpSpPr>
              <a:grpSpLocks/>
            </p:cNvGrpSpPr>
            <p:nvPr/>
          </p:nvGrpSpPr>
          <p:grpSpPr bwMode="auto">
            <a:xfrm>
              <a:off x="3397" y="9655"/>
              <a:ext cx="68" cy="75"/>
              <a:chOff x="3397" y="9655"/>
              <a:chExt cx="68" cy="75"/>
            </a:xfrm>
          </p:grpSpPr>
          <p:sp>
            <p:nvSpPr>
              <p:cNvPr id="3639" name="Freeform 1528"/>
              <p:cNvSpPr>
                <a:spLocks/>
              </p:cNvSpPr>
              <p:nvPr/>
            </p:nvSpPr>
            <p:spPr bwMode="auto">
              <a:xfrm>
                <a:off x="3397" y="9655"/>
                <a:ext cx="68" cy="75"/>
              </a:xfrm>
              <a:custGeom>
                <a:avLst/>
                <a:gdLst>
                  <a:gd name="T0" fmla="+- 0 3457 3397"/>
                  <a:gd name="T1" fmla="*/ T0 w 68"/>
                  <a:gd name="T2" fmla="+- 0 9718 9655"/>
                  <a:gd name="T3" fmla="*/ 9718 h 75"/>
                  <a:gd name="T4" fmla="+- 0 3429 3397"/>
                  <a:gd name="T5" fmla="*/ T4 w 68"/>
                  <a:gd name="T6" fmla="+- 0 9718 9655"/>
                  <a:gd name="T7" fmla="*/ 9718 h 75"/>
                  <a:gd name="T8" fmla="+- 0 3446 3397"/>
                  <a:gd name="T9" fmla="*/ T8 w 68"/>
                  <a:gd name="T10" fmla="+- 0 9710 9655"/>
                  <a:gd name="T11" fmla="*/ 9710 h 75"/>
                  <a:gd name="T12" fmla="+- 0 3436 3397"/>
                  <a:gd name="T13" fmla="*/ T12 w 68"/>
                  <a:gd name="T14" fmla="+- 0 9701 9655"/>
                  <a:gd name="T15" fmla="*/ 9701 h 75"/>
                  <a:gd name="T16" fmla="+- 0 3420 3397"/>
                  <a:gd name="T17" fmla="*/ T16 w 68"/>
                  <a:gd name="T18" fmla="+- 0 9696 9655"/>
                  <a:gd name="T19" fmla="*/ 9696 h 75"/>
                  <a:gd name="T20" fmla="+- 0 3408 3397"/>
                  <a:gd name="T21" fmla="*/ T20 w 68"/>
                  <a:gd name="T22" fmla="+- 0 9686 9655"/>
                  <a:gd name="T23" fmla="*/ 9686 h 75"/>
                  <a:gd name="T24" fmla="+- 0 3414 3397"/>
                  <a:gd name="T25" fmla="*/ T24 w 68"/>
                  <a:gd name="T26" fmla="+- 0 9666 9655"/>
                  <a:gd name="T27" fmla="*/ 9666 h 75"/>
                  <a:gd name="T28" fmla="+- 0 3430 3397"/>
                  <a:gd name="T29" fmla="*/ T28 w 68"/>
                  <a:gd name="T30" fmla="+- 0 9656 9655"/>
                  <a:gd name="T31" fmla="*/ 9656 h 75"/>
                  <a:gd name="T32" fmla="+- 0 3449 3397"/>
                  <a:gd name="T33" fmla="*/ T32 w 68"/>
                  <a:gd name="T34" fmla="+- 0 9655 9655"/>
                  <a:gd name="T35" fmla="*/ 9655 h 75"/>
                  <a:gd name="T36" fmla="+- 0 3463 3397"/>
                  <a:gd name="T37" fmla="*/ T36 w 68"/>
                  <a:gd name="T38" fmla="+- 0 9662 9655"/>
                  <a:gd name="T39" fmla="*/ 9662 h 75"/>
                  <a:gd name="T40" fmla="+- 0 3424 3397"/>
                  <a:gd name="T41" fmla="*/ T40 w 68"/>
                  <a:gd name="T42" fmla="+- 0 9662 9655"/>
                  <a:gd name="T43" fmla="*/ 9662 h 75"/>
                  <a:gd name="T44" fmla="+- 0 3424 3397"/>
                  <a:gd name="T45" fmla="*/ T44 w 68"/>
                  <a:gd name="T46" fmla="+- 0 9675 9655"/>
                  <a:gd name="T47" fmla="*/ 9675 h 75"/>
                  <a:gd name="T48" fmla="+- 0 3435 3397"/>
                  <a:gd name="T49" fmla="*/ T48 w 68"/>
                  <a:gd name="T50" fmla="+- 0 9683 9655"/>
                  <a:gd name="T51" fmla="*/ 9683 h 75"/>
                  <a:gd name="T52" fmla="+- 0 3451 3397"/>
                  <a:gd name="T53" fmla="*/ T52 w 68"/>
                  <a:gd name="T54" fmla="+- 0 9688 9655"/>
                  <a:gd name="T55" fmla="*/ 9688 h 75"/>
                  <a:gd name="T56" fmla="+- 0 3463 3397"/>
                  <a:gd name="T57" fmla="*/ T56 w 68"/>
                  <a:gd name="T58" fmla="+- 0 9698 9655"/>
                  <a:gd name="T59" fmla="*/ 9698 h 75"/>
                  <a:gd name="T60" fmla="+- 0 3457 3397"/>
                  <a:gd name="T61" fmla="*/ T60 w 68"/>
                  <a:gd name="T62" fmla="+- 0 9718 9655"/>
                  <a:gd name="T63" fmla="*/ 971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5">
                    <a:moveTo>
                      <a:pt x="60" y="63"/>
                    </a:moveTo>
                    <a:lnTo>
                      <a:pt x="32" y="63"/>
                    </a:lnTo>
                    <a:lnTo>
                      <a:pt x="49" y="55"/>
                    </a:lnTo>
                    <a:lnTo>
                      <a:pt x="39" y="46"/>
                    </a:lnTo>
                    <a:lnTo>
                      <a:pt x="23" y="41"/>
                    </a:lnTo>
                    <a:lnTo>
                      <a:pt x="11" y="31"/>
                    </a:lnTo>
                    <a:lnTo>
                      <a:pt x="17" y="11"/>
                    </a:lnTo>
                    <a:lnTo>
                      <a:pt x="33" y="1"/>
                    </a:lnTo>
                    <a:lnTo>
                      <a:pt x="52" y="0"/>
                    </a:lnTo>
                    <a:lnTo>
                      <a:pt x="66" y="7"/>
                    </a:lnTo>
                    <a:lnTo>
                      <a:pt x="27" y="7"/>
                    </a:lnTo>
                    <a:lnTo>
                      <a:pt x="27" y="20"/>
                    </a:lnTo>
                    <a:lnTo>
                      <a:pt x="38" y="28"/>
                    </a:lnTo>
                    <a:lnTo>
                      <a:pt x="54" y="33"/>
                    </a:lnTo>
                    <a:lnTo>
                      <a:pt x="66" y="43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" name="Freeform 1529"/>
              <p:cNvSpPr>
                <a:spLocks/>
              </p:cNvSpPr>
              <p:nvPr/>
            </p:nvSpPr>
            <p:spPr bwMode="auto">
              <a:xfrm>
                <a:off x="3397" y="9655"/>
                <a:ext cx="68" cy="75"/>
              </a:xfrm>
              <a:custGeom>
                <a:avLst/>
                <a:gdLst>
                  <a:gd name="T0" fmla="+- 0 3452 3397"/>
                  <a:gd name="T1" fmla="*/ T0 w 68"/>
                  <a:gd name="T2" fmla="+- 0 9676 9655"/>
                  <a:gd name="T3" fmla="*/ 9676 h 75"/>
                  <a:gd name="T4" fmla="+- 0 3451 3397"/>
                  <a:gd name="T5" fmla="*/ T4 w 68"/>
                  <a:gd name="T6" fmla="+- 0 9664 9655"/>
                  <a:gd name="T7" fmla="*/ 9664 h 75"/>
                  <a:gd name="T8" fmla="+- 0 3424 3397"/>
                  <a:gd name="T9" fmla="*/ T8 w 68"/>
                  <a:gd name="T10" fmla="+- 0 9662 9655"/>
                  <a:gd name="T11" fmla="*/ 9662 h 75"/>
                  <a:gd name="T12" fmla="+- 0 3463 3397"/>
                  <a:gd name="T13" fmla="*/ T12 w 68"/>
                  <a:gd name="T14" fmla="+- 0 9662 9655"/>
                  <a:gd name="T15" fmla="*/ 9662 h 75"/>
                  <a:gd name="T16" fmla="+- 0 3464 3397"/>
                  <a:gd name="T17" fmla="*/ T16 w 68"/>
                  <a:gd name="T18" fmla="+- 0 9663 9655"/>
                  <a:gd name="T19" fmla="*/ 9663 h 75"/>
                  <a:gd name="T20" fmla="+- 0 3452 3397"/>
                  <a:gd name="T21" fmla="*/ T20 w 68"/>
                  <a:gd name="T22" fmla="+- 0 9676 9655"/>
                  <a:gd name="T23" fmla="*/ 9676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8" h="75">
                    <a:moveTo>
                      <a:pt x="55" y="21"/>
                    </a:moveTo>
                    <a:lnTo>
                      <a:pt x="54" y="9"/>
                    </a:lnTo>
                    <a:lnTo>
                      <a:pt x="27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5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" name="Freeform 1530"/>
              <p:cNvSpPr>
                <a:spLocks/>
              </p:cNvSpPr>
              <p:nvPr/>
            </p:nvSpPr>
            <p:spPr bwMode="auto">
              <a:xfrm>
                <a:off x="3397" y="9655"/>
                <a:ext cx="68" cy="75"/>
              </a:xfrm>
              <a:custGeom>
                <a:avLst/>
                <a:gdLst>
                  <a:gd name="T0" fmla="+- 0 3420 3397"/>
                  <a:gd name="T1" fmla="*/ T0 w 68"/>
                  <a:gd name="T2" fmla="+- 0 9730 9655"/>
                  <a:gd name="T3" fmla="*/ 9730 h 75"/>
                  <a:gd name="T4" fmla="+- 0 3403 3397"/>
                  <a:gd name="T5" fmla="*/ T4 w 68"/>
                  <a:gd name="T6" fmla="+- 0 9722 9655"/>
                  <a:gd name="T7" fmla="*/ 9722 h 75"/>
                  <a:gd name="T8" fmla="+- 0 3399 3397"/>
                  <a:gd name="T9" fmla="*/ T8 w 68"/>
                  <a:gd name="T10" fmla="+- 0 9717 9655"/>
                  <a:gd name="T11" fmla="*/ 9717 h 75"/>
                  <a:gd name="T12" fmla="+- 0 3397 3397"/>
                  <a:gd name="T13" fmla="*/ T12 w 68"/>
                  <a:gd name="T14" fmla="+- 0 9710 9655"/>
                  <a:gd name="T15" fmla="*/ 9710 h 75"/>
                  <a:gd name="T16" fmla="+- 0 3414 3397"/>
                  <a:gd name="T17" fmla="*/ T16 w 68"/>
                  <a:gd name="T18" fmla="+- 0 9708 9655"/>
                  <a:gd name="T19" fmla="*/ 9708 h 75"/>
                  <a:gd name="T20" fmla="+- 0 3429 3397"/>
                  <a:gd name="T21" fmla="*/ T20 w 68"/>
                  <a:gd name="T22" fmla="+- 0 9718 9655"/>
                  <a:gd name="T23" fmla="*/ 9718 h 75"/>
                  <a:gd name="T24" fmla="+- 0 3457 3397"/>
                  <a:gd name="T25" fmla="*/ T24 w 68"/>
                  <a:gd name="T26" fmla="+- 0 9718 9655"/>
                  <a:gd name="T27" fmla="*/ 9718 h 75"/>
                  <a:gd name="T28" fmla="+- 0 3456 3397"/>
                  <a:gd name="T29" fmla="*/ T28 w 68"/>
                  <a:gd name="T30" fmla="+- 0 9719 9655"/>
                  <a:gd name="T31" fmla="*/ 9719 h 75"/>
                  <a:gd name="T32" fmla="+- 0 3440 3397"/>
                  <a:gd name="T33" fmla="*/ T32 w 68"/>
                  <a:gd name="T34" fmla="+- 0 9729 9655"/>
                  <a:gd name="T35" fmla="*/ 9729 h 75"/>
                  <a:gd name="T36" fmla="+- 0 3420 3397"/>
                  <a:gd name="T37" fmla="*/ T36 w 68"/>
                  <a:gd name="T38" fmla="+- 0 9730 9655"/>
                  <a:gd name="T39" fmla="*/ 973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8" h="75">
                    <a:moveTo>
                      <a:pt x="23" y="75"/>
                    </a:moveTo>
                    <a:lnTo>
                      <a:pt x="6" y="67"/>
                    </a:lnTo>
                    <a:lnTo>
                      <a:pt x="2" y="62"/>
                    </a:lnTo>
                    <a:lnTo>
                      <a:pt x="0" y="55"/>
                    </a:lnTo>
                    <a:lnTo>
                      <a:pt x="17" y="53"/>
                    </a:lnTo>
                    <a:lnTo>
                      <a:pt x="32" y="63"/>
                    </a:lnTo>
                    <a:lnTo>
                      <a:pt x="60" y="63"/>
                    </a:lnTo>
                    <a:lnTo>
                      <a:pt x="59" y="64"/>
                    </a:lnTo>
                    <a:lnTo>
                      <a:pt x="43" y="74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3" name="Group 1531"/>
            <p:cNvGrpSpPr>
              <a:grpSpLocks/>
            </p:cNvGrpSpPr>
            <p:nvPr/>
          </p:nvGrpSpPr>
          <p:grpSpPr bwMode="auto">
            <a:xfrm>
              <a:off x="3461" y="9628"/>
              <a:ext cx="55" cy="131"/>
              <a:chOff x="3461" y="9628"/>
              <a:chExt cx="55" cy="131"/>
            </a:xfrm>
          </p:grpSpPr>
          <p:sp>
            <p:nvSpPr>
              <p:cNvPr id="3638" name="Freeform 1532"/>
              <p:cNvSpPr>
                <a:spLocks/>
              </p:cNvSpPr>
              <p:nvPr/>
            </p:nvSpPr>
            <p:spPr bwMode="auto">
              <a:xfrm>
                <a:off x="3461" y="9628"/>
                <a:ext cx="55" cy="131"/>
              </a:xfrm>
              <a:custGeom>
                <a:avLst/>
                <a:gdLst>
                  <a:gd name="T0" fmla="+- 0 3461 3461"/>
                  <a:gd name="T1" fmla="*/ T0 w 55"/>
                  <a:gd name="T2" fmla="+- 0 9758 9628"/>
                  <a:gd name="T3" fmla="*/ 9758 h 131"/>
                  <a:gd name="T4" fmla="+- 0 3474 3461"/>
                  <a:gd name="T5" fmla="*/ T4 w 55"/>
                  <a:gd name="T6" fmla="+- 0 9744 9628"/>
                  <a:gd name="T7" fmla="*/ 9744 h 131"/>
                  <a:gd name="T8" fmla="+- 0 3484 3461"/>
                  <a:gd name="T9" fmla="*/ T8 w 55"/>
                  <a:gd name="T10" fmla="+- 0 9728 9628"/>
                  <a:gd name="T11" fmla="*/ 9728 h 131"/>
                  <a:gd name="T12" fmla="+- 0 3492 3461"/>
                  <a:gd name="T13" fmla="*/ T12 w 55"/>
                  <a:gd name="T14" fmla="+- 0 9709 9628"/>
                  <a:gd name="T15" fmla="*/ 9709 h 131"/>
                  <a:gd name="T16" fmla="+- 0 3496 3461"/>
                  <a:gd name="T17" fmla="*/ T16 w 55"/>
                  <a:gd name="T18" fmla="+- 0 9688 9628"/>
                  <a:gd name="T19" fmla="*/ 9688 h 131"/>
                  <a:gd name="T20" fmla="+- 0 3496 3461"/>
                  <a:gd name="T21" fmla="*/ T20 w 55"/>
                  <a:gd name="T22" fmla="+- 0 9661 9628"/>
                  <a:gd name="T23" fmla="*/ 9661 h 131"/>
                  <a:gd name="T24" fmla="+- 0 3492 3461"/>
                  <a:gd name="T25" fmla="*/ T24 w 55"/>
                  <a:gd name="T26" fmla="+- 0 9642 9628"/>
                  <a:gd name="T27" fmla="*/ 9642 h 131"/>
                  <a:gd name="T28" fmla="+- 0 3487 3461"/>
                  <a:gd name="T29" fmla="*/ T28 w 55"/>
                  <a:gd name="T30" fmla="+- 0 9628 9628"/>
                  <a:gd name="T31" fmla="*/ 9628 h 131"/>
                  <a:gd name="T32" fmla="+- 0 3505 3461"/>
                  <a:gd name="T33" fmla="*/ T32 w 55"/>
                  <a:gd name="T34" fmla="+- 0 9628 9628"/>
                  <a:gd name="T35" fmla="*/ 9628 h 131"/>
                  <a:gd name="T36" fmla="+- 0 3512 3461"/>
                  <a:gd name="T37" fmla="*/ T36 w 55"/>
                  <a:gd name="T38" fmla="+- 0 9645 9628"/>
                  <a:gd name="T39" fmla="*/ 9645 h 131"/>
                  <a:gd name="T40" fmla="+- 0 3515 3461"/>
                  <a:gd name="T41" fmla="*/ T40 w 55"/>
                  <a:gd name="T42" fmla="+- 0 9665 9628"/>
                  <a:gd name="T43" fmla="*/ 9665 h 131"/>
                  <a:gd name="T44" fmla="+- 0 3516 3461"/>
                  <a:gd name="T45" fmla="*/ T44 w 55"/>
                  <a:gd name="T46" fmla="+- 0 9675 9628"/>
                  <a:gd name="T47" fmla="*/ 9675 h 131"/>
                  <a:gd name="T48" fmla="+- 0 3514 3461"/>
                  <a:gd name="T49" fmla="*/ T48 w 55"/>
                  <a:gd name="T50" fmla="+- 0 9699 9628"/>
                  <a:gd name="T51" fmla="*/ 9699 h 131"/>
                  <a:gd name="T52" fmla="+- 0 3508 3461"/>
                  <a:gd name="T53" fmla="*/ T52 w 55"/>
                  <a:gd name="T54" fmla="+- 0 9719 9628"/>
                  <a:gd name="T55" fmla="*/ 9719 h 131"/>
                  <a:gd name="T56" fmla="+- 0 3499 3461"/>
                  <a:gd name="T57" fmla="*/ T56 w 55"/>
                  <a:gd name="T58" fmla="+- 0 9737 9628"/>
                  <a:gd name="T59" fmla="*/ 9737 h 131"/>
                  <a:gd name="T60" fmla="+- 0 3487 3461"/>
                  <a:gd name="T61" fmla="*/ T60 w 55"/>
                  <a:gd name="T62" fmla="+- 0 9751 9628"/>
                  <a:gd name="T63" fmla="*/ 9751 h 131"/>
                  <a:gd name="T64" fmla="+- 0 3461 3461"/>
                  <a:gd name="T65" fmla="*/ T64 w 55"/>
                  <a:gd name="T66" fmla="+- 0 9758 9628"/>
                  <a:gd name="T67" fmla="*/ 9758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0"/>
                    </a:moveTo>
                    <a:lnTo>
                      <a:pt x="13" y="116"/>
                    </a:lnTo>
                    <a:lnTo>
                      <a:pt x="23" y="100"/>
                    </a:lnTo>
                    <a:lnTo>
                      <a:pt x="31" y="81"/>
                    </a:lnTo>
                    <a:lnTo>
                      <a:pt x="35" y="60"/>
                    </a:lnTo>
                    <a:lnTo>
                      <a:pt x="35" y="33"/>
                    </a:lnTo>
                    <a:lnTo>
                      <a:pt x="31" y="14"/>
                    </a:lnTo>
                    <a:lnTo>
                      <a:pt x="26" y="0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4" y="37"/>
                    </a:lnTo>
                    <a:lnTo>
                      <a:pt x="55" y="47"/>
                    </a:lnTo>
                    <a:lnTo>
                      <a:pt x="53" y="71"/>
                    </a:lnTo>
                    <a:lnTo>
                      <a:pt x="47" y="91"/>
                    </a:lnTo>
                    <a:lnTo>
                      <a:pt x="38" y="109"/>
                    </a:lnTo>
                    <a:lnTo>
                      <a:pt x="26" y="123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4" name="Group 1533"/>
            <p:cNvGrpSpPr>
              <a:grpSpLocks/>
            </p:cNvGrpSpPr>
            <p:nvPr/>
          </p:nvGrpSpPr>
          <p:grpSpPr bwMode="auto">
            <a:xfrm>
              <a:off x="5559" y="9418"/>
              <a:ext cx="94" cy="97"/>
              <a:chOff x="5559" y="9418"/>
              <a:chExt cx="94" cy="97"/>
            </a:xfrm>
          </p:grpSpPr>
          <p:sp>
            <p:nvSpPr>
              <p:cNvPr id="3635" name="Freeform 1534"/>
              <p:cNvSpPr>
                <a:spLocks/>
              </p:cNvSpPr>
              <p:nvPr/>
            </p:nvSpPr>
            <p:spPr bwMode="auto">
              <a:xfrm>
                <a:off x="5559" y="9418"/>
                <a:ext cx="94" cy="97"/>
              </a:xfrm>
              <a:custGeom>
                <a:avLst/>
                <a:gdLst>
                  <a:gd name="T0" fmla="+- 0 5579 5559"/>
                  <a:gd name="T1" fmla="*/ T0 w 94"/>
                  <a:gd name="T2" fmla="+- 0 9514 9418"/>
                  <a:gd name="T3" fmla="*/ 9514 h 97"/>
                  <a:gd name="T4" fmla="+- 0 5559 5559"/>
                  <a:gd name="T5" fmla="*/ T4 w 94"/>
                  <a:gd name="T6" fmla="+- 0 9514 9418"/>
                  <a:gd name="T7" fmla="*/ 9514 h 97"/>
                  <a:gd name="T8" fmla="+- 0 5612 5559"/>
                  <a:gd name="T9" fmla="*/ T8 w 94"/>
                  <a:gd name="T10" fmla="+- 0 9418 9418"/>
                  <a:gd name="T11" fmla="*/ 9418 h 97"/>
                  <a:gd name="T12" fmla="+- 0 5636 5559"/>
                  <a:gd name="T13" fmla="*/ T12 w 94"/>
                  <a:gd name="T14" fmla="+- 0 9418 9418"/>
                  <a:gd name="T15" fmla="*/ 9418 h 97"/>
                  <a:gd name="T16" fmla="+- 0 5639 5559"/>
                  <a:gd name="T17" fmla="*/ T16 w 94"/>
                  <a:gd name="T18" fmla="+- 0 9433 9418"/>
                  <a:gd name="T19" fmla="*/ 9433 h 97"/>
                  <a:gd name="T20" fmla="+- 0 5621 5559"/>
                  <a:gd name="T21" fmla="*/ T20 w 94"/>
                  <a:gd name="T22" fmla="+- 0 9433 9418"/>
                  <a:gd name="T23" fmla="*/ 9433 h 97"/>
                  <a:gd name="T24" fmla="+- 0 5613 5559"/>
                  <a:gd name="T25" fmla="*/ T24 w 94"/>
                  <a:gd name="T26" fmla="+- 0 9451 9418"/>
                  <a:gd name="T27" fmla="*/ 9451 h 97"/>
                  <a:gd name="T28" fmla="+- 0 5603 5559"/>
                  <a:gd name="T29" fmla="*/ T28 w 94"/>
                  <a:gd name="T30" fmla="+- 0 9469 9418"/>
                  <a:gd name="T31" fmla="*/ 9469 h 97"/>
                  <a:gd name="T32" fmla="+- 0 5627 5559"/>
                  <a:gd name="T33" fmla="*/ T32 w 94"/>
                  <a:gd name="T34" fmla="+- 0 9475 9418"/>
                  <a:gd name="T35" fmla="*/ 9475 h 97"/>
                  <a:gd name="T36" fmla="+- 0 5646 5559"/>
                  <a:gd name="T37" fmla="*/ T36 w 94"/>
                  <a:gd name="T38" fmla="+- 0 9475 9418"/>
                  <a:gd name="T39" fmla="*/ 9475 h 97"/>
                  <a:gd name="T40" fmla="+- 0 5648 5559"/>
                  <a:gd name="T41" fmla="*/ T40 w 94"/>
                  <a:gd name="T42" fmla="+- 0 9490 9418"/>
                  <a:gd name="T43" fmla="*/ 9490 h 97"/>
                  <a:gd name="T44" fmla="+- 0 5592 5559"/>
                  <a:gd name="T45" fmla="*/ T44 w 94"/>
                  <a:gd name="T46" fmla="+- 0 9490 9418"/>
                  <a:gd name="T47" fmla="*/ 9490 h 97"/>
                  <a:gd name="T48" fmla="+- 0 5579 5559"/>
                  <a:gd name="T49" fmla="*/ T48 w 94"/>
                  <a:gd name="T50" fmla="+- 0 9514 9418"/>
                  <a:gd name="T51" fmla="*/ 951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6"/>
                    </a:moveTo>
                    <a:lnTo>
                      <a:pt x="0" y="96"/>
                    </a:lnTo>
                    <a:lnTo>
                      <a:pt x="53" y="0"/>
                    </a:lnTo>
                    <a:lnTo>
                      <a:pt x="77" y="0"/>
                    </a:lnTo>
                    <a:lnTo>
                      <a:pt x="80" y="15"/>
                    </a:lnTo>
                    <a:lnTo>
                      <a:pt x="62" y="15"/>
                    </a:lnTo>
                    <a:lnTo>
                      <a:pt x="54" y="33"/>
                    </a:lnTo>
                    <a:lnTo>
                      <a:pt x="44" y="51"/>
                    </a:lnTo>
                    <a:lnTo>
                      <a:pt x="68" y="57"/>
                    </a:lnTo>
                    <a:lnTo>
                      <a:pt x="87" y="57"/>
                    </a:lnTo>
                    <a:lnTo>
                      <a:pt x="89" y="72"/>
                    </a:lnTo>
                    <a:lnTo>
                      <a:pt x="33" y="72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" name="Freeform 1535"/>
              <p:cNvSpPr>
                <a:spLocks/>
              </p:cNvSpPr>
              <p:nvPr/>
            </p:nvSpPr>
            <p:spPr bwMode="auto">
              <a:xfrm>
                <a:off x="5559" y="9418"/>
                <a:ext cx="94" cy="97"/>
              </a:xfrm>
              <a:custGeom>
                <a:avLst/>
                <a:gdLst>
                  <a:gd name="T0" fmla="+- 0 5646 5559"/>
                  <a:gd name="T1" fmla="*/ T0 w 94"/>
                  <a:gd name="T2" fmla="+- 0 9475 9418"/>
                  <a:gd name="T3" fmla="*/ 9475 h 97"/>
                  <a:gd name="T4" fmla="+- 0 5627 5559"/>
                  <a:gd name="T5" fmla="*/ T4 w 94"/>
                  <a:gd name="T6" fmla="+- 0 9475 9418"/>
                  <a:gd name="T7" fmla="*/ 9475 h 97"/>
                  <a:gd name="T8" fmla="+- 0 5621 5559"/>
                  <a:gd name="T9" fmla="*/ T8 w 94"/>
                  <a:gd name="T10" fmla="+- 0 9433 9418"/>
                  <a:gd name="T11" fmla="*/ 9433 h 97"/>
                  <a:gd name="T12" fmla="+- 0 5639 5559"/>
                  <a:gd name="T13" fmla="*/ T12 w 94"/>
                  <a:gd name="T14" fmla="+- 0 9433 9418"/>
                  <a:gd name="T15" fmla="*/ 9433 h 97"/>
                  <a:gd name="T16" fmla="+- 0 5646 5559"/>
                  <a:gd name="T17" fmla="*/ T16 w 94"/>
                  <a:gd name="T18" fmla="+- 0 9475 9418"/>
                  <a:gd name="T19" fmla="*/ 9475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7"/>
                    </a:moveTo>
                    <a:lnTo>
                      <a:pt x="68" y="57"/>
                    </a:lnTo>
                    <a:lnTo>
                      <a:pt x="62" y="15"/>
                    </a:lnTo>
                    <a:lnTo>
                      <a:pt x="80" y="15"/>
                    </a:lnTo>
                    <a:lnTo>
                      <a:pt x="8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" name="Freeform 1536"/>
              <p:cNvSpPr>
                <a:spLocks/>
              </p:cNvSpPr>
              <p:nvPr/>
            </p:nvSpPr>
            <p:spPr bwMode="auto">
              <a:xfrm>
                <a:off x="5559" y="9418"/>
                <a:ext cx="94" cy="97"/>
              </a:xfrm>
              <a:custGeom>
                <a:avLst/>
                <a:gdLst>
                  <a:gd name="T0" fmla="+- 0 5653 5559"/>
                  <a:gd name="T1" fmla="*/ T0 w 94"/>
                  <a:gd name="T2" fmla="+- 0 9514 9418"/>
                  <a:gd name="T3" fmla="*/ 9514 h 97"/>
                  <a:gd name="T4" fmla="+- 0 5633 5559"/>
                  <a:gd name="T5" fmla="*/ T4 w 94"/>
                  <a:gd name="T6" fmla="+- 0 9514 9418"/>
                  <a:gd name="T7" fmla="*/ 9514 h 97"/>
                  <a:gd name="T8" fmla="+- 0 5629 5559"/>
                  <a:gd name="T9" fmla="*/ T8 w 94"/>
                  <a:gd name="T10" fmla="+- 0 9490 9418"/>
                  <a:gd name="T11" fmla="*/ 9490 h 97"/>
                  <a:gd name="T12" fmla="+- 0 5648 5559"/>
                  <a:gd name="T13" fmla="*/ T12 w 94"/>
                  <a:gd name="T14" fmla="+- 0 9490 9418"/>
                  <a:gd name="T15" fmla="*/ 9490 h 97"/>
                  <a:gd name="T16" fmla="+- 0 5653 5559"/>
                  <a:gd name="T17" fmla="*/ T16 w 94"/>
                  <a:gd name="T18" fmla="+- 0 9514 9418"/>
                  <a:gd name="T19" fmla="*/ 951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4" y="96"/>
                    </a:moveTo>
                    <a:lnTo>
                      <a:pt x="74" y="96"/>
                    </a:lnTo>
                    <a:lnTo>
                      <a:pt x="70" y="72"/>
                    </a:lnTo>
                    <a:lnTo>
                      <a:pt x="89" y="72"/>
                    </a:lnTo>
                    <a:lnTo>
                      <a:pt x="94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5" name="Group 1537"/>
            <p:cNvGrpSpPr>
              <a:grpSpLocks/>
            </p:cNvGrpSpPr>
            <p:nvPr/>
          </p:nvGrpSpPr>
          <p:grpSpPr bwMode="auto">
            <a:xfrm>
              <a:off x="5665" y="9418"/>
              <a:ext cx="102" cy="97"/>
              <a:chOff x="5665" y="9418"/>
              <a:chExt cx="102" cy="97"/>
            </a:xfrm>
          </p:grpSpPr>
          <p:sp>
            <p:nvSpPr>
              <p:cNvPr id="3632" name="Freeform 1538"/>
              <p:cNvSpPr>
                <a:spLocks/>
              </p:cNvSpPr>
              <p:nvPr/>
            </p:nvSpPr>
            <p:spPr bwMode="auto">
              <a:xfrm>
                <a:off x="5665" y="9418"/>
                <a:ext cx="102" cy="97"/>
              </a:xfrm>
              <a:custGeom>
                <a:avLst/>
                <a:gdLst>
                  <a:gd name="T0" fmla="+- 0 5685 5665"/>
                  <a:gd name="T1" fmla="*/ T0 w 102"/>
                  <a:gd name="T2" fmla="+- 0 9514 9418"/>
                  <a:gd name="T3" fmla="*/ 9514 h 97"/>
                  <a:gd name="T4" fmla="+- 0 5665 5665"/>
                  <a:gd name="T5" fmla="*/ T4 w 102"/>
                  <a:gd name="T6" fmla="+- 0 9514 9418"/>
                  <a:gd name="T7" fmla="*/ 9514 h 97"/>
                  <a:gd name="T8" fmla="+- 0 5683 5665"/>
                  <a:gd name="T9" fmla="*/ T8 w 102"/>
                  <a:gd name="T10" fmla="+- 0 9418 9418"/>
                  <a:gd name="T11" fmla="*/ 9418 h 97"/>
                  <a:gd name="T12" fmla="+- 0 5703 5665"/>
                  <a:gd name="T13" fmla="*/ T12 w 102"/>
                  <a:gd name="T14" fmla="+- 0 9418 9418"/>
                  <a:gd name="T15" fmla="*/ 9418 h 97"/>
                  <a:gd name="T16" fmla="+- 0 5696 5665"/>
                  <a:gd name="T17" fmla="*/ T16 w 102"/>
                  <a:gd name="T18" fmla="+- 0 9456 9418"/>
                  <a:gd name="T19" fmla="*/ 9456 h 97"/>
                  <a:gd name="T20" fmla="+- 0 5758 5665"/>
                  <a:gd name="T21" fmla="*/ T20 w 102"/>
                  <a:gd name="T22" fmla="+- 0 9456 9418"/>
                  <a:gd name="T23" fmla="*/ 9456 h 97"/>
                  <a:gd name="T24" fmla="+- 0 5755 5665"/>
                  <a:gd name="T25" fmla="*/ T24 w 102"/>
                  <a:gd name="T26" fmla="+- 0 9473 9418"/>
                  <a:gd name="T27" fmla="*/ 9473 h 97"/>
                  <a:gd name="T28" fmla="+- 0 5693 5665"/>
                  <a:gd name="T29" fmla="*/ T28 w 102"/>
                  <a:gd name="T30" fmla="+- 0 9473 9418"/>
                  <a:gd name="T31" fmla="*/ 9473 h 97"/>
                  <a:gd name="T32" fmla="+- 0 5685 5665"/>
                  <a:gd name="T33" fmla="*/ T32 w 102"/>
                  <a:gd name="T34" fmla="+- 0 9514 9418"/>
                  <a:gd name="T35" fmla="*/ 951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6"/>
                    </a:moveTo>
                    <a:lnTo>
                      <a:pt x="0" y="96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31" y="38"/>
                    </a:lnTo>
                    <a:lnTo>
                      <a:pt x="93" y="38"/>
                    </a:lnTo>
                    <a:lnTo>
                      <a:pt x="90" y="55"/>
                    </a:lnTo>
                    <a:lnTo>
                      <a:pt x="28" y="55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" name="Freeform 1539"/>
              <p:cNvSpPr>
                <a:spLocks/>
              </p:cNvSpPr>
              <p:nvPr/>
            </p:nvSpPr>
            <p:spPr bwMode="auto">
              <a:xfrm>
                <a:off x="5665" y="9418"/>
                <a:ext cx="102" cy="97"/>
              </a:xfrm>
              <a:custGeom>
                <a:avLst/>
                <a:gdLst>
                  <a:gd name="T0" fmla="+- 0 5758 5665"/>
                  <a:gd name="T1" fmla="*/ T0 w 102"/>
                  <a:gd name="T2" fmla="+- 0 9456 9418"/>
                  <a:gd name="T3" fmla="*/ 9456 h 97"/>
                  <a:gd name="T4" fmla="+- 0 5739 5665"/>
                  <a:gd name="T5" fmla="*/ T4 w 102"/>
                  <a:gd name="T6" fmla="+- 0 9456 9418"/>
                  <a:gd name="T7" fmla="*/ 9456 h 97"/>
                  <a:gd name="T8" fmla="+- 0 5746 5665"/>
                  <a:gd name="T9" fmla="*/ T8 w 102"/>
                  <a:gd name="T10" fmla="+- 0 9418 9418"/>
                  <a:gd name="T11" fmla="*/ 9418 h 97"/>
                  <a:gd name="T12" fmla="+- 0 5766 5665"/>
                  <a:gd name="T13" fmla="*/ T12 w 102"/>
                  <a:gd name="T14" fmla="+- 0 9418 9418"/>
                  <a:gd name="T15" fmla="*/ 9418 h 97"/>
                  <a:gd name="T16" fmla="+- 0 5758 5665"/>
                  <a:gd name="T17" fmla="*/ T16 w 102"/>
                  <a:gd name="T18" fmla="+- 0 9456 9418"/>
                  <a:gd name="T19" fmla="*/ 945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3" y="38"/>
                    </a:moveTo>
                    <a:lnTo>
                      <a:pt x="74" y="38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9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" name="Freeform 1540"/>
              <p:cNvSpPr>
                <a:spLocks/>
              </p:cNvSpPr>
              <p:nvPr/>
            </p:nvSpPr>
            <p:spPr bwMode="auto">
              <a:xfrm>
                <a:off x="5665" y="9418"/>
                <a:ext cx="102" cy="97"/>
              </a:xfrm>
              <a:custGeom>
                <a:avLst/>
                <a:gdLst>
                  <a:gd name="T0" fmla="+- 0 5747 5665"/>
                  <a:gd name="T1" fmla="*/ T0 w 102"/>
                  <a:gd name="T2" fmla="+- 0 9514 9418"/>
                  <a:gd name="T3" fmla="*/ 9514 h 97"/>
                  <a:gd name="T4" fmla="+- 0 5728 5665"/>
                  <a:gd name="T5" fmla="*/ T4 w 102"/>
                  <a:gd name="T6" fmla="+- 0 9514 9418"/>
                  <a:gd name="T7" fmla="*/ 9514 h 97"/>
                  <a:gd name="T8" fmla="+- 0 5736 5665"/>
                  <a:gd name="T9" fmla="*/ T8 w 102"/>
                  <a:gd name="T10" fmla="+- 0 9473 9418"/>
                  <a:gd name="T11" fmla="*/ 9473 h 97"/>
                  <a:gd name="T12" fmla="+- 0 5755 5665"/>
                  <a:gd name="T13" fmla="*/ T12 w 102"/>
                  <a:gd name="T14" fmla="+- 0 9473 9418"/>
                  <a:gd name="T15" fmla="*/ 9473 h 97"/>
                  <a:gd name="T16" fmla="+- 0 5747 5665"/>
                  <a:gd name="T17" fmla="*/ T16 w 102"/>
                  <a:gd name="T18" fmla="+- 0 9514 9418"/>
                  <a:gd name="T19" fmla="*/ 951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6"/>
                    </a:moveTo>
                    <a:lnTo>
                      <a:pt x="63" y="96"/>
                    </a:lnTo>
                    <a:lnTo>
                      <a:pt x="71" y="55"/>
                    </a:lnTo>
                    <a:lnTo>
                      <a:pt x="90" y="55"/>
                    </a:lnTo>
                    <a:lnTo>
                      <a:pt x="8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6" name="Group 1541"/>
            <p:cNvGrpSpPr>
              <a:grpSpLocks/>
            </p:cNvGrpSpPr>
            <p:nvPr/>
          </p:nvGrpSpPr>
          <p:grpSpPr bwMode="auto">
            <a:xfrm>
              <a:off x="5812" y="9417"/>
              <a:ext cx="69" cy="97"/>
              <a:chOff x="5812" y="9417"/>
              <a:chExt cx="69" cy="97"/>
            </a:xfrm>
          </p:grpSpPr>
          <p:sp>
            <p:nvSpPr>
              <p:cNvPr id="3628" name="Freeform 1542"/>
              <p:cNvSpPr>
                <a:spLocks/>
              </p:cNvSpPr>
              <p:nvPr/>
            </p:nvSpPr>
            <p:spPr bwMode="auto">
              <a:xfrm>
                <a:off x="5812" y="9417"/>
                <a:ext cx="69" cy="97"/>
              </a:xfrm>
              <a:custGeom>
                <a:avLst/>
                <a:gdLst>
                  <a:gd name="T0" fmla="+- 0 5853 5812"/>
                  <a:gd name="T1" fmla="*/ T0 w 69"/>
                  <a:gd name="T2" fmla="+- 0 9513 9417"/>
                  <a:gd name="T3" fmla="*/ 9513 h 97"/>
                  <a:gd name="T4" fmla="+- 0 5826 5812"/>
                  <a:gd name="T5" fmla="*/ T4 w 69"/>
                  <a:gd name="T6" fmla="+- 0 9511 9417"/>
                  <a:gd name="T7" fmla="*/ 9511 h 97"/>
                  <a:gd name="T8" fmla="+- 0 5812 5812"/>
                  <a:gd name="T9" fmla="*/ T8 w 69"/>
                  <a:gd name="T10" fmla="+- 0 9499 9417"/>
                  <a:gd name="T11" fmla="*/ 9499 h 97"/>
                  <a:gd name="T12" fmla="+- 0 5812 5812"/>
                  <a:gd name="T13" fmla="*/ T12 w 69"/>
                  <a:gd name="T14" fmla="+- 0 9471 9417"/>
                  <a:gd name="T15" fmla="*/ 9471 h 97"/>
                  <a:gd name="T16" fmla="+- 0 5816 5812"/>
                  <a:gd name="T17" fmla="*/ T16 w 69"/>
                  <a:gd name="T18" fmla="+- 0 9448 9417"/>
                  <a:gd name="T19" fmla="*/ 9448 h 97"/>
                  <a:gd name="T20" fmla="+- 0 5824 5812"/>
                  <a:gd name="T21" fmla="*/ T20 w 69"/>
                  <a:gd name="T22" fmla="+- 0 9431 9417"/>
                  <a:gd name="T23" fmla="*/ 9431 h 97"/>
                  <a:gd name="T24" fmla="+- 0 5837 5812"/>
                  <a:gd name="T25" fmla="*/ T24 w 69"/>
                  <a:gd name="T26" fmla="+- 0 9421 9417"/>
                  <a:gd name="T27" fmla="*/ 9421 h 97"/>
                  <a:gd name="T28" fmla="+- 0 5854 5812"/>
                  <a:gd name="T29" fmla="*/ T28 w 69"/>
                  <a:gd name="T30" fmla="+- 0 9417 9417"/>
                  <a:gd name="T31" fmla="*/ 9417 h 97"/>
                  <a:gd name="T32" fmla="+- 0 5873 5812"/>
                  <a:gd name="T33" fmla="*/ T32 w 69"/>
                  <a:gd name="T34" fmla="+- 0 9419 9417"/>
                  <a:gd name="T35" fmla="*/ 9419 h 97"/>
                  <a:gd name="T36" fmla="+- 0 5879 5812"/>
                  <a:gd name="T37" fmla="*/ T36 w 69"/>
                  <a:gd name="T38" fmla="+- 0 9427 9417"/>
                  <a:gd name="T39" fmla="*/ 9427 h 97"/>
                  <a:gd name="T40" fmla="+- 0 5879 5812"/>
                  <a:gd name="T41" fmla="*/ T40 w 69"/>
                  <a:gd name="T42" fmla="+- 0 9428 9417"/>
                  <a:gd name="T43" fmla="*/ 9428 h 97"/>
                  <a:gd name="T44" fmla="+- 0 5861 5812"/>
                  <a:gd name="T45" fmla="*/ T44 w 69"/>
                  <a:gd name="T46" fmla="+- 0 9428 9417"/>
                  <a:gd name="T47" fmla="*/ 9428 h 97"/>
                  <a:gd name="T48" fmla="+- 0 5845 5812"/>
                  <a:gd name="T49" fmla="*/ T48 w 69"/>
                  <a:gd name="T50" fmla="+- 0 9430 9417"/>
                  <a:gd name="T51" fmla="*/ 9430 h 97"/>
                  <a:gd name="T52" fmla="+- 0 5838 5812"/>
                  <a:gd name="T53" fmla="*/ T52 w 69"/>
                  <a:gd name="T54" fmla="+- 0 9440 9417"/>
                  <a:gd name="T55" fmla="*/ 9440 h 97"/>
                  <a:gd name="T56" fmla="+- 0 5835 5812"/>
                  <a:gd name="T57" fmla="*/ T56 w 69"/>
                  <a:gd name="T58" fmla="+- 0 9445 9417"/>
                  <a:gd name="T59" fmla="*/ 9445 h 97"/>
                  <a:gd name="T60" fmla="+- 0 5831 5812"/>
                  <a:gd name="T61" fmla="*/ T60 w 69"/>
                  <a:gd name="T62" fmla="+- 0 9453 9417"/>
                  <a:gd name="T63" fmla="*/ 9453 h 97"/>
                  <a:gd name="T64" fmla="+- 0 5829 5812"/>
                  <a:gd name="T65" fmla="*/ T64 w 69"/>
                  <a:gd name="T66" fmla="+- 0 9463 9417"/>
                  <a:gd name="T67" fmla="*/ 9463 h 97"/>
                  <a:gd name="T68" fmla="+- 0 5871 5812"/>
                  <a:gd name="T69" fmla="*/ T68 w 69"/>
                  <a:gd name="T70" fmla="+- 0 9463 9417"/>
                  <a:gd name="T71" fmla="*/ 9463 h 97"/>
                  <a:gd name="T72" fmla="+- 0 5874 5812"/>
                  <a:gd name="T73" fmla="*/ T72 w 69"/>
                  <a:gd name="T74" fmla="+- 0 9466 9417"/>
                  <a:gd name="T75" fmla="*/ 9466 h 97"/>
                  <a:gd name="T76" fmla="+- 0 5844 5812"/>
                  <a:gd name="T77" fmla="*/ T76 w 69"/>
                  <a:gd name="T78" fmla="+- 0 9467 9417"/>
                  <a:gd name="T79" fmla="*/ 9467 h 97"/>
                  <a:gd name="T80" fmla="+- 0 5830 5812"/>
                  <a:gd name="T81" fmla="*/ T80 w 69"/>
                  <a:gd name="T82" fmla="+- 0 9475 9417"/>
                  <a:gd name="T83" fmla="*/ 9475 h 97"/>
                  <a:gd name="T84" fmla="+- 0 5828 5812"/>
                  <a:gd name="T85" fmla="*/ T84 w 69"/>
                  <a:gd name="T86" fmla="+- 0 9492 9417"/>
                  <a:gd name="T87" fmla="*/ 9492 h 97"/>
                  <a:gd name="T88" fmla="+- 0 5871 5812"/>
                  <a:gd name="T89" fmla="*/ T88 w 69"/>
                  <a:gd name="T90" fmla="+- 0 9492 9417"/>
                  <a:gd name="T91" fmla="*/ 9492 h 97"/>
                  <a:gd name="T92" fmla="+- 0 5869 5812"/>
                  <a:gd name="T93" fmla="*/ T92 w 69"/>
                  <a:gd name="T94" fmla="+- 0 9500 9417"/>
                  <a:gd name="T95" fmla="*/ 9500 h 97"/>
                  <a:gd name="T96" fmla="+- 0 5853 5812"/>
                  <a:gd name="T97" fmla="*/ T96 w 69"/>
                  <a:gd name="T98" fmla="+- 0 9513 9417"/>
                  <a:gd name="T99" fmla="*/ 951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69" h="97">
                    <a:moveTo>
                      <a:pt x="41" y="96"/>
                    </a:moveTo>
                    <a:lnTo>
                      <a:pt x="14" y="94"/>
                    </a:lnTo>
                    <a:lnTo>
                      <a:pt x="0" y="82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12" y="14"/>
                    </a:lnTo>
                    <a:lnTo>
                      <a:pt x="25" y="4"/>
                    </a:lnTo>
                    <a:lnTo>
                      <a:pt x="42" y="0"/>
                    </a:lnTo>
                    <a:lnTo>
                      <a:pt x="61" y="2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49" y="11"/>
                    </a:lnTo>
                    <a:lnTo>
                      <a:pt x="33" y="13"/>
                    </a:lnTo>
                    <a:lnTo>
                      <a:pt x="26" y="23"/>
                    </a:lnTo>
                    <a:lnTo>
                      <a:pt x="23" y="28"/>
                    </a:lnTo>
                    <a:lnTo>
                      <a:pt x="19" y="36"/>
                    </a:lnTo>
                    <a:lnTo>
                      <a:pt x="17" y="46"/>
                    </a:lnTo>
                    <a:lnTo>
                      <a:pt x="59" y="46"/>
                    </a:lnTo>
                    <a:lnTo>
                      <a:pt x="62" y="49"/>
                    </a:lnTo>
                    <a:lnTo>
                      <a:pt x="32" y="50"/>
                    </a:lnTo>
                    <a:lnTo>
                      <a:pt x="18" y="58"/>
                    </a:lnTo>
                    <a:lnTo>
                      <a:pt x="16" y="75"/>
                    </a:lnTo>
                    <a:lnTo>
                      <a:pt x="59" y="75"/>
                    </a:lnTo>
                    <a:lnTo>
                      <a:pt x="57" y="8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" name="Freeform 1543"/>
              <p:cNvSpPr>
                <a:spLocks/>
              </p:cNvSpPr>
              <p:nvPr/>
            </p:nvSpPr>
            <p:spPr bwMode="auto">
              <a:xfrm>
                <a:off x="5812" y="9417"/>
                <a:ext cx="69" cy="97"/>
              </a:xfrm>
              <a:custGeom>
                <a:avLst/>
                <a:gdLst>
                  <a:gd name="T0" fmla="+- 0 5862 5812"/>
                  <a:gd name="T1" fmla="*/ T0 w 69"/>
                  <a:gd name="T2" fmla="+- 0 9442 9417"/>
                  <a:gd name="T3" fmla="*/ 9442 h 97"/>
                  <a:gd name="T4" fmla="+- 0 5861 5812"/>
                  <a:gd name="T5" fmla="*/ T4 w 69"/>
                  <a:gd name="T6" fmla="+- 0 9428 9417"/>
                  <a:gd name="T7" fmla="*/ 9428 h 97"/>
                  <a:gd name="T8" fmla="+- 0 5879 5812"/>
                  <a:gd name="T9" fmla="*/ T8 w 69"/>
                  <a:gd name="T10" fmla="+- 0 9428 9417"/>
                  <a:gd name="T11" fmla="*/ 9428 h 97"/>
                  <a:gd name="T12" fmla="+- 0 5880 5812"/>
                  <a:gd name="T13" fmla="*/ T12 w 69"/>
                  <a:gd name="T14" fmla="+- 0 9439 9417"/>
                  <a:gd name="T15" fmla="*/ 9439 h 97"/>
                  <a:gd name="T16" fmla="+- 0 5862 5812"/>
                  <a:gd name="T17" fmla="*/ T16 w 69"/>
                  <a:gd name="T18" fmla="+- 0 9442 9417"/>
                  <a:gd name="T19" fmla="*/ 944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0" y="25"/>
                    </a:moveTo>
                    <a:lnTo>
                      <a:pt x="49" y="11"/>
                    </a:lnTo>
                    <a:lnTo>
                      <a:pt x="67" y="11"/>
                    </a:lnTo>
                    <a:lnTo>
                      <a:pt x="68" y="2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" name="Freeform 1544"/>
              <p:cNvSpPr>
                <a:spLocks/>
              </p:cNvSpPr>
              <p:nvPr/>
            </p:nvSpPr>
            <p:spPr bwMode="auto">
              <a:xfrm>
                <a:off x="5812" y="9417"/>
                <a:ext cx="69" cy="97"/>
              </a:xfrm>
              <a:custGeom>
                <a:avLst/>
                <a:gdLst>
                  <a:gd name="T0" fmla="+- 0 5871 5812"/>
                  <a:gd name="T1" fmla="*/ T0 w 69"/>
                  <a:gd name="T2" fmla="+- 0 9463 9417"/>
                  <a:gd name="T3" fmla="*/ 9463 h 97"/>
                  <a:gd name="T4" fmla="+- 0 5829 5812"/>
                  <a:gd name="T5" fmla="*/ T4 w 69"/>
                  <a:gd name="T6" fmla="+- 0 9463 9417"/>
                  <a:gd name="T7" fmla="*/ 9463 h 97"/>
                  <a:gd name="T8" fmla="+- 0 5843 5812"/>
                  <a:gd name="T9" fmla="*/ T8 w 69"/>
                  <a:gd name="T10" fmla="+- 0 9454 9417"/>
                  <a:gd name="T11" fmla="*/ 9454 h 97"/>
                  <a:gd name="T12" fmla="+- 0 5861 5812"/>
                  <a:gd name="T13" fmla="*/ T12 w 69"/>
                  <a:gd name="T14" fmla="+- 0 9455 9417"/>
                  <a:gd name="T15" fmla="*/ 9455 h 97"/>
                  <a:gd name="T16" fmla="+- 0 5871 5812"/>
                  <a:gd name="T17" fmla="*/ T16 w 69"/>
                  <a:gd name="T18" fmla="+- 0 9463 9417"/>
                  <a:gd name="T19" fmla="*/ 946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9" y="46"/>
                    </a:moveTo>
                    <a:lnTo>
                      <a:pt x="17" y="46"/>
                    </a:lnTo>
                    <a:lnTo>
                      <a:pt x="31" y="37"/>
                    </a:lnTo>
                    <a:lnTo>
                      <a:pt x="49" y="38"/>
                    </a:lnTo>
                    <a:lnTo>
                      <a:pt x="59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" name="Freeform 1545"/>
              <p:cNvSpPr>
                <a:spLocks/>
              </p:cNvSpPr>
              <p:nvPr/>
            </p:nvSpPr>
            <p:spPr bwMode="auto">
              <a:xfrm>
                <a:off x="5812" y="9417"/>
                <a:ext cx="69" cy="97"/>
              </a:xfrm>
              <a:custGeom>
                <a:avLst/>
                <a:gdLst>
                  <a:gd name="T0" fmla="+- 0 5871 5812"/>
                  <a:gd name="T1" fmla="*/ T0 w 69"/>
                  <a:gd name="T2" fmla="+- 0 9492 9417"/>
                  <a:gd name="T3" fmla="*/ 9492 h 97"/>
                  <a:gd name="T4" fmla="+- 0 5828 5812"/>
                  <a:gd name="T5" fmla="*/ T4 w 69"/>
                  <a:gd name="T6" fmla="+- 0 9492 9417"/>
                  <a:gd name="T7" fmla="*/ 9492 h 97"/>
                  <a:gd name="T8" fmla="+- 0 5847 5812"/>
                  <a:gd name="T9" fmla="*/ T8 w 69"/>
                  <a:gd name="T10" fmla="+- 0 9492 9417"/>
                  <a:gd name="T11" fmla="*/ 9492 h 97"/>
                  <a:gd name="T12" fmla="+- 0 5855 5812"/>
                  <a:gd name="T13" fmla="*/ T12 w 69"/>
                  <a:gd name="T14" fmla="+- 0 9481 9417"/>
                  <a:gd name="T15" fmla="*/ 9481 h 97"/>
                  <a:gd name="T16" fmla="+- 0 5851 5812"/>
                  <a:gd name="T17" fmla="*/ T16 w 69"/>
                  <a:gd name="T18" fmla="+- 0 9469 9417"/>
                  <a:gd name="T19" fmla="*/ 9469 h 97"/>
                  <a:gd name="T20" fmla="+- 0 5844 5812"/>
                  <a:gd name="T21" fmla="*/ T20 w 69"/>
                  <a:gd name="T22" fmla="+- 0 9467 9417"/>
                  <a:gd name="T23" fmla="*/ 9467 h 97"/>
                  <a:gd name="T24" fmla="+- 0 5874 5812"/>
                  <a:gd name="T25" fmla="*/ T24 w 69"/>
                  <a:gd name="T26" fmla="+- 0 9467 9417"/>
                  <a:gd name="T27" fmla="*/ 9467 h 97"/>
                  <a:gd name="T28" fmla="+- 0 5875 5812"/>
                  <a:gd name="T29" fmla="*/ T28 w 69"/>
                  <a:gd name="T30" fmla="+- 0 9478 9417"/>
                  <a:gd name="T31" fmla="*/ 9478 h 97"/>
                  <a:gd name="T32" fmla="+- 0 5871 5812"/>
                  <a:gd name="T33" fmla="*/ T32 w 69"/>
                  <a:gd name="T34" fmla="+- 0 9492 9417"/>
                  <a:gd name="T35" fmla="*/ 949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9" h="97">
                    <a:moveTo>
                      <a:pt x="59" y="75"/>
                    </a:moveTo>
                    <a:lnTo>
                      <a:pt x="16" y="75"/>
                    </a:lnTo>
                    <a:lnTo>
                      <a:pt x="35" y="75"/>
                    </a:lnTo>
                    <a:lnTo>
                      <a:pt x="43" y="64"/>
                    </a:lnTo>
                    <a:lnTo>
                      <a:pt x="39" y="52"/>
                    </a:lnTo>
                    <a:lnTo>
                      <a:pt x="32" y="50"/>
                    </a:lnTo>
                    <a:lnTo>
                      <a:pt x="62" y="50"/>
                    </a:lnTo>
                    <a:lnTo>
                      <a:pt x="63" y="61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7" name="Group 1546"/>
            <p:cNvGrpSpPr>
              <a:grpSpLocks/>
            </p:cNvGrpSpPr>
            <p:nvPr/>
          </p:nvGrpSpPr>
          <p:grpSpPr bwMode="auto">
            <a:xfrm>
              <a:off x="5885" y="9422"/>
              <a:ext cx="71" cy="94"/>
              <a:chOff x="5885" y="9422"/>
              <a:chExt cx="71" cy="94"/>
            </a:xfrm>
          </p:grpSpPr>
          <p:sp>
            <p:nvSpPr>
              <p:cNvPr id="3626" name="Freeform 1547"/>
              <p:cNvSpPr>
                <a:spLocks/>
              </p:cNvSpPr>
              <p:nvPr/>
            </p:nvSpPr>
            <p:spPr bwMode="auto">
              <a:xfrm>
                <a:off x="5885" y="9422"/>
                <a:ext cx="71" cy="94"/>
              </a:xfrm>
              <a:custGeom>
                <a:avLst/>
                <a:gdLst>
                  <a:gd name="T0" fmla="+- 0 5914 5885"/>
                  <a:gd name="T1" fmla="*/ T0 w 71"/>
                  <a:gd name="T2" fmla="+- 0 9516 9422"/>
                  <a:gd name="T3" fmla="*/ 9516 h 94"/>
                  <a:gd name="T4" fmla="+- 0 5893 5885"/>
                  <a:gd name="T5" fmla="*/ T4 w 71"/>
                  <a:gd name="T6" fmla="+- 0 9508 9422"/>
                  <a:gd name="T7" fmla="*/ 9508 h 94"/>
                  <a:gd name="T8" fmla="+- 0 5886 5885"/>
                  <a:gd name="T9" fmla="*/ T8 w 71"/>
                  <a:gd name="T10" fmla="+- 0 9487 9422"/>
                  <a:gd name="T11" fmla="*/ 9487 h 94"/>
                  <a:gd name="T12" fmla="+- 0 5885 5885"/>
                  <a:gd name="T13" fmla="*/ T12 w 71"/>
                  <a:gd name="T14" fmla="+- 0 9483 9422"/>
                  <a:gd name="T15" fmla="*/ 9483 h 94"/>
                  <a:gd name="T16" fmla="+- 0 5887 5885"/>
                  <a:gd name="T17" fmla="*/ T16 w 71"/>
                  <a:gd name="T18" fmla="+- 0 9459 9422"/>
                  <a:gd name="T19" fmla="*/ 9459 h 94"/>
                  <a:gd name="T20" fmla="+- 0 5895 5885"/>
                  <a:gd name="T21" fmla="*/ T20 w 71"/>
                  <a:gd name="T22" fmla="+- 0 9437 9422"/>
                  <a:gd name="T23" fmla="*/ 9437 h 94"/>
                  <a:gd name="T24" fmla="+- 0 5908 5885"/>
                  <a:gd name="T25" fmla="*/ T24 w 71"/>
                  <a:gd name="T26" fmla="+- 0 9422 9422"/>
                  <a:gd name="T27" fmla="*/ 9422 h 94"/>
                  <a:gd name="T28" fmla="+- 0 5938 5885"/>
                  <a:gd name="T29" fmla="*/ T28 w 71"/>
                  <a:gd name="T30" fmla="+- 0 9422 9422"/>
                  <a:gd name="T31" fmla="*/ 9422 h 94"/>
                  <a:gd name="T32" fmla="+- 0 5952 5885"/>
                  <a:gd name="T33" fmla="*/ T32 w 71"/>
                  <a:gd name="T34" fmla="+- 0 9431 9422"/>
                  <a:gd name="T35" fmla="*/ 9431 h 94"/>
                  <a:gd name="T36" fmla="+- 0 5953 5885"/>
                  <a:gd name="T37" fmla="*/ T36 w 71"/>
                  <a:gd name="T38" fmla="+- 0 9433 9422"/>
                  <a:gd name="T39" fmla="*/ 9433 h 94"/>
                  <a:gd name="T40" fmla="+- 0 5930 5885"/>
                  <a:gd name="T41" fmla="*/ T40 w 71"/>
                  <a:gd name="T42" fmla="+- 0 9433 9422"/>
                  <a:gd name="T43" fmla="*/ 9433 h 94"/>
                  <a:gd name="T44" fmla="+- 0 5916 5885"/>
                  <a:gd name="T45" fmla="*/ T44 w 71"/>
                  <a:gd name="T46" fmla="+- 0 9436 9422"/>
                  <a:gd name="T47" fmla="*/ 9436 h 94"/>
                  <a:gd name="T48" fmla="+- 0 5909 5885"/>
                  <a:gd name="T49" fmla="*/ T48 w 71"/>
                  <a:gd name="T50" fmla="+- 0 9453 9422"/>
                  <a:gd name="T51" fmla="*/ 9453 h 94"/>
                  <a:gd name="T52" fmla="+- 0 5905 5885"/>
                  <a:gd name="T53" fmla="*/ T52 w 71"/>
                  <a:gd name="T54" fmla="+- 0 9473 9422"/>
                  <a:gd name="T55" fmla="*/ 9473 h 94"/>
                  <a:gd name="T56" fmla="+- 0 5905 5885"/>
                  <a:gd name="T57" fmla="*/ T56 w 71"/>
                  <a:gd name="T58" fmla="+- 0 9493 9422"/>
                  <a:gd name="T59" fmla="*/ 9493 h 94"/>
                  <a:gd name="T60" fmla="+- 0 5908 5885"/>
                  <a:gd name="T61" fmla="*/ T60 w 71"/>
                  <a:gd name="T62" fmla="+- 0 9499 9422"/>
                  <a:gd name="T63" fmla="*/ 9499 h 94"/>
                  <a:gd name="T64" fmla="+- 0 5910 5885"/>
                  <a:gd name="T65" fmla="*/ T64 w 71"/>
                  <a:gd name="T66" fmla="+- 0 9501 9422"/>
                  <a:gd name="T67" fmla="*/ 9501 h 94"/>
                  <a:gd name="T68" fmla="+- 0 5941 5885"/>
                  <a:gd name="T69" fmla="*/ T68 w 71"/>
                  <a:gd name="T70" fmla="+- 0 9501 9422"/>
                  <a:gd name="T71" fmla="*/ 9501 h 94"/>
                  <a:gd name="T72" fmla="+- 0 5934 5885"/>
                  <a:gd name="T73" fmla="*/ T72 w 71"/>
                  <a:gd name="T74" fmla="+- 0 9510 9422"/>
                  <a:gd name="T75" fmla="*/ 9510 h 94"/>
                  <a:gd name="T76" fmla="+- 0 5914 5885"/>
                  <a:gd name="T77" fmla="*/ T76 w 71"/>
                  <a:gd name="T78" fmla="+- 0 9516 9422"/>
                  <a:gd name="T79" fmla="*/ 9516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1" h="94">
                    <a:moveTo>
                      <a:pt x="29" y="94"/>
                    </a:moveTo>
                    <a:lnTo>
                      <a:pt x="8" y="86"/>
                    </a:lnTo>
                    <a:lnTo>
                      <a:pt x="1" y="65"/>
                    </a:lnTo>
                    <a:lnTo>
                      <a:pt x="0" y="61"/>
                    </a:lnTo>
                    <a:lnTo>
                      <a:pt x="2" y="37"/>
                    </a:lnTo>
                    <a:lnTo>
                      <a:pt x="10" y="1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67" y="9"/>
                    </a:lnTo>
                    <a:lnTo>
                      <a:pt x="68" y="11"/>
                    </a:lnTo>
                    <a:lnTo>
                      <a:pt x="45" y="11"/>
                    </a:lnTo>
                    <a:lnTo>
                      <a:pt x="31" y="14"/>
                    </a:lnTo>
                    <a:lnTo>
                      <a:pt x="24" y="31"/>
                    </a:lnTo>
                    <a:lnTo>
                      <a:pt x="20" y="51"/>
                    </a:lnTo>
                    <a:lnTo>
                      <a:pt x="20" y="71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56" y="79"/>
                    </a:lnTo>
                    <a:lnTo>
                      <a:pt x="49" y="88"/>
                    </a:lnTo>
                    <a:lnTo>
                      <a:pt x="29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" name="Freeform 1548"/>
              <p:cNvSpPr>
                <a:spLocks/>
              </p:cNvSpPr>
              <p:nvPr/>
            </p:nvSpPr>
            <p:spPr bwMode="auto">
              <a:xfrm>
                <a:off x="5885" y="9422"/>
                <a:ext cx="71" cy="94"/>
              </a:xfrm>
              <a:custGeom>
                <a:avLst/>
                <a:gdLst>
                  <a:gd name="T0" fmla="+- 0 5941 5885"/>
                  <a:gd name="T1" fmla="*/ T0 w 71"/>
                  <a:gd name="T2" fmla="+- 0 9501 9422"/>
                  <a:gd name="T3" fmla="*/ 9501 h 94"/>
                  <a:gd name="T4" fmla="+- 0 5910 5885"/>
                  <a:gd name="T5" fmla="*/ T4 w 71"/>
                  <a:gd name="T6" fmla="+- 0 9501 9422"/>
                  <a:gd name="T7" fmla="*/ 9501 h 94"/>
                  <a:gd name="T8" fmla="+- 0 5913 5885"/>
                  <a:gd name="T9" fmla="*/ T8 w 71"/>
                  <a:gd name="T10" fmla="+- 0 9501 9422"/>
                  <a:gd name="T11" fmla="*/ 9501 h 94"/>
                  <a:gd name="T12" fmla="+- 0 5929 5885"/>
                  <a:gd name="T13" fmla="*/ T12 w 71"/>
                  <a:gd name="T14" fmla="+- 0 9490 9422"/>
                  <a:gd name="T15" fmla="*/ 9490 h 94"/>
                  <a:gd name="T16" fmla="+- 0 5935 5885"/>
                  <a:gd name="T17" fmla="*/ T16 w 71"/>
                  <a:gd name="T18" fmla="+- 0 9470 9422"/>
                  <a:gd name="T19" fmla="*/ 9470 h 94"/>
                  <a:gd name="T20" fmla="+- 0 5938 5885"/>
                  <a:gd name="T21" fmla="*/ T20 w 71"/>
                  <a:gd name="T22" fmla="+- 0 9447 9422"/>
                  <a:gd name="T23" fmla="*/ 9447 h 94"/>
                  <a:gd name="T24" fmla="+- 0 5930 5885"/>
                  <a:gd name="T25" fmla="*/ T24 w 71"/>
                  <a:gd name="T26" fmla="+- 0 9433 9422"/>
                  <a:gd name="T27" fmla="*/ 9433 h 94"/>
                  <a:gd name="T28" fmla="+- 0 5953 5885"/>
                  <a:gd name="T29" fmla="*/ T28 w 71"/>
                  <a:gd name="T30" fmla="+- 0 9433 9422"/>
                  <a:gd name="T31" fmla="*/ 9433 h 94"/>
                  <a:gd name="T32" fmla="+- 0 5956 5885"/>
                  <a:gd name="T33" fmla="*/ T32 w 71"/>
                  <a:gd name="T34" fmla="+- 0 9448 9422"/>
                  <a:gd name="T35" fmla="*/ 9448 h 94"/>
                  <a:gd name="T36" fmla="+- 0 5954 5885"/>
                  <a:gd name="T37" fmla="*/ T36 w 71"/>
                  <a:gd name="T38" fmla="+- 0 9472 9422"/>
                  <a:gd name="T39" fmla="*/ 9472 h 94"/>
                  <a:gd name="T40" fmla="+- 0 5947 5885"/>
                  <a:gd name="T41" fmla="*/ T40 w 71"/>
                  <a:gd name="T42" fmla="+- 0 9494 9422"/>
                  <a:gd name="T43" fmla="*/ 9494 h 94"/>
                  <a:gd name="T44" fmla="+- 0 5941 5885"/>
                  <a:gd name="T45" fmla="*/ T44 w 71"/>
                  <a:gd name="T46" fmla="+- 0 9501 9422"/>
                  <a:gd name="T47" fmla="*/ 9501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" h="94">
                    <a:moveTo>
                      <a:pt x="56" y="79"/>
                    </a:moveTo>
                    <a:lnTo>
                      <a:pt x="25" y="79"/>
                    </a:lnTo>
                    <a:lnTo>
                      <a:pt x="28" y="79"/>
                    </a:lnTo>
                    <a:lnTo>
                      <a:pt x="44" y="68"/>
                    </a:lnTo>
                    <a:lnTo>
                      <a:pt x="50" y="48"/>
                    </a:lnTo>
                    <a:lnTo>
                      <a:pt x="53" y="25"/>
                    </a:lnTo>
                    <a:lnTo>
                      <a:pt x="45" y="11"/>
                    </a:lnTo>
                    <a:lnTo>
                      <a:pt x="68" y="11"/>
                    </a:lnTo>
                    <a:lnTo>
                      <a:pt x="71" y="26"/>
                    </a:lnTo>
                    <a:lnTo>
                      <a:pt x="69" y="50"/>
                    </a:lnTo>
                    <a:lnTo>
                      <a:pt x="62" y="72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8" name="Group 1549"/>
            <p:cNvGrpSpPr>
              <a:grpSpLocks/>
            </p:cNvGrpSpPr>
            <p:nvPr/>
          </p:nvGrpSpPr>
          <p:grpSpPr bwMode="auto">
            <a:xfrm>
              <a:off x="5493" y="9581"/>
              <a:ext cx="55" cy="131"/>
              <a:chOff x="5493" y="9581"/>
              <a:chExt cx="55" cy="131"/>
            </a:xfrm>
          </p:grpSpPr>
          <p:sp>
            <p:nvSpPr>
              <p:cNvPr id="3625" name="Freeform 1550"/>
              <p:cNvSpPr>
                <a:spLocks/>
              </p:cNvSpPr>
              <p:nvPr/>
            </p:nvSpPr>
            <p:spPr bwMode="auto">
              <a:xfrm>
                <a:off x="5493" y="9581"/>
                <a:ext cx="55" cy="131"/>
              </a:xfrm>
              <a:custGeom>
                <a:avLst/>
                <a:gdLst>
                  <a:gd name="T0" fmla="+- 0 5503 5493"/>
                  <a:gd name="T1" fmla="*/ T0 w 55"/>
                  <a:gd name="T2" fmla="+- 0 9711 9581"/>
                  <a:gd name="T3" fmla="*/ 9711 h 131"/>
                  <a:gd name="T4" fmla="+- 0 5497 5493"/>
                  <a:gd name="T5" fmla="*/ T4 w 55"/>
                  <a:gd name="T6" fmla="+- 0 9694 9581"/>
                  <a:gd name="T7" fmla="*/ 9694 h 131"/>
                  <a:gd name="T8" fmla="+- 0 5494 5493"/>
                  <a:gd name="T9" fmla="*/ T8 w 55"/>
                  <a:gd name="T10" fmla="+- 0 9674 9581"/>
                  <a:gd name="T11" fmla="*/ 9674 h 131"/>
                  <a:gd name="T12" fmla="+- 0 5493 5493"/>
                  <a:gd name="T13" fmla="*/ T12 w 55"/>
                  <a:gd name="T14" fmla="+- 0 9662 9581"/>
                  <a:gd name="T15" fmla="*/ 9662 h 131"/>
                  <a:gd name="T16" fmla="+- 0 5495 5493"/>
                  <a:gd name="T17" fmla="*/ T16 w 55"/>
                  <a:gd name="T18" fmla="+- 0 9638 9581"/>
                  <a:gd name="T19" fmla="*/ 9638 h 131"/>
                  <a:gd name="T20" fmla="+- 0 5501 5493"/>
                  <a:gd name="T21" fmla="*/ T20 w 55"/>
                  <a:gd name="T22" fmla="+- 0 9618 9581"/>
                  <a:gd name="T23" fmla="*/ 9618 h 131"/>
                  <a:gd name="T24" fmla="+- 0 5511 5493"/>
                  <a:gd name="T25" fmla="*/ T24 w 55"/>
                  <a:gd name="T26" fmla="+- 0 9601 9581"/>
                  <a:gd name="T27" fmla="*/ 9601 h 131"/>
                  <a:gd name="T28" fmla="+- 0 5523 5493"/>
                  <a:gd name="T29" fmla="*/ T28 w 55"/>
                  <a:gd name="T30" fmla="+- 0 9586 9581"/>
                  <a:gd name="T31" fmla="*/ 9586 h 131"/>
                  <a:gd name="T32" fmla="+- 0 5548 5493"/>
                  <a:gd name="T33" fmla="*/ T32 w 55"/>
                  <a:gd name="T34" fmla="+- 0 9581 9581"/>
                  <a:gd name="T35" fmla="*/ 9581 h 131"/>
                  <a:gd name="T36" fmla="+- 0 5535 5493"/>
                  <a:gd name="T37" fmla="*/ T36 w 55"/>
                  <a:gd name="T38" fmla="+- 0 9595 9581"/>
                  <a:gd name="T39" fmla="*/ 9595 h 131"/>
                  <a:gd name="T40" fmla="+- 0 5525 5493"/>
                  <a:gd name="T41" fmla="*/ T40 w 55"/>
                  <a:gd name="T42" fmla="+- 0 9611 9581"/>
                  <a:gd name="T43" fmla="*/ 9611 h 131"/>
                  <a:gd name="T44" fmla="+- 0 5517 5493"/>
                  <a:gd name="T45" fmla="*/ T44 w 55"/>
                  <a:gd name="T46" fmla="+- 0 9630 9581"/>
                  <a:gd name="T47" fmla="*/ 9630 h 131"/>
                  <a:gd name="T48" fmla="+- 0 5513 5493"/>
                  <a:gd name="T49" fmla="*/ T48 w 55"/>
                  <a:gd name="T50" fmla="+- 0 9651 9581"/>
                  <a:gd name="T51" fmla="*/ 9651 h 131"/>
                  <a:gd name="T52" fmla="+- 0 5513 5493"/>
                  <a:gd name="T53" fmla="*/ T52 w 55"/>
                  <a:gd name="T54" fmla="+- 0 9677 9581"/>
                  <a:gd name="T55" fmla="*/ 9677 h 131"/>
                  <a:gd name="T56" fmla="+- 0 5516 5493"/>
                  <a:gd name="T57" fmla="*/ T56 w 55"/>
                  <a:gd name="T58" fmla="+- 0 9696 9581"/>
                  <a:gd name="T59" fmla="*/ 9696 h 131"/>
                  <a:gd name="T60" fmla="+- 0 5522 5493"/>
                  <a:gd name="T61" fmla="*/ T60 w 55"/>
                  <a:gd name="T62" fmla="+- 0 9711 9581"/>
                  <a:gd name="T63" fmla="*/ 9711 h 131"/>
                  <a:gd name="T64" fmla="+- 0 5503 5493"/>
                  <a:gd name="T65" fmla="*/ T64 w 55"/>
                  <a:gd name="T66" fmla="+- 0 9711 9581"/>
                  <a:gd name="T67" fmla="*/ 9711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0"/>
                    </a:moveTo>
                    <a:lnTo>
                      <a:pt x="4" y="113"/>
                    </a:lnTo>
                    <a:lnTo>
                      <a:pt x="1" y="93"/>
                    </a:lnTo>
                    <a:lnTo>
                      <a:pt x="0" y="81"/>
                    </a:lnTo>
                    <a:lnTo>
                      <a:pt x="2" y="57"/>
                    </a:lnTo>
                    <a:lnTo>
                      <a:pt x="8" y="37"/>
                    </a:lnTo>
                    <a:lnTo>
                      <a:pt x="18" y="20"/>
                    </a:lnTo>
                    <a:lnTo>
                      <a:pt x="30" y="5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2" y="30"/>
                    </a:lnTo>
                    <a:lnTo>
                      <a:pt x="24" y="49"/>
                    </a:lnTo>
                    <a:lnTo>
                      <a:pt x="20" y="70"/>
                    </a:lnTo>
                    <a:lnTo>
                      <a:pt x="20" y="96"/>
                    </a:lnTo>
                    <a:lnTo>
                      <a:pt x="23" y="115"/>
                    </a:lnTo>
                    <a:lnTo>
                      <a:pt x="29" y="130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89" name="Group 1551"/>
            <p:cNvGrpSpPr>
              <a:grpSpLocks/>
            </p:cNvGrpSpPr>
            <p:nvPr/>
          </p:nvGrpSpPr>
          <p:grpSpPr bwMode="auto">
            <a:xfrm>
              <a:off x="5536" y="9585"/>
              <a:ext cx="75" cy="99"/>
              <a:chOff x="5536" y="9585"/>
              <a:chExt cx="75" cy="99"/>
            </a:xfrm>
          </p:grpSpPr>
          <p:sp>
            <p:nvSpPr>
              <p:cNvPr id="3620" name="Freeform 1552"/>
              <p:cNvSpPr>
                <a:spLocks/>
              </p:cNvSpPr>
              <p:nvPr/>
            </p:nvSpPr>
            <p:spPr bwMode="auto">
              <a:xfrm>
                <a:off x="5536" y="9585"/>
                <a:ext cx="75" cy="99"/>
              </a:xfrm>
              <a:custGeom>
                <a:avLst/>
                <a:gdLst>
                  <a:gd name="T0" fmla="+- 0 5564 5536"/>
                  <a:gd name="T1" fmla="*/ T0 w 75"/>
                  <a:gd name="T2" fmla="+- 0 9612 9585"/>
                  <a:gd name="T3" fmla="*/ 9612 h 99"/>
                  <a:gd name="T4" fmla="+- 0 5546 5536"/>
                  <a:gd name="T5" fmla="*/ T4 w 75"/>
                  <a:gd name="T6" fmla="+- 0 9609 9585"/>
                  <a:gd name="T7" fmla="*/ 9609 h 99"/>
                  <a:gd name="T8" fmla="+- 0 5557 5536"/>
                  <a:gd name="T9" fmla="*/ T8 w 75"/>
                  <a:gd name="T10" fmla="+- 0 9592 9585"/>
                  <a:gd name="T11" fmla="*/ 9592 h 99"/>
                  <a:gd name="T12" fmla="+- 0 5577 5536"/>
                  <a:gd name="T13" fmla="*/ T12 w 75"/>
                  <a:gd name="T14" fmla="+- 0 9585 9585"/>
                  <a:gd name="T15" fmla="*/ 9585 h 99"/>
                  <a:gd name="T16" fmla="+- 0 5601 5536"/>
                  <a:gd name="T17" fmla="*/ T16 w 75"/>
                  <a:gd name="T18" fmla="+- 0 9590 9585"/>
                  <a:gd name="T19" fmla="*/ 9590 h 99"/>
                  <a:gd name="T20" fmla="+- 0 5607 5536"/>
                  <a:gd name="T21" fmla="*/ T20 w 75"/>
                  <a:gd name="T22" fmla="+- 0 9599 9585"/>
                  <a:gd name="T23" fmla="*/ 9599 h 99"/>
                  <a:gd name="T24" fmla="+- 0 5587 5536"/>
                  <a:gd name="T25" fmla="*/ T24 w 75"/>
                  <a:gd name="T26" fmla="+- 0 9599 9585"/>
                  <a:gd name="T27" fmla="*/ 9599 h 99"/>
                  <a:gd name="T28" fmla="+- 0 5580 5536"/>
                  <a:gd name="T29" fmla="*/ T28 w 75"/>
                  <a:gd name="T30" fmla="+- 0 9600 9585"/>
                  <a:gd name="T31" fmla="*/ 9600 h 99"/>
                  <a:gd name="T32" fmla="+- 0 5571 5536"/>
                  <a:gd name="T33" fmla="*/ T32 w 75"/>
                  <a:gd name="T34" fmla="+- 0 9600 9585"/>
                  <a:gd name="T35" fmla="*/ 9600 h 99"/>
                  <a:gd name="T36" fmla="+- 0 5567 5536"/>
                  <a:gd name="T37" fmla="*/ T36 w 75"/>
                  <a:gd name="T38" fmla="+- 0 9604 9585"/>
                  <a:gd name="T39" fmla="*/ 9604 h 99"/>
                  <a:gd name="T40" fmla="+- 0 5564 5536"/>
                  <a:gd name="T41" fmla="*/ T40 w 75"/>
                  <a:gd name="T42" fmla="+- 0 9612 9585"/>
                  <a:gd name="T43" fmla="*/ 9612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5" h="99">
                    <a:moveTo>
                      <a:pt x="28" y="27"/>
                    </a:moveTo>
                    <a:lnTo>
                      <a:pt x="10" y="24"/>
                    </a:lnTo>
                    <a:lnTo>
                      <a:pt x="21" y="7"/>
                    </a:lnTo>
                    <a:lnTo>
                      <a:pt x="41" y="0"/>
                    </a:lnTo>
                    <a:lnTo>
                      <a:pt x="65" y="5"/>
                    </a:lnTo>
                    <a:lnTo>
                      <a:pt x="71" y="14"/>
                    </a:lnTo>
                    <a:lnTo>
                      <a:pt x="51" y="14"/>
                    </a:lnTo>
                    <a:lnTo>
                      <a:pt x="44" y="15"/>
                    </a:lnTo>
                    <a:lnTo>
                      <a:pt x="35" y="15"/>
                    </a:lnTo>
                    <a:lnTo>
                      <a:pt x="31" y="19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" name="Freeform 1553"/>
              <p:cNvSpPr>
                <a:spLocks/>
              </p:cNvSpPr>
              <p:nvPr/>
            </p:nvSpPr>
            <p:spPr bwMode="auto">
              <a:xfrm>
                <a:off x="5536" y="9585"/>
                <a:ext cx="75" cy="99"/>
              </a:xfrm>
              <a:custGeom>
                <a:avLst/>
                <a:gdLst>
                  <a:gd name="T0" fmla="+- 0 5608 5536"/>
                  <a:gd name="T1" fmla="*/ T0 w 75"/>
                  <a:gd name="T2" fmla="+- 0 9626 9585"/>
                  <a:gd name="T3" fmla="*/ 9626 h 99"/>
                  <a:gd name="T4" fmla="+- 0 5580 5536"/>
                  <a:gd name="T5" fmla="*/ T4 w 75"/>
                  <a:gd name="T6" fmla="+- 0 9626 9585"/>
                  <a:gd name="T7" fmla="*/ 9626 h 99"/>
                  <a:gd name="T8" fmla="+- 0 5591 5536"/>
                  <a:gd name="T9" fmla="*/ T8 w 75"/>
                  <a:gd name="T10" fmla="+- 0 9623 9585"/>
                  <a:gd name="T11" fmla="*/ 9623 h 99"/>
                  <a:gd name="T12" fmla="+- 0 5591 5536"/>
                  <a:gd name="T13" fmla="*/ T12 w 75"/>
                  <a:gd name="T14" fmla="+- 0 9610 9585"/>
                  <a:gd name="T15" fmla="*/ 9610 h 99"/>
                  <a:gd name="T16" fmla="+- 0 5591 5536"/>
                  <a:gd name="T17" fmla="*/ T16 w 75"/>
                  <a:gd name="T18" fmla="+- 0 9604 9585"/>
                  <a:gd name="T19" fmla="*/ 9604 h 99"/>
                  <a:gd name="T20" fmla="+- 0 5587 5536"/>
                  <a:gd name="T21" fmla="*/ T20 w 75"/>
                  <a:gd name="T22" fmla="+- 0 9599 9585"/>
                  <a:gd name="T23" fmla="*/ 9599 h 99"/>
                  <a:gd name="T24" fmla="+- 0 5607 5536"/>
                  <a:gd name="T25" fmla="*/ T24 w 75"/>
                  <a:gd name="T26" fmla="+- 0 9599 9585"/>
                  <a:gd name="T27" fmla="*/ 9599 h 99"/>
                  <a:gd name="T28" fmla="+- 0 5611 5536"/>
                  <a:gd name="T29" fmla="*/ T28 w 75"/>
                  <a:gd name="T30" fmla="+- 0 9607 9585"/>
                  <a:gd name="T31" fmla="*/ 9607 h 99"/>
                  <a:gd name="T32" fmla="+- 0 5611 5536"/>
                  <a:gd name="T33" fmla="*/ T32 w 75"/>
                  <a:gd name="T34" fmla="+- 0 9624 9585"/>
                  <a:gd name="T35" fmla="*/ 9624 h 99"/>
                  <a:gd name="T36" fmla="+- 0 5608 5536"/>
                  <a:gd name="T37" fmla="*/ T36 w 75"/>
                  <a:gd name="T38" fmla="+- 0 9626 9585"/>
                  <a:gd name="T39" fmla="*/ 962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72" y="41"/>
                    </a:moveTo>
                    <a:lnTo>
                      <a:pt x="44" y="41"/>
                    </a:lnTo>
                    <a:lnTo>
                      <a:pt x="55" y="38"/>
                    </a:lnTo>
                    <a:lnTo>
                      <a:pt x="55" y="25"/>
                    </a:lnTo>
                    <a:lnTo>
                      <a:pt x="55" y="19"/>
                    </a:lnTo>
                    <a:lnTo>
                      <a:pt x="51" y="14"/>
                    </a:lnTo>
                    <a:lnTo>
                      <a:pt x="71" y="14"/>
                    </a:lnTo>
                    <a:lnTo>
                      <a:pt x="75" y="22"/>
                    </a:lnTo>
                    <a:lnTo>
                      <a:pt x="75" y="39"/>
                    </a:lnTo>
                    <a:lnTo>
                      <a:pt x="72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" name="Freeform 1554"/>
              <p:cNvSpPr>
                <a:spLocks/>
              </p:cNvSpPr>
              <p:nvPr/>
            </p:nvSpPr>
            <p:spPr bwMode="auto">
              <a:xfrm>
                <a:off x="5536" y="9585"/>
                <a:ext cx="75" cy="99"/>
              </a:xfrm>
              <a:custGeom>
                <a:avLst/>
                <a:gdLst>
                  <a:gd name="T0" fmla="+- 0 5563 5536"/>
                  <a:gd name="T1" fmla="*/ T0 w 75"/>
                  <a:gd name="T2" fmla="+- 0 9641 9585"/>
                  <a:gd name="T3" fmla="*/ 9641 h 99"/>
                  <a:gd name="T4" fmla="+- 0 5566 5536"/>
                  <a:gd name="T5" fmla="*/ T4 w 75"/>
                  <a:gd name="T6" fmla="+- 0 9625 9585"/>
                  <a:gd name="T7" fmla="*/ 9625 h 99"/>
                  <a:gd name="T8" fmla="+- 0 5580 5536"/>
                  <a:gd name="T9" fmla="*/ T8 w 75"/>
                  <a:gd name="T10" fmla="+- 0 9626 9585"/>
                  <a:gd name="T11" fmla="*/ 9626 h 99"/>
                  <a:gd name="T12" fmla="+- 0 5608 5536"/>
                  <a:gd name="T13" fmla="*/ T12 w 75"/>
                  <a:gd name="T14" fmla="+- 0 9626 9585"/>
                  <a:gd name="T15" fmla="*/ 9626 h 99"/>
                  <a:gd name="T16" fmla="+- 0 5601 5536"/>
                  <a:gd name="T17" fmla="*/ T16 w 75"/>
                  <a:gd name="T18" fmla="+- 0 9631 9585"/>
                  <a:gd name="T19" fmla="*/ 9631 h 99"/>
                  <a:gd name="T20" fmla="+- 0 5586 5536"/>
                  <a:gd name="T21" fmla="*/ T20 w 75"/>
                  <a:gd name="T22" fmla="+- 0 9633 9585"/>
                  <a:gd name="T23" fmla="*/ 9633 h 99"/>
                  <a:gd name="T24" fmla="+- 0 5597 5536"/>
                  <a:gd name="T25" fmla="*/ T24 w 75"/>
                  <a:gd name="T26" fmla="+- 0 9635 9585"/>
                  <a:gd name="T27" fmla="*/ 9635 h 99"/>
                  <a:gd name="T28" fmla="+- 0 5604 5536"/>
                  <a:gd name="T29" fmla="*/ T28 w 75"/>
                  <a:gd name="T30" fmla="+- 0 9640 9585"/>
                  <a:gd name="T31" fmla="*/ 9640 h 99"/>
                  <a:gd name="T32" fmla="+- 0 5576 5536"/>
                  <a:gd name="T33" fmla="*/ T32 w 75"/>
                  <a:gd name="T34" fmla="+- 0 9640 9585"/>
                  <a:gd name="T35" fmla="*/ 9640 h 99"/>
                  <a:gd name="T36" fmla="+- 0 5563 5536"/>
                  <a:gd name="T37" fmla="*/ T36 w 75"/>
                  <a:gd name="T38" fmla="+- 0 9641 9585"/>
                  <a:gd name="T39" fmla="*/ 9641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56"/>
                    </a:moveTo>
                    <a:lnTo>
                      <a:pt x="30" y="40"/>
                    </a:lnTo>
                    <a:lnTo>
                      <a:pt x="44" y="41"/>
                    </a:lnTo>
                    <a:lnTo>
                      <a:pt x="72" y="41"/>
                    </a:lnTo>
                    <a:lnTo>
                      <a:pt x="65" y="46"/>
                    </a:lnTo>
                    <a:lnTo>
                      <a:pt x="50" y="48"/>
                    </a:lnTo>
                    <a:lnTo>
                      <a:pt x="61" y="50"/>
                    </a:lnTo>
                    <a:lnTo>
                      <a:pt x="68" y="55"/>
                    </a:lnTo>
                    <a:lnTo>
                      <a:pt x="40" y="55"/>
                    </a:lnTo>
                    <a:lnTo>
                      <a:pt x="2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" name="Freeform 1555"/>
              <p:cNvSpPr>
                <a:spLocks/>
              </p:cNvSpPr>
              <p:nvPr/>
            </p:nvSpPr>
            <p:spPr bwMode="auto">
              <a:xfrm>
                <a:off x="5536" y="9585"/>
                <a:ext cx="75" cy="99"/>
              </a:xfrm>
              <a:custGeom>
                <a:avLst/>
                <a:gdLst>
                  <a:gd name="T0" fmla="+- 0 5599 5536"/>
                  <a:gd name="T1" fmla="*/ T0 w 75"/>
                  <a:gd name="T2" fmla="+- 0 9668 9585"/>
                  <a:gd name="T3" fmla="*/ 9668 h 99"/>
                  <a:gd name="T4" fmla="+- 0 5580 5536"/>
                  <a:gd name="T5" fmla="*/ T4 w 75"/>
                  <a:gd name="T6" fmla="+- 0 9668 9585"/>
                  <a:gd name="T7" fmla="*/ 9668 h 99"/>
                  <a:gd name="T8" fmla="+- 0 5585 5536"/>
                  <a:gd name="T9" fmla="*/ T8 w 75"/>
                  <a:gd name="T10" fmla="+- 0 9663 9585"/>
                  <a:gd name="T11" fmla="*/ 9663 h 99"/>
                  <a:gd name="T12" fmla="+- 0 5585 5536"/>
                  <a:gd name="T13" fmla="*/ T12 w 75"/>
                  <a:gd name="T14" fmla="+- 0 9642 9585"/>
                  <a:gd name="T15" fmla="*/ 9642 h 99"/>
                  <a:gd name="T16" fmla="+- 0 5576 5536"/>
                  <a:gd name="T17" fmla="*/ T16 w 75"/>
                  <a:gd name="T18" fmla="+- 0 9640 9585"/>
                  <a:gd name="T19" fmla="*/ 9640 h 99"/>
                  <a:gd name="T20" fmla="+- 0 5604 5536"/>
                  <a:gd name="T21" fmla="*/ T20 w 75"/>
                  <a:gd name="T22" fmla="+- 0 9640 9585"/>
                  <a:gd name="T23" fmla="*/ 9640 h 99"/>
                  <a:gd name="T24" fmla="+- 0 5605 5536"/>
                  <a:gd name="T25" fmla="*/ T24 w 75"/>
                  <a:gd name="T26" fmla="+- 0 9641 9585"/>
                  <a:gd name="T27" fmla="*/ 9641 h 99"/>
                  <a:gd name="T28" fmla="+- 0 5605 5536"/>
                  <a:gd name="T29" fmla="*/ T28 w 75"/>
                  <a:gd name="T30" fmla="+- 0 9654 9585"/>
                  <a:gd name="T31" fmla="*/ 9654 h 99"/>
                  <a:gd name="T32" fmla="+- 0 5599 5536"/>
                  <a:gd name="T33" fmla="*/ T32 w 75"/>
                  <a:gd name="T34" fmla="+- 0 9668 9585"/>
                  <a:gd name="T35" fmla="*/ 9668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5" h="99">
                    <a:moveTo>
                      <a:pt x="63" y="83"/>
                    </a:moveTo>
                    <a:lnTo>
                      <a:pt x="44" y="83"/>
                    </a:lnTo>
                    <a:lnTo>
                      <a:pt x="49" y="78"/>
                    </a:lnTo>
                    <a:lnTo>
                      <a:pt x="49" y="57"/>
                    </a:lnTo>
                    <a:lnTo>
                      <a:pt x="40" y="55"/>
                    </a:lnTo>
                    <a:lnTo>
                      <a:pt x="68" y="55"/>
                    </a:lnTo>
                    <a:lnTo>
                      <a:pt x="69" y="56"/>
                    </a:lnTo>
                    <a:lnTo>
                      <a:pt x="69" y="69"/>
                    </a:lnTo>
                    <a:lnTo>
                      <a:pt x="63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" name="Freeform 1556"/>
              <p:cNvSpPr>
                <a:spLocks/>
              </p:cNvSpPr>
              <p:nvPr/>
            </p:nvSpPr>
            <p:spPr bwMode="auto">
              <a:xfrm>
                <a:off x="5536" y="9585"/>
                <a:ext cx="75" cy="99"/>
              </a:xfrm>
              <a:custGeom>
                <a:avLst/>
                <a:gdLst>
                  <a:gd name="T0" fmla="+- 0 5563 5536"/>
                  <a:gd name="T1" fmla="*/ T0 w 75"/>
                  <a:gd name="T2" fmla="+- 0 9683 9585"/>
                  <a:gd name="T3" fmla="*/ 9683 h 99"/>
                  <a:gd name="T4" fmla="+- 0 5546 5536"/>
                  <a:gd name="T5" fmla="*/ T4 w 75"/>
                  <a:gd name="T6" fmla="+- 0 9677 9585"/>
                  <a:gd name="T7" fmla="*/ 9677 h 99"/>
                  <a:gd name="T8" fmla="+- 0 5536 5536"/>
                  <a:gd name="T9" fmla="*/ T8 w 75"/>
                  <a:gd name="T10" fmla="+- 0 9662 9585"/>
                  <a:gd name="T11" fmla="*/ 9662 h 99"/>
                  <a:gd name="T12" fmla="+- 0 5555 5536"/>
                  <a:gd name="T13" fmla="*/ T12 w 75"/>
                  <a:gd name="T14" fmla="+- 0 9656 9585"/>
                  <a:gd name="T15" fmla="*/ 9656 h 99"/>
                  <a:gd name="T16" fmla="+- 0 5556 5536"/>
                  <a:gd name="T17" fmla="*/ T16 w 75"/>
                  <a:gd name="T18" fmla="+- 0 9664 9585"/>
                  <a:gd name="T19" fmla="*/ 9664 h 99"/>
                  <a:gd name="T20" fmla="+- 0 5561 5536"/>
                  <a:gd name="T21" fmla="*/ T20 w 75"/>
                  <a:gd name="T22" fmla="+- 0 9668 9585"/>
                  <a:gd name="T23" fmla="*/ 9668 h 99"/>
                  <a:gd name="T24" fmla="+- 0 5599 5536"/>
                  <a:gd name="T25" fmla="*/ T24 w 75"/>
                  <a:gd name="T26" fmla="+- 0 9668 9585"/>
                  <a:gd name="T27" fmla="*/ 9668 h 99"/>
                  <a:gd name="T28" fmla="+- 0 5598 5536"/>
                  <a:gd name="T29" fmla="*/ T28 w 75"/>
                  <a:gd name="T30" fmla="+- 0 9672 9585"/>
                  <a:gd name="T31" fmla="*/ 9672 h 99"/>
                  <a:gd name="T32" fmla="+- 0 5582 5536"/>
                  <a:gd name="T33" fmla="*/ T32 w 75"/>
                  <a:gd name="T34" fmla="+- 0 9681 9585"/>
                  <a:gd name="T35" fmla="*/ 9681 h 99"/>
                  <a:gd name="T36" fmla="+- 0 5563 5536"/>
                  <a:gd name="T37" fmla="*/ T36 w 75"/>
                  <a:gd name="T38" fmla="+- 0 9683 9585"/>
                  <a:gd name="T39" fmla="*/ 9683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98"/>
                    </a:moveTo>
                    <a:lnTo>
                      <a:pt x="10" y="92"/>
                    </a:lnTo>
                    <a:lnTo>
                      <a:pt x="0" y="77"/>
                    </a:lnTo>
                    <a:lnTo>
                      <a:pt x="19" y="71"/>
                    </a:lnTo>
                    <a:lnTo>
                      <a:pt x="20" y="79"/>
                    </a:lnTo>
                    <a:lnTo>
                      <a:pt x="25" y="83"/>
                    </a:lnTo>
                    <a:lnTo>
                      <a:pt x="63" y="83"/>
                    </a:lnTo>
                    <a:lnTo>
                      <a:pt x="62" y="87"/>
                    </a:lnTo>
                    <a:lnTo>
                      <a:pt x="46" y="96"/>
                    </a:lnTo>
                    <a:lnTo>
                      <a:pt x="27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0" name="Group 1557"/>
            <p:cNvGrpSpPr>
              <a:grpSpLocks/>
            </p:cNvGrpSpPr>
            <p:nvPr/>
          </p:nvGrpSpPr>
          <p:grpSpPr bwMode="auto">
            <a:xfrm>
              <a:off x="5657" y="9608"/>
              <a:ext cx="78" cy="76"/>
              <a:chOff x="5657" y="9608"/>
              <a:chExt cx="78" cy="76"/>
            </a:xfrm>
          </p:grpSpPr>
          <p:sp>
            <p:nvSpPr>
              <p:cNvPr id="3617" name="Freeform 1558"/>
              <p:cNvSpPr>
                <a:spLocks/>
              </p:cNvSpPr>
              <p:nvPr/>
            </p:nvSpPr>
            <p:spPr bwMode="auto">
              <a:xfrm>
                <a:off x="5657" y="9608"/>
                <a:ext cx="78" cy="76"/>
              </a:xfrm>
              <a:custGeom>
                <a:avLst/>
                <a:gdLst>
                  <a:gd name="T0" fmla="+- 0 5692 5657"/>
                  <a:gd name="T1" fmla="*/ T0 w 78"/>
                  <a:gd name="T2" fmla="+- 0 9684 9608"/>
                  <a:gd name="T3" fmla="*/ 9684 h 76"/>
                  <a:gd name="T4" fmla="+- 0 5678 5657"/>
                  <a:gd name="T5" fmla="*/ T4 w 78"/>
                  <a:gd name="T6" fmla="+- 0 9683 9608"/>
                  <a:gd name="T7" fmla="*/ 9683 h 76"/>
                  <a:gd name="T8" fmla="+- 0 5662 5657"/>
                  <a:gd name="T9" fmla="*/ T8 w 78"/>
                  <a:gd name="T10" fmla="+- 0 9678 9608"/>
                  <a:gd name="T11" fmla="*/ 9678 h 76"/>
                  <a:gd name="T12" fmla="+- 0 5657 5657"/>
                  <a:gd name="T13" fmla="*/ T12 w 78"/>
                  <a:gd name="T14" fmla="+- 0 9664 9608"/>
                  <a:gd name="T15" fmla="*/ 9664 h 76"/>
                  <a:gd name="T16" fmla="+- 0 5659 5657"/>
                  <a:gd name="T17" fmla="*/ T16 w 78"/>
                  <a:gd name="T18" fmla="+- 0 9645 9608"/>
                  <a:gd name="T19" fmla="*/ 9645 h 76"/>
                  <a:gd name="T20" fmla="+- 0 5664 5657"/>
                  <a:gd name="T21" fmla="*/ T20 w 78"/>
                  <a:gd name="T22" fmla="+- 0 9625 9608"/>
                  <a:gd name="T23" fmla="*/ 9625 h 76"/>
                  <a:gd name="T24" fmla="+- 0 5686 5657"/>
                  <a:gd name="T25" fmla="*/ T24 w 78"/>
                  <a:gd name="T26" fmla="+- 0 9608 9608"/>
                  <a:gd name="T27" fmla="*/ 9608 h 76"/>
                  <a:gd name="T28" fmla="+- 0 5676 5657"/>
                  <a:gd name="T29" fmla="*/ T28 w 78"/>
                  <a:gd name="T30" fmla="+- 0 9660 9608"/>
                  <a:gd name="T31" fmla="*/ 9660 h 76"/>
                  <a:gd name="T32" fmla="+- 0 5688 5657"/>
                  <a:gd name="T33" fmla="*/ T32 w 78"/>
                  <a:gd name="T34" fmla="+- 0 9669 9608"/>
                  <a:gd name="T35" fmla="*/ 9669 h 76"/>
                  <a:gd name="T36" fmla="+- 0 5723 5657"/>
                  <a:gd name="T37" fmla="*/ T36 w 78"/>
                  <a:gd name="T38" fmla="+- 0 9669 9608"/>
                  <a:gd name="T39" fmla="*/ 9669 h 76"/>
                  <a:gd name="T40" fmla="+- 0 5723 5657"/>
                  <a:gd name="T41" fmla="*/ T40 w 78"/>
                  <a:gd name="T42" fmla="+- 0 9669 9608"/>
                  <a:gd name="T43" fmla="*/ 9669 h 76"/>
                  <a:gd name="T44" fmla="+- 0 5703 5657"/>
                  <a:gd name="T45" fmla="*/ T44 w 78"/>
                  <a:gd name="T46" fmla="+- 0 9669 9608"/>
                  <a:gd name="T47" fmla="*/ 9669 h 76"/>
                  <a:gd name="T48" fmla="+- 0 5698 5657"/>
                  <a:gd name="T49" fmla="*/ T48 w 78"/>
                  <a:gd name="T50" fmla="+- 0 9677 9608"/>
                  <a:gd name="T51" fmla="*/ 9677 h 76"/>
                  <a:gd name="T52" fmla="+- 0 5692 5657"/>
                  <a:gd name="T53" fmla="*/ T52 w 78"/>
                  <a:gd name="T54" fmla="+- 0 9684 9608"/>
                  <a:gd name="T55" fmla="*/ 9684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5" y="76"/>
                    </a:moveTo>
                    <a:lnTo>
                      <a:pt x="21" y="75"/>
                    </a:lnTo>
                    <a:lnTo>
                      <a:pt x="5" y="70"/>
                    </a:lnTo>
                    <a:lnTo>
                      <a:pt x="0" y="56"/>
                    </a:lnTo>
                    <a:lnTo>
                      <a:pt x="2" y="37"/>
                    </a:lnTo>
                    <a:lnTo>
                      <a:pt x="7" y="17"/>
                    </a:lnTo>
                    <a:lnTo>
                      <a:pt x="29" y="0"/>
                    </a:lnTo>
                    <a:lnTo>
                      <a:pt x="19" y="52"/>
                    </a:lnTo>
                    <a:lnTo>
                      <a:pt x="31" y="61"/>
                    </a:lnTo>
                    <a:lnTo>
                      <a:pt x="66" y="61"/>
                    </a:lnTo>
                    <a:lnTo>
                      <a:pt x="46" y="61"/>
                    </a:lnTo>
                    <a:lnTo>
                      <a:pt x="41" y="69"/>
                    </a:lnTo>
                    <a:lnTo>
                      <a:pt x="3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" name="Freeform 1559"/>
              <p:cNvSpPr>
                <a:spLocks/>
              </p:cNvSpPr>
              <p:nvPr/>
            </p:nvSpPr>
            <p:spPr bwMode="auto">
              <a:xfrm>
                <a:off x="5657" y="9608"/>
                <a:ext cx="78" cy="76"/>
              </a:xfrm>
              <a:custGeom>
                <a:avLst/>
                <a:gdLst>
                  <a:gd name="T0" fmla="+- 0 5723 5657"/>
                  <a:gd name="T1" fmla="*/ T0 w 78"/>
                  <a:gd name="T2" fmla="+- 0 9669 9608"/>
                  <a:gd name="T3" fmla="*/ 9669 h 76"/>
                  <a:gd name="T4" fmla="+- 0 5688 5657"/>
                  <a:gd name="T5" fmla="*/ T4 w 78"/>
                  <a:gd name="T6" fmla="+- 0 9669 9608"/>
                  <a:gd name="T7" fmla="*/ 9669 h 76"/>
                  <a:gd name="T8" fmla="+- 0 5702 5657"/>
                  <a:gd name="T9" fmla="*/ T8 w 78"/>
                  <a:gd name="T10" fmla="+- 0 9661 9608"/>
                  <a:gd name="T11" fmla="*/ 9661 h 76"/>
                  <a:gd name="T12" fmla="+- 0 5708 5657"/>
                  <a:gd name="T13" fmla="*/ T12 w 78"/>
                  <a:gd name="T14" fmla="+- 0 9641 9608"/>
                  <a:gd name="T15" fmla="*/ 9641 h 76"/>
                  <a:gd name="T16" fmla="+- 0 5712 5657"/>
                  <a:gd name="T17" fmla="*/ T16 w 78"/>
                  <a:gd name="T18" fmla="+- 0 9621 9608"/>
                  <a:gd name="T19" fmla="*/ 9621 h 76"/>
                  <a:gd name="T20" fmla="+- 0 5734 5657"/>
                  <a:gd name="T21" fmla="*/ T20 w 78"/>
                  <a:gd name="T22" fmla="+- 0 9608 9608"/>
                  <a:gd name="T23" fmla="*/ 9608 h 76"/>
                  <a:gd name="T24" fmla="+- 0 5723 5657"/>
                  <a:gd name="T25" fmla="*/ T24 w 78"/>
                  <a:gd name="T26" fmla="+- 0 9669 9608"/>
                  <a:gd name="T27" fmla="*/ 966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6" y="61"/>
                    </a:moveTo>
                    <a:lnTo>
                      <a:pt x="31" y="61"/>
                    </a:lnTo>
                    <a:lnTo>
                      <a:pt x="45" y="53"/>
                    </a:lnTo>
                    <a:lnTo>
                      <a:pt x="51" y="33"/>
                    </a:lnTo>
                    <a:lnTo>
                      <a:pt x="55" y="13"/>
                    </a:lnTo>
                    <a:lnTo>
                      <a:pt x="77" y="0"/>
                    </a:lnTo>
                    <a:lnTo>
                      <a:pt x="66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" name="Freeform 1560"/>
              <p:cNvSpPr>
                <a:spLocks/>
              </p:cNvSpPr>
              <p:nvPr/>
            </p:nvSpPr>
            <p:spPr bwMode="auto">
              <a:xfrm>
                <a:off x="5657" y="9608"/>
                <a:ext cx="78" cy="76"/>
              </a:xfrm>
              <a:custGeom>
                <a:avLst/>
                <a:gdLst>
                  <a:gd name="T0" fmla="+- 0 5720 5657"/>
                  <a:gd name="T1" fmla="*/ T0 w 78"/>
                  <a:gd name="T2" fmla="+- 0 9682 9608"/>
                  <a:gd name="T3" fmla="*/ 9682 h 76"/>
                  <a:gd name="T4" fmla="+- 0 5702 5657"/>
                  <a:gd name="T5" fmla="*/ T4 w 78"/>
                  <a:gd name="T6" fmla="+- 0 9682 9608"/>
                  <a:gd name="T7" fmla="*/ 9682 h 76"/>
                  <a:gd name="T8" fmla="+- 0 5702 5657"/>
                  <a:gd name="T9" fmla="*/ T8 w 78"/>
                  <a:gd name="T10" fmla="+- 0 9678 9608"/>
                  <a:gd name="T11" fmla="*/ 9678 h 76"/>
                  <a:gd name="T12" fmla="+- 0 5704 5657"/>
                  <a:gd name="T13" fmla="*/ T12 w 78"/>
                  <a:gd name="T14" fmla="+- 0 9672 9608"/>
                  <a:gd name="T15" fmla="*/ 9672 h 76"/>
                  <a:gd name="T16" fmla="+- 0 5703 5657"/>
                  <a:gd name="T17" fmla="*/ T16 w 78"/>
                  <a:gd name="T18" fmla="+- 0 9669 9608"/>
                  <a:gd name="T19" fmla="*/ 9669 h 76"/>
                  <a:gd name="T20" fmla="+- 0 5723 5657"/>
                  <a:gd name="T21" fmla="*/ T20 w 78"/>
                  <a:gd name="T22" fmla="+- 0 9669 9608"/>
                  <a:gd name="T23" fmla="*/ 9669 h 76"/>
                  <a:gd name="T24" fmla="+- 0 5720 5657"/>
                  <a:gd name="T25" fmla="*/ T24 w 78"/>
                  <a:gd name="T26" fmla="+- 0 9682 9608"/>
                  <a:gd name="T27" fmla="*/ 9682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5" y="74"/>
                    </a:lnTo>
                    <a:lnTo>
                      <a:pt x="45" y="70"/>
                    </a:lnTo>
                    <a:lnTo>
                      <a:pt x="47" y="64"/>
                    </a:lnTo>
                    <a:lnTo>
                      <a:pt x="46" y="61"/>
                    </a:lnTo>
                    <a:lnTo>
                      <a:pt x="66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1" name="Group 1561"/>
            <p:cNvGrpSpPr>
              <a:grpSpLocks/>
            </p:cNvGrpSpPr>
            <p:nvPr/>
          </p:nvGrpSpPr>
          <p:grpSpPr bwMode="auto">
            <a:xfrm>
              <a:off x="5739" y="9607"/>
              <a:ext cx="77" cy="76"/>
              <a:chOff x="5739" y="9607"/>
              <a:chExt cx="77" cy="76"/>
            </a:xfrm>
          </p:grpSpPr>
          <p:sp>
            <p:nvSpPr>
              <p:cNvPr id="3614" name="Freeform 1562"/>
              <p:cNvSpPr>
                <a:spLocks/>
              </p:cNvSpPr>
              <p:nvPr/>
            </p:nvSpPr>
            <p:spPr bwMode="auto">
              <a:xfrm>
                <a:off x="5739" y="9607"/>
                <a:ext cx="77" cy="76"/>
              </a:xfrm>
              <a:custGeom>
                <a:avLst/>
                <a:gdLst>
                  <a:gd name="T0" fmla="+- 0 5779 5739"/>
                  <a:gd name="T1" fmla="*/ T0 w 77"/>
                  <a:gd name="T2" fmla="+- 0 9621 9607"/>
                  <a:gd name="T3" fmla="*/ 9621 h 76"/>
                  <a:gd name="T4" fmla="+- 0 5769 5739"/>
                  <a:gd name="T5" fmla="*/ T4 w 77"/>
                  <a:gd name="T6" fmla="+- 0 9621 9607"/>
                  <a:gd name="T7" fmla="*/ 9621 h 76"/>
                  <a:gd name="T8" fmla="+- 0 5775 5739"/>
                  <a:gd name="T9" fmla="*/ T8 w 77"/>
                  <a:gd name="T10" fmla="+- 0 9613 9607"/>
                  <a:gd name="T11" fmla="*/ 9613 h 76"/>
                  <a:gd name="T12" fmla="+- 0 5782 5739"/>
                  <a:gd name="T13" fmla="*/ T12 w 77"/>
                  <a:gd name="T14" fmla="+- 0 9607 9607"/>
                  <a:gd name="T15" fmla="*/ 9607 h 76"/>
                  <a:gd name="T16" fmla="+- 0 5795 5739"/>
                  <a:gd name="T17" fmla="*/ T16 w 77"/>
                  <a:gd name="T18" fmla="+- 0 9607 9607"/>
                  <a:gd name="T19" fmla="*/ 9607 h 76"/>
                  <a:gd name="T20" fmla="+- 0 5811 5739"/>
                  <a:gd name="T21" fmla="*/ T20 w 77"/>
                  <a:gd name="T22" fmla="+- 0 9612 9607"/>
                  <a:gd name="T23" fmla="*/ 9612 h 76"/>
                  <a:gd name="T24" fmla="+- 0 5813 5739"/>
                  <a:gd name="T25" fmla="*/ T24 w 77"/>
                  <a:gd name="T26" fmla="+- 0 9619 9607"/>
                  <a:gd name="T27" fmla="*/ 9619 h 76"/>
                  <a:gd name="T28" fmla="+- 0 5797 5739"/>
                  <a:gd name="T29" fmla="*/ T28 w 77"/>
                  <a:gd name="T30" fmla="+- 0 9619 9607"/>
                  <a:gd name="T31" fmla="*/ 9619 h 76"/>
                  <a:gd name="T32" fmla="+- 0 5779 5739"/>
                  <a:gd name="T33" fmla="*/ T32 w 77"/>
                  <a:gd name="T34" fmla="+- 0 9620 9607"/>
                  <a:gd name="T35" fmla="*/ 9620 h 76"/>
                  <a:gd name="T36" fmla="+- 0 5779 5739"/>
                  <a:gd name="T37" fmla="*/ T36 w 77"/>
                  <a:gd name="T38" fmla="+- 0 9621 9607"/>
                  <a:gd name="T39" fmla="*/ 962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0" y="14"/>
                    </a:lnTo>
                    <a:lnTo>
                      <a:pt x="36" y="6"/>
                    </a:lnTo>
                    <a:lnTo>
                      <a:pt x="43" y="0"/>
                    </a:lnTo>
                    <a:lnTo>
                      <a:pt x="56" y="0"/>
                    </a:lnTo>
                    <a:lnTo>
                      <a:pt x="72" y="5"/>
                    </a:lnTo>
                    <a:lnTo>
                      <a:pt x="74" y="12"/>
                    </a:lnTo>
                    <a:lnTo>
                      <a:pt x="58" y="12"/>
                    </a:lnTo>
                    <a:lnTo>
                      <a:pt x="40" y="13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" name="Freeform 1563"/>
              <p:cNvSpPr>
                <a:spLocks/>
              </p:cNvSpPr>
              <p:nvPr/>
            </p:nvSpPr>
            <p:spPr bwMode="auto">
              <a:xfrm>
                <a:off x="5739" y="9607"/>
                <a:ext cx="77" cy="76"/>
              </a:xfrm>
              <a:custGeom>
                <a:avLst/>
                <a:gdLst>
                  <a:gd name="T0" fmla="+- 0 5739 5739"/>
                  <a:gd name="T1" fmla="*/ T0 w 77"/>
                  <a:gd name="T2" fmla="+- 0 9682 9607"/>
                  <a:gd name="T3" fmla="*/ 9682 h 76"/>
                  <a:gd name="T4" fmla="+- 0 5753 5739"/>
                  <a:gd name="T5" fmla="*/ T4 w 77"/>
                  <a:gd name="T6" fmla="+- 0 9608 9607"/>
                  <a:gd name="T7" fmla="*/ 9608 h 76"/>
                  <a:gd name="T8" fmla="+- 0 5771 5739"/>
                  <a:gd name="T9" fmla="*/ T8 w 77"/>
                  <a:gd name="T10" fmla="+- 0 9608 9607"/>
                  <a:gd name="T11" fmla="*/ 9608 h 76"/>
                  <a:gd name="T12" fmla="+- 0 5769 5739"/>
                  <a:gd name="T13" fmla="*/ T12 w 77"/>
                  <a:gd name="T14" fmla="+- 0 9621 9607"/>
                  <a:gd name="T15" fmla="*/ 9621 h 76"/>
                  <a:gd name="T16" fmla="+- 0 5779 5739"/>
                  <a:gd name="T17" fmla="*/ T16 w 77"/>
                  <a:gd name="T18" fmla="+- 0 9621 9607"/>
                  <a:gd name="T19" fmla="*/ 9621 h 76"/>
                  <a:gd name="T20" fmla="+- 0 5774 5739"/>
                  <a:gd name="T21" fmla="*/ T20 w 77"/>
                  <a:gd name="T22" fmla="+- 0 9627 9607"/>
                  <a:gd name="T23" fmla="*/ 9627 h 76"/>
                  <a:gd name="T24" fmla="+- 0 5765 5739"/>
                  <a:gd name="T25" fmla="*/ T24 w 77"/>
                  <a:gd name="T26" fmla="+- 0 9643 9607"/>
                  <a:gd name="T27" fmla="*/ 9643 h 76"/>
                  <a:gd name="T28" fmla="+- 0 5762 5739"/>
                  <a:gd name="T29" fmla="*/ T28 w 77"/>
                  <a:gd name="T30" fmla="+- 0 9664 9607"/>
                  <a:gd name="T31" fmla="*/ 9664 h 76"/>
                  <a:gd name="T32" fmla="+- 0 5739 5739"/>
                  <a:gd name="T33" fmla="*/ T32 w 77"/>
                  <a:gd name="T34" fmla="+- 0 9682 9607"/>
                  <a:gd name="T35" fmla="*/ 9682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5"/>
                    </a:moveTo>
                    <a:lnTo>
                      <a:pt x="14" y="1"/>
                    </a:lnTo>
                    <a:lnTo>
                      <a:pt x="32" y="1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6" y="36"/>
                    </a:lnTo>
                    <a:lnTo>
                      <a:pt x="23" y="57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" name="Freeform 1564"/>
              <p:cNvSpPr>
                <a:spLocks/>
              </p:cNvSpPr>
              <p:nvPr/>
            </p:nvSpPr>
            <p:spPr bwMode="auto">
              <a:xfrm>
                <a:off x="5739" y="9607"/>
                <a:ext cx="77" cy="76"/>
              </a:xfrm>
              <a:custGeom>
                <a:avLst/>
                <a:gdLst>
                  <a:gd name="T0" fmla="+- 0 5787 5739"/>
                  <a:gd name="T1" fmla="*/ T0 w 77"/>
                  <a:gd name="T2" fmla="+- 0 9682 9607"/>
                  <a:gd name="T3" fmla="*/ 9682 h 76"/>
                  <a:gd name="T4" fmla="+- 0 5797 5739"/>
                  <a:gd name="T5" fmla="*/ T4 w 77"/>
                  <a:gd name="T6" fmla="+- 0 9630 9607"/>
                  <a:gd name="T7" fmla="*/ 9630 h 76"/>
                  <a:gd name="T8" fmla="+- 0 5797 5739"/>
                  <a:gd name="T9" fmla="*/ T8 w 77"/>
                  <a:gd name="T10" fmla="+- 0 9619 9607"/>
                  <a:gd name="T11" fmla="*/ 9619 h 76"/>
                  <a:gd name="T12" fmla="+- 0 5813 5739"/>
                  <a:gd name="T13" fmla="*/ T12 w 77"/>
                  <a:gd name="T14" fmla="+- 0 9619 9607"/>
                  <a:gd name="T15" fmla="*/ 9619 h 76"/>
                  <a:gd name="T16" fmla="+- 0 5815 5739"/>
                  <a:gd name="T17" fmla="*/ T16 w 77"/>
                  <a:gd name="T18" fmla="+- 0 9627 9607"/>
                  <a:gd name="T19" fmla="*/ 9627 h 76"/>
                  <a:gd name="T20" fmla="+- 0 5813 5739"/>
                  <a:gd name="T21" fmla="*/ T20 w 77"/>
                  <a:gd name="T22" fmla="+- 0 9646 9607"/>
                  <a:gd name="T23" fmla="*/ 9646 h 76"/>
                  <a:gd name="T24" fmla="+- 0 5809 5739"/>
                  <a:gd name="T25" fmla="*/ T24 w 77"/>
                  <a:gd name="T26" fmla="+- 0 9666 9607"/>
                  <a:gd name="T27" fmla="*/ 9666 h 76"/>
                  <a:gd name="T28" fmla="+- 0 5787 5739"/>
                  <a:gd name="T29" fmla="*/ T28 w 77"/>
                  <a:gd name="T30" fmla="+- 0 9682 9607"/>
                  <a:gd name="T31" fmla="*/ 9682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5"/>
                    </a:moveTo>
                    <a:lnTo>
                      <a:pt x="58" y="23"/>
                    </a:lnTo>
                    <a:lnTo>
                      <a:pt x="58" y="12"/>
                    </a:lnTo>
                    <a:lnTo>
                      <a:pt x="74" y="12"/>
                    </a:lnTo>
                    <a:lnTo>
                      <a:pt x="76" y="20"/>
                    </a:lnTo>
                    <a:lnTo>
                      <a:pt x="74" y="39"/>
                    </a:lnTo>
                    <a:lnTo>
                      <a:pt x="70" y="59"/>
                    </a:lnTo>
                    <a:lnTo>
                      <a:pt x="4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2" name="Group 1565"/>
            <p:cNvGrpSpPr>
              <a:grpSpLocks/>
            </p:cNvGrpSpPr>
            <p:nvPr/>
          </p:nvGrpSpPr>
          <p:grpSpPr bwMode="auto">
            <a:xfrm>
              <a:off x="5824" y="9581"/>
              <a:ext cx="39" cy="102"/>
              <a:chOff x="5824" y="9581"/>
              <a:chExt cx="39" cy="102"/>
            </a:xfrm>
          </p:grpSpPr>
          <p:sp>
            <p:nvSpPr>
              <p:cNvPr id="3612" name="Freeform 1566"/>
              <p:cNvSpPr>
                <a:spLocks/>
              </p:cNvSpPr>
              <p:nvPr/>
            </p:nvSpPr>
            <p:spPr bwMode="auto">
              <a:xfrm>
                <a:off x="5824" y="9581"/>
                <a:ext cx="39" cy="102"/>
              </a:xfrm>
              <a:custGeom>
                <a:avLst/>
                <a:gdLst>
                  <a:gd name="T0" fmla="+- 0 5860 5824"/>
                  <a:gd name="T1" fmla="*/ T0 w 39"/>
                  <a:gd name="T2" fmla="+- 0 9595 9581"/>
                  <a:gd name="T3" fmla="*/ 9595 h 102"/>
                  <a:gd name="T4" fmla="+- 0 5841 5824"/>
                  <a:gd name="T5" fmla="*/ T4 w 39"/>
                  <a:gd name="T6" fmla="+- 0 9595 9581"/>
                  <a:gd name="T7" fmla="*/ 9595 h 102"/>
                  <a:gd name="T8" fmla="+- 0 5844 5824"/>
                  <a:gd name="T9" fmla="*/ T8 w 39"/>
                  <a:gd name="T10" fmla="+- 0 9581 9581"/>
                  <a:gd name="T11" fmla="*/ 9581 h 102"/>
                  <a:gd name="T12" fmla="+- 0 5863 5824"/>
                  <a:gd name="T13" fmla="*/ T12 w 39"/>
                  <a:gd name="T14" fmla="+- 0 9581 9581"/>
                  <a:gd name="T15" fmla="*/ 9581 h 102"/>
                  <a:gd name="T16" fmla="+- 0 5860 5824"/>
                  <a:gd name="T17" fmla="*/ T16 w 39"/>
                  <a:gd name="T18" fmla="+- 0 9595 9581"/>
                  <a:gd name="T19" fmla="*/ 9595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4"/>
                    </a:moveTo>
                    <a:lnTo>
                      <a:pt x="17" y="14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" name="Freeform 1567"/>
              <p:cNvSpPr>
                <a:spLocks/>
              </p:cNvSpPr>
              <p:nvPr/>
            </p:nvSpPr>
            <p:spPr bwMode="auto">
              <a:xfrm>
                <a:off x="5824" y="9581"/>
                <a:ext cx="39" cy="102"/>
              </a:xfrm>
              <a:custGeom>
                <a:avLst/>
                <a:gdLst>
                  <a:gd name="T0" fmla="+- 0 5843 5824"/>
                  <a:gd name="T1" fmla="*/ T0 w 39"/>
                  <a:gd name="T2" fmla="+- 0 9682 9581"/>
                  <a:gd name="T3" fmla="*/ 9682 h 102"/>
                  <a:gd name="T4" fmla="+- 0 5824 5824"/>
                  <a:gd name="T5" fmla="*/ T4 w 39"/>
                  <a:gd name="T6" fmla="+- 0 9682 9581"/>
                  <a:gd name="T7" fmla="*/ 9682 h 102"/>
                  <a:gd name="T8" fmla="+- 0 5838 5824"/>
                  <a:gd name="T9" fmla="*/ T8 w 39"/>
                  <a:gd name="T10" fmla="+- 0 9608 9581"/>
                  <a:gd name="T11" fmla="*/ 9608 h 102"/>
                  <a:gd name="T12" fmla="+- 0 5857 5824"/>
                  <a:gd name="T13" fmla="*/ T12 w 39"/>
                  <a:gd name="T14" fmla="+- 0 9608 9581"/>
                  <a:gd name="T15" fmla="*/ 9608 h 102"/>
                  <a:gd name="T16" fmla="+- 0 5843 5824"/>
                  <a:gd name="T17" fmla="*/ T16 w 39"/>
                  <a:gd name="T18" fmla="+- 0 9682 9581"/>
                  <a:gd name="T19" fmla="*/ 9682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1"/>
                    </a:moveTo>
                    <a:lnTo>
                      <a:pt x="0" y="101"/>
                    </a:lnTo>
                    <a:lnTo>
                      <a:pt x="14" y="27"/>
                    </a:lnTo>
                    <a:lnTo>
                      <a:pt x="33" y="27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3" name="Group 1568"/>
            <p:cNvGrpSpPr>
              <a:grpSpLocks/>
            </p:cNvGrpSpPr>
            <p:nvPr/>
          </p:nvGrpSpPr>
          <p:grpSpPr bwMode="auto">
            <a:xfrm>
              <a:off x="5866" y="9591"/>
              <a:ext cx="46" cy="92"/>
              <a:chOff x="5866" y="9591"/>
              <a:chExt cx="46" cy="92"/>
            </a:xfrm>
          </p:grpSpPr>
          <p:sp>
            <p:nvSpPr>
              <p:cNvPr id="3608" name="Freeform 1569"/>
              <p:cNvSpPr>
                <a:spLocks/>
              </p:cNvSpPr>
              <p:nvPr/>
            </p:nvSpPr>
            <p:spPr bwMode="auto">
              <a:xfrm>
                <a:off x="5866" y="9591"/>
                <a:ext cx="46" cy="92"/>
              </a:xfrm>
              <a:custGeom>
                <a:avLst/>
                <a:gdLst>
                  <a:gd name="T0" fmla="+- 0 5898 5866"/>
                  <a:gd name="T1" fmla="*/ T0 w 46"/>
                  <a:gd name="T2" fmla="+- 0 9608 9591"/>
                  <a:gd name="T3" fmla="*/ 9608 h 92"/>
                  <a:gd name="T4" fmla="+- 0 5880 5866"/>
                  <a:gd name="T5" fmla="*/ T4 w 46"/>
                  <a:gd name="T6" fmla="+- 0 9608 9591"/>
                  <a:gd name="T7" fmla="*/ 9608 h 92"/>
                  <a:gd name="T8" fmla="+- 0 5889 5866"/>
                  <a:gd name="T9" fmla="*/ T8 w 46"/>
                  <a:gd name="T10" fmla="+- 0 9591 9591"/>
                  <a:gd name="T11" fmla="*/ 9591 h 92"/>
                  <a:gd name="T12" fmla="+- 0 5901 5866"/>
                  <a:gd name="T13" fmla="*/ T12 w 46"/>
                  <a:gd name="T14" fmla="+- 0 9591 9591"/>
                  <a:gd name="T15" fmla="*/ 9591 h 92"/>
                  <a:gd name="T16" fmla="+- 0 5898 5866"/>
                  <a:gd name="T17" fmla="*/ T16 w 46"/>
                  <a:gd name="T18" fmla="+- 0 9608 9591"/>
                  <a:gd name="T19" fmla="*/ 9608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2" y="17"/>
                    </a:moveTo>
                    <a:lnTo>
                      <a:pt x="14" y="1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" name="Freeform 1570"/>
              <p:cNvSpPr>
                <a:spLocks/>
              </p:cNvSpPr>
              <p:nvPr/>
            </p:nvSpPr>
            <p:spPr bwMode="auto">
              <a:xfrm>
                <a:off x="5866" y="9591"/>
                <a:ext cx="46" cy="92"/>
              </a:xfrm>
              <a:custGeom>
                <a:avLst/>
                <a:gdLst>
                  <a:gd name="T0" fmla="+- 0 5909 5866"/>
                  <a:gd name="T1" fmla="*/ T0 w 46"/>
                  <a:gd name="T2" fmla="+- 0 9621 9591"/>
                  <a:gd name="T3" fmla="*/ 9621 h 92"/>
                  <a:gd name="T4" fmla="+- 0 5866 5866"/>
                  <a:gd name="T5" fmla="*/ T4 w 46"/>
                  <a:gd name="T6" fmla="+- 0 9621 9591"/>
                  <a:gd name="T7" fmla="*/ 9621 h 92"/>
                  <a:gd name="T8" fmla="+- 0 5869 5866"/>
                  <a:gd name="T9" fmla="*/ T8 w 46"/>
                  <a:gd name="T10" fmla="+- 0 9608 9591"/>
                  <a:gd name="T11" fmla="*/ 9608 h 92"/>
                  <a:gd name="T12" fmla="+- 0 5912 5866"/>
                  <a:gd name="T13" fmla="*/ T12 w 46"/>
                  <a:gd name="T14" fmla="+- 0 9608 9591"/>
                  <a:gd name="T15" fmla="*/ 9608 h 92"/>
                  <a:gd name="T16" fmla="+- 0 5909 5866"/>
                  <a:gd name="T17" fmla="*/ T16 w 46"/>
                  <a:gd name="T18" fmla="+- 0 9621 9591"/>
                  <a:gd name="T19" fmla="*/ 9621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0"/>
                    </a:moveTo>
                    <a:lnTo>
                      <a:pt x="0" y="30"/>
                    </a:lnTo>
                    <a:lnTo>
                      <a:pt x="3" y="17"/>
                    </a:lnTo>
                    <a:lnTo>
                      <a:pt x="46" y="17"/>
                    </a:ln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" name="Freeform 1571"/>
              <p:cNvSpPr>
                <a:spLocks/>
              </p:cNvSpPr>
              <p:nvPr/>
            </p:nvSpPr>
            <p:spPr bwMode="auto">
              <a:xfrm>
                <a:off x="5866" y="9591"/>
                <a:ext cx="46" cy="92"/>
              </a:xfrm>
              <a:custGeom>
                <a:avLst/>
                <a:gdLst>
                  <a:gd name="T0" fmla="+- 0 5880 5866"/>
                  <a:gd name="T1" fmla="*/ T0 w 46"/>
                  <a:gd name="T2" fmla="+- 0 9682 9591"/>
                  <a:gd name="T3" fmla="*/ 9682 h 92"/>
                  <a:gd name="T4" fmla="+- 0 5869 5866"/>
                  <a:gd name="T5" fmla="*/ T4 w 46"/>
                  <a:gd name="T6" fmla="+- 0 9671 9591"/>
                  <a:gd name="T7" fmla="*/ 9671 h 92"/>
                  <a:gd name="T8" fmla="+- 0 5876 5866"/>
                  <a:gd name="T9" fmla="*/ T8 w 46"/>
                  <a:gd name="T10" fmla="+- 0 9621 9591"/>
                  <a:gd name="T11" fmla="*/ 9621 h 92"/>
                  <a:gd name="T12" fmla="+- 0 5895 5866"/>
                  <a:gd name="T13" fmla="*/ T12 w 46"/>
                  <a:gd name="T14" fmla="+- 0 9621 9591"/>
                  <a:gd name="T15" fmla="*/ 9621 h 92"/>
                  <a:gd name="T16" fmla="+- 0 5888 5866"/>
                  <a:gd name="T17" fmla="*/ T16 w 46"/>
                  <a:gd name="T18" fmla="+- 0 9658 9591"/>
                  <a:gd name="T19" fmla="*/ 9658 h 92"/>
                  <a:gd name="T20" fmla="+- 0 5885 5866"/>
                  <a:gd name="T21" fmla="*/ T20 w 46"/>
                  <a:gd name="T22" fmla="+- 0 9667 9591"/>
                  <a:gd name="T23" fmla="*/ 9667 h 92"/>
                  <a:gd name="T24" fmla="+- 0 5890 5866"/>
                  <a:gd name="T25" fmla="*/ T24 w 46"/>
                  <a:gd name="T26" fmla="+- 0 9673 9591"/>
                  <a:gd name="T27" fmla="*/ 9673 h 92"/>
                  <a:gd name="T28" fmla="+- 0 5900 5866"/>
                  <a:gd name="T29" fmla="*/ T28 w 46"/>
                  <a:gd name="T30" fmla="+- 0 9673 9591"/>
                  <a:gd name="T31" fmla="*/ 9673 h 92"/>
                  <a:gd name="T32" fmla="+- 0 5898 5866"/>
                  <a:gd name="T33" fmla="*/ T32 w 46"/>
                  <a:gd name="T34" fmla="+- 0 9682 9591"/>
                  <a:gd name="T35" fmla="*/ 9682 h 92"/>
                  <a:gd name="T36" fmla="+- 0 5880 5866"/>
                  <a:gd name="T37" fmla="*/ T36 w 46"/>
                  <a:gd name="T38" fmla="+- 0 9682 9591"/>
                  <a:gd name="T39" fmla="*/ 9682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1"/>
                    </a:moveTo>
                    <a:lnTo>
                      <a:pt x="3" y="80"/>
                    </a:lnTo>
                    <a:lnTo>
                      <a:pt x="10" y="30"/>
                    </a:lnTo>
                    <a:lnTo>
                      <a:pt x="29" y="30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2"/>
                    </a:lnTo>
                    <a:lnTo>
                      <a:pt x="34" y="82"/>
                    </a:lnTo>
                    <a:lnTo>
                      <a:pt x="32" y="91"/>
                    </a:lnTo>
                    <a:lnTo>
                      <a:pt x="1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" name="Freeform 1572"/>
              <p:cNvSpPr>
                <a:spLocks/>
              </p:cNvSpPr>
              <p:nvPr/>
            </p:nvSpPr>
            <p:spPr bwMode="auto">
              <a:xfrm>
                <a:off x="5866" y="9591"/>
                <a:ext cx="46" cy="92"/>
              </a:xfrm>
              <a:custGeom>
                <a:avLst/>
                <a:gdLst>
                  <a:gd name="T0" fmla="+- 0 5900 5866"/>
                  <a:gd name="T1" fmla="*/ T0 w 46"/>
                  <a:gd name="T2" fmla="+- 0 9673 9591"/>
                  <a:gd name="T3" fmla="*/ 9673 h 92"/>
                  <a:gd name="T4" fmla="+- 0 5890 5866"/>
                  <a:gd name="T5" fmla="*/ T4 w 46"/>
                  <a:gd name="T6" fmla="+- 0 9673 9591"/>
                  <a:gd name="T7" fmla="*/ 9673 h 92"/>
                  <a:gd name="T8" fmla="+- 0 5901 5866"/>
                  <a:gd name="T9" fmla="*/ T8 w 46"/>
                  <a:gd name="T10" fmla="+- 0 9669 9591"/>
                  <a:gd name="T11" fmla="*/ 9669 h 92"/>
                  <a:gd name="T12" fmla="+- 0 5900 5866"/>
                  <a:gd name="T13" fmla="*/ T12 w 46"/>
                  <a:gd name="T14" fmla="+- 0 9673 9591"/>
                  <a:gd name="T15" fmla="*/ 9673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2"/>
                    </a:moveTo>
                    <a:lnTo>
                      <a:pt x="24" y="82"/>
                    </a:lnTo>
                    <a:lnTo>
                      <a:pt x="35" y="78"/>
                    </a:lnTo>
                    <a:lnTo>
                      <a:pt x="3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4" name="Group 1573"/>
            <p:cNvGrpSpPr>
              <a:grpSpLocks/>
            </p:cNvGrpSpPr>
            <p:nvPr/>
          </p:nvGrpSpPr>
          <p:grpSpPr bwMode="auto">
            <a:xfrm>
              <a:off x="5908" y="9608"/>
              <a:ext cx="68" cy="75"/>
              <a:chOff x="5908" y="9608"/>
              <a:chExt cx="68" cy="75"/>
            </a:xfrm>
          </p:grpSpPr>
          <p:sp>
            <p:nvSpPr>
              <p:cNvPr id="3605" name="Freeform 1574"/>
              <p:cNvSpPr>
                <a:spLocks/>
              </p:cNvSpPr>
              <p:nvPr/>
            </p:nvSpPr>
            <p:spPr bwMode="auto">
              <a:xfrm>
                <a:off x="5908" y="9608"/>
                <a:ext cx="68" cy="75"/>
              </a:xfrm>
              <a:custGeom>
                <a:avLst/>
                <a:gdLst>
                  <a:gd name="T0" fmla="+- 0 5968 5908"/>
                  <a:gd name="T1" fmla="*/ T0 w 68"/>
                  <a:gd name="T2" fmla="+- 0 9671 9608"/>
                  <a:gd name="T3" fmla="*/ 9671 h 75"/>
                  <a:gd name="T4" fmla="+- 0 5940 5908"/>
                  <a:gd name="T5" fmla="*/ T4 w 68"/>
                  <a:gd name="T6" fmla="+- 0 9671 9608"/>
                  <a:gd name="T7" fmla="*/ 9671 h 75"/>
                  <a:gd name="T8" fmla="+- 0 5957 5908"/>
                  <a:gd name="T9" fmla="*/ T8 w 68"/>
                  <a:gd name="T10" fmla="+- 0 9664 9608"/>
                  <a:gd name="T11" fmla="*/ 9664 h 75"/>
                  <a:gd name="T12" fmla="+- 0 5947 5908"/>
                  <a:gd name="T13" fmla="*/ T12 w 68"/>
                  <a:gd name="T14" fmla="+- 0 9654 9608"/>
                  <a:gd name="T15" fmla="*/ 9654 h 75"/>
                  <a:gd name="T16" fmla="+- 0 5931 5908"/>
                  <a:gd name="T17" fmla="*/ T16 w 68"/>
                  <a:gd name="T18" fmla="+- 0 9649 9608"/>
                  <a:gd name="T19" fmla="*/ 9649 h 75"/>
                  <a:gd name="T20" fmla="+- 0 5919 5908"/>
                  <a:gd name="T21" fmla="*/ T20 w 68"/>
                  <a:gd name="T22" fmla="+- 0 9639 9608"/>
                  <a:gd name="T23" fmla="*/ 9639 h 75"/>
                  <a:gd name="T24" fmla="+- 0 5925 5908"/>
                  <a:gd name="T25" fmla="*/ T24 w 68"/>
                  <a:gd name="T26" fmla="+- 0 9619 9608"/>
                  <a:gd name="T27" fmla="*/ 9619 h 75"/>
                  <a:gd name="T28" fmla="+- 0 5941 5908"/>
                  <a:gd name="T29" fmla="*/ T28 w 68"/>
                  <a:gd name="T30" fmla="+- 0 9609 9608"/>
                  <a:gd name="T31" fmla="*/ 9609 h 75"/>
                  <a:gd name="T32" fmla="+- 0 5960 5908"/>
                  <a:gd name="T33" fmla="*/ T32 w 68"/>
                  <a:gd name="T34" fmla="+- 0 9608 9608"/>
                  <a:gd name="T35" fmla="*/ 9608 h 75"/>
                  <a:gd name="T36" fmla="+- 0 5974 5908"/>
                  <a:gd name="T37" fmla="*/ T36 w 68"/>
                  <a:gd name="T38" fmla="+- 0 9615 9608"/>
                  <a:gd name="T39" fmla="*/ 9615 h 75"/>
                  <a:gd name="T40" fmla="+- 0 5935 5908"/>
                  <a:gd name="T41" fmla="*/ T40 w 68"/>
                  <a:gd name="T42" fmla="+- 0 9615 9608"/>
                  <a:gd name="T43" fmla="*/ 9615 h 75"/>
                  <a:gd name="T44" fmla="+- 0 5935 5908"/>
                  <a:gd name="T45" fmla="*/ T44 w 68"/>
                  <a:gd name="T46" fmla="+- 0 9628 9608"/>
                  <a:gd name="T47" fmla="*/ 9628 h 75"/>
                  <a:gd name="T48" fmla="+- 0 5946 5908"/>
                  <a:gd name="T49" fmla="*/ T48 w 68"/>
                  <a:gd name="T50" fmla="+- 0 9637 9608"/>
                  <a:gd name="T51" fmla="*/ 9637 h 75"/>
                  <a:gd name="T52" fmla="+- 0 5962 5908"/>
                  <a:gd name="T53" fmla="*/ T52 w 68"/>
                  <a:gd name="T54" fmla="+- 0 9641 9608"/>
                  <a:gd name="T55" fmla="*/ 9641 h 75"/>
                  <a:gd name="T56" fmla="+- 0 5974 5908"/>
                  <a:gd name="T57" fmla="*/ T56 w 68"/>
                  <a:gd name="T58" fmla="+- 0 9651 9608"/>
                  <a:gd name="T59" fmla="*/ 9651 h 75"/>
                  <a:gd name="T60" fmla="+- 0 5968 5908"/>
                  <a:gd name="T61" fmla="*/ T60 w 68"/>
                  <a:gd name="T62" fmla="+- 0 9671 9608"/>
                  <a:gd name="T63" fmla="*/ 9671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5">
                    <a:moveTo>
                      <a:pt x="60" y="63"/>
                    </a:moveTo>
                    <a:lnTo>
                      <a:pt x="32" y="63"/>
                    </a:lnTo>
                    <a:lnTo>
                      <a:pt x="49" y="56"/>
                    </a:lnTo>
                    <a:lnTo>
                      <a:pt x="39" y="46"/>
                    </a:lnTo>
                    <a:lnTo>
                      <a:pt x="23" y="41"/>
                    </a:lnTo>
                    <a:lnTo>
                      <a:pt x="11" y="31"/>
                    </a:lnTo>
                    <a:lnTo>
                      <a:pt x="17" y="11"/>
                    </a:lnTo>
                    <a:lnTo>
                      <a:pt x="33" y="1"/>
                    </a:lnTo>
                    <a:lnTo>
                      <a:pt x="52" y="0"/>
                    </a:lnTo>
                    <a:lnTo>
                      <a:pt x="66" y="7"/>
                    </a:lnTo>
                    <a:lnTo>
                      <a:pt x="27" y="7"/>
                    </a:lnTo>
                    <a:lnTo>
                      <a:pt x="27" y="20"/>
                    </a:lnTo>
                    <a:lnTo>
                      <a:pt x="38" y="29"/>
                    </a:lnTo>
                    <a:lnTo>
                      <a:pt x="54" y="33"/>
                    </a:lnTo>
                    <a:lnTo>
                      <a:pt x="66" y="43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" name="Freeform 1575"/>
              <p:cNvSpPr>
                <a:spLocks/>
              </p:cNvSpPr>
              <p:nvPr/>
            </p:nvSpPr>
            <p:spPr bwMode="auto">
              <a:xfrm>
                <a:off x="5908" y="9608"/>
                <a:ext cx="68" cy="75"/>
              </a:xfrm>
              <a:custGeom>
                <a:avLst/>
                <a:gdLst>
                  <a:gd name="T0" fmla="+- 0 5963 5908"/>
                  <a:gd name="T1" fmla="*/ T0 w 68"/>
                  <a:gd name="T2" fmla="+- 0 9629 9608"/>
                  <a:gd name="T3" fmla="*/ 9629 h 75"/>
                  <a:gd name="T4" fmla="+- 0 5962 5908"/>
                  <a:gd name="T5" fmla="*/ T4 w 68"/>
                  <a:gd name="T6" fmla="+- 0 9618 9608"/>
                  <a:gd name="T7" fmla="*/ 9618 h 75"/>
                  <a:gd name="T8" fmla="+- 0 5935 5908"/>
                  <a:gd name="T9" fmla="*/ T8 w 68"/>
                  <a:gd name="T10" fmla="+- 0 9615 9608"/>
                  <a:gd name="T11" fmla="*/ 9615 h 75"/>
                  <a:gd name="T12" fmla="+- 0 5974 5908"/>
                  <a:gd name="T13" fmla="*/ T12 w 68"/>
                  <a:gd name="T14" fmla="+- 0 9615 9608"/>
                  <a:gd name="T15" fmla="*/ 9615 h 75"/>
                  <a:gd name="T16" fmla="+- 0 5975 5908"/>
                  <a:gd name="T17" fmla="*/ T16 w 68"/>
                  <a:gd name="T18" fmla="+- 0 9616 9608"/>
                  <a:gd name="T19" fmla="*/ 9616 h 75"/>
                  <a:gd name="T20" fmla="+- 0 5963 5908"/>
                  <a:gd name="T21" fmla="*/ T20 w 68"/>
                  <a:gd name="T22" fmla="+- 0 9629 9608"/>
                  <a:gd name="T23" fmla="*/ 9629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8" h="75">
                    <a:moveTo>
                      <a:pt x="55" y="21"/>
                    </a:moveTo>
                    <a:lnTo>
                      <a:pt x="54" y="10"/>
                    </a:lnTo>
                    <a:lnTo>
                      <a:pt x="27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5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" name="Freeform 1576"/>
              <p:cNvSpPr>
                <a:spLocks/>
              </p:cNvSpPr>
              <p:nvPr/>
            </p:nvSpPr>
            <p:spPr bwMode="auto">
              <a:xfrm>
                <a:off x="5908" y="9608"/>
                <a:ext cx="68" cy="75"/>
              </a:xfrm>
              <a:custGeom>
                <a:avLst/>
                <a:gdLst>
                  <a:gd name="T0" fmla="+- 0 5931 5908"/>
                  <a:gd name="T1" fmla="*/ T0 w 68"/>
                  <a:gd name="T2" fmla="+- 0 9683 9608"/>
                  <a:gd name="T3" fmla="*/ 9683 h 75"/>
                  <a:gd name="T4" fmla="+- 0 5914 5908"/>
                  <a:gd name="T5" fmla="*/ T4 w 68"/>
                  <a:gd name="T6" fmla="+- 0 9676 9608"/>
                  <a:gd name="T7" fmla="*/ 9676 h 75"/>
                  <a:gd name="T8" fmla="+- 0 5910 5908"/>
                  <a:gd name="T9" fmla="*/ T8 w 68"/>
                  <a:gd name="T10" fmla="+- 0 9670 9608"/>
                  <a:gd name="T11" fmla="*/ 9670 h 75"/>
                  <a:gd name="T12" fmla="+- 0 5908 5908"/>
                  <a:gd name="T13" fmla="*/ T12 w 68"/>
                  <a:gd name="T14" fmla="+- 0 9664 9608"/>
                  <a:gd name="T15" fmla="*/ 9664 h 75"/>
                  <a:gd name="T16" fmla="+- 0 5925 5908"/>
                  <a:gd name="T17" fmla="*/ T16 w 68"/>
                  <a:gd name="T18" fmla="+- 0 9661 9608"/>
                  <a:gd name="T19" fmla="*/ 9661 h 75"/>
                  <a:gd name="T20" fmla="+- 0 5940 5908"/>
                  <a:gd name="T21" fmla="*/ T20 w 68"/>
                  <a:gd name="T22" fmla="+- 0 9671 9608"/>
                  <a:gd name="T23" fmla="*/ 9671 h 75"/>
                  <a:gd name="T24" fmla="+- 0 5968 5908"/>
                  <a:gd name="T25" fmla="*/ T24 w 68"/>
                  <a:gd name="T26" fmla="+- 0 9671 9608"/>
                  <a:gd name="T27" fmla="*/ 9671 h 75"/>
                  <a:gd name="T28" fmla="+- 0 5967 5908"/>
                  <a:gd name="T29" fmla="*/ T28 w 68"/>
                  <a:gd name="T30" fmla="+- 0 9672 9608"/>
                  <a:gd name="T31" fmla="*/ 9672 h 75"/>
                  <a:gd name="T32" fmla="+- 0 5951 5908"/>
                  <a:gd name="T33" fmla="*/ T32 w 68"/>
                  <a:gd name="T34" fmla="+- 0 9682 9608"/>
                  <a:gd name="T35" fmla="*/ 9682 h 75"/>
                  <a:gd name="T36" fmla="+- 0 5931 5908"/>
                  <a:gd name="T37" fmla="*/ T36 w 68"/>
                  <a:gd name="T38" fmla="+- 0 9683 9608"/>
                  <a:gd name="T39" fmla="*/ 9683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8" h="75">
                    <a:moveTo>
                      <a:pt x="23" y="75"/>
                    </a:moveTo>
                    <a:lnTo>
                      <a:pt x="6" y="68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17" y="53"/>
                    </a:lnTo>
                    <a:lnTo>
                      <a:pt x="32" y="63"/>
                    </a:lnTo>
                    <a:lnTo>
                      <a:pt x="60" y="63"/>
                    </a:lnTo>
                    <a:lnTo>
                      <a:pt x="59" y="64"/>
                    </a:lnTo>
                    <a:lnTo>
                      <a:pt x="43" y="74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5" name="Group 1577"/>
            <p:cNvGrpSpPr>
              <a:grpSpLocks/>
            </p:cNvGrpSpPr>
            <p:nvPr/>
          </p:nvGrpSpPr>
          <p:grpSpPr bwMode="auto">
            <a:xfrm>
              <a:off x="5972" y="9581"/>
              <a:ext cx="55" cy="131"/>
              <a:chOff x="5972" y="9581"/>
              <a:chExt cx="55" cy="131"/>
            </a:xfrm>
          </p:grpSpPr>
          <p:sp>
            <p:nvSpPr>
              <p:cNvPr id="3604" name="Freeform 1578"/>
              <p:cNvSpPr>
                <a:spLocks/>
              </p:cNvSpPr>
              <p:nvPr/>
            </p:nvSpPr>
            <p:spPr bwMode="auto">
              <a:xfrm>
                <a:off x="5972" y="9581"/>
                <a:ext cx="55" cy="131"/>
              </a:xfrm>
              <a:custGeom>
                <a:avLst/>
                <a:gdLst>
                  <a:gd name="T0" fmla="+- 0 5972 5972"/>
                  <a:gd name="T1" fmla="*/ T0 w 55"/>
                  <a:gd name="T2" fmla="+- 0 9711 9581"/>
                  <a:gd name="T3" fmla="*/ 9711 h 131"/>
                  <a:gd name="T4" fmla="+- 0 5985 5972"/>
                  <a:gd name="T5" fmla="*/ T4 w 55"/>
                  <a:gd name="T6" fmla="+- 0 9697 9581"/>
                  <a:gd name="T7" fmla="*/ 9697 h 131"/>
                  <a:gd name="T8" fmla="+- 0 5995 5972"/>
                  <a:gd name="T9" fmla="*/ T8 w 55"/>
                  <a:gd name="T10" fmla="+- 0 9681 9581"/>
                  <a:gd name="T11" fmla="*/ 9681 h 131"/>
                  <a:gd name="T12" fmla="+- 0 6003 5972"/>
                  <a:gd name="T13" fmla="*/ T12 w 55"/>
                  <a:gd name="T14" fmla="+- 0 9662 9581"/>
                  <a:gd name="T15" fmla="*/ 9662 h 131"/>
                  <a:gd name="T16" fmla="+- 0 6007 5972"/>
                  <a:gd name="T17" fmla="*/ T16 w 55"/>
                  <a:gd name="T18" fmla="+- 0 9641 9581"/>
                  <a:gd name="T19" fmla="*/ 9641 h 131"/>
                  <a:gd name="T20" fmla="+- 0 6007 5972"/>
                  <a:gd name="T21" fmla="*/ T20 w 55"/>
                  <a:gd name="T22" fmla="+- 0 9614 9581"/>
                  <a:gd name="T23" fmla="*/ 9614 h 131"/>
                  <a:gd name="T24" fmla="+- 0 6003 5972"/>
                  <a:gd name="T25" fmla="*/ T24 w 55"/>
                  <a:gd name="T26" fmla="+- 0 9596 9581"/>
                  <a:gd name="T27" fmla="*/ 9596 h 131"/>
                  <a:gd name="T28" fmla="+- 0 5998 5972"/>
                  <a:gd name="T29" fmla="*/ T28 w 55"/>
                  <a:gd name="T30" fmla="+- 0 9582 9581"/>
                  <a:gd name="T31" fmla="*/ 9582 h 131"/>
                  <a:gd name="T32" fmla="+- 0 6016 5972"/>
                  <a:gd name="T33" fmla="*/ T32 w 55"/>
                  <a:gd name="T34" fmla="+- 0 9581 9581"/>
                  <a:gd name="T35" fmla="*/ 9581 h 131"/>
                  <a:gd name="T36" fmla="+- 0 6023 5972"/>
                  <a:gd name="T37" fmla="*/ T36 w 55"/>
                  <a:gd name="T38" fmla="+- 0 9598 9581"/>
                  <a:gd name="T39" fmla="*/ 9598 h 131"/>
                  <a:gd name="T40" fmla="+- 0 6026 5972"/>
                  <a:gd name="T41" fmla="*/ T40 w 55"/>
                  <a:gd name="T42" fmla="+- 0 9619 9581"/>
                  <a:gd name="T43" fmla="*/ 9619 h 131"/>
                  <a:gd name="T44" fmla="+- 0 6027 5972"/>
                  <a:gd name="T45" fmla="*/ T44 w 55"/>
                  <a:gd name="T46" fmla="+- 0 9628 9581"/>
                  <a:gd name="T47" fmla="*/ 9628 h 131"/>
                  <a:gd name="T48" fmla="+- 0 6025 5972"/>
                  <a:gd name="T49" fmla="*/ T48 w 55"/>
                  <a:gd name="T50" fmla="+- 0 9652 9581"/>
                  <a:gd name="T51" fmla="*/ 9652 h 131"/>
                  <a:gd name="T52" fmla="+- 0 6019 5972"/>
                  <a:gd name="T53" fmla="*/ T52 w 55"/>
                  <a:gd name="T54" fmla="+- 0 9673 9581"/>
                  <a:gd name="T55" fmla="*/ 9673 h 131"/>
                  <a:gd name="T56" fmla="+- 0 6010 5972"/>
                  <a:gd name="T57" fmla="*/ T56 w 55"/>
                  <a:gd name="T58" fmla="+- 0 9690 9581"/>
                  <a:gd name="T59" fmla="*/ 9690 h 131"/>
                  <a:gd name="T60" fmla="+- 0 5998 5972"/>
                  <a:gd name="T61" fmla="*/ T60 w 55"/>
                  <a:gd name="T62" fmla="+- 0 9705 9581"/>
                  <a:gd name="T63" fmla="*/ 9705 h 131"/>
                  <a:gd name="T64" fmla="+- 0 5972 5972"/>
                  <a:gd name="T65" fmla="*/ T64 w 55"/>
                  <a:gd name="T66" fmla="+- 0 9711 9581"/>
                  <a:gd name="T67" fmla="*/ 9711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0"/>
                    </a:moveTo>
                    <a:lnTo>
                      <a:pt x="13" y="116"/>
                    </a:lnTo>
                    <a:lnTo>
                      <a:pt x="23" y="100"/>
                    </a:lnTo>
                    <a:lnTo>
                      <a:pt x="31" y="81"/>
                    </a:lnTo>
                    <a:lnTo>
                      <a:pt x="35" y="60"/>
                    </a:lnTo>
                    <a:lnTo>
                      <a:pt x="35" y="33"/>
                    </a:lnTo>
                    <a:lnTo>
                      <a:pt x="31" y="15"/>
                    </a:lnTo>
                    <a:lnTo>
                      <a:pt x="26" y="1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4" y="38"/>
                    </a:lnTo>
                    <a:lnTo>
                      <a:pt x="55" y="47"/>
                    </a:lnTo>
                    <a:lnTo>
                      <a:pt x="53" y="71"/>
                    </a:lnTo>
                    <a:lnTo>
                      <a:pt x="47" y="92"/>
                    </a:lnTo>
                    <a:lnTo>
                      <a:pt x="38" y="109"/>
                    </a:lnTo>
                    <a:lnTo>
                      <a:pt x="26" y="12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6" name="Group 1579"/>
            <p:cNvGrpSpPr>
              <a:grpSpLocks/>
            </p:cNvGrpSpPr>
            <p:nvPr/>
          </p:nvGrpSpPr>
          <p:grpSpPr bwMode="auto">
            <a:xfrm>
              <a:off x="3080" y="7145"/>
              <a:ext cx="94" cy="97"/>
              <a:chOff x="3080" y="7145"/>
              <a:chExt cx="94" cy="97"/>
            </a:xfrm>
          </p:grpSpPr>
          <p:sp>
            <p:nvSpPr>
              <p:cNvPr id="3601" name="Freeform 1580"/>
              <p:cNvSpPr>
                <a:spLocks/>
              </p:cNvSpPr>
              <p:nvPr/>
            </p:nvSpPr>
            <p:spPr bwMode="auto">
              <a:xfrm>
                <a:off x="3080" y="7145"/>
                <a:ext cx="94" cy="97"/>
              </a:xfrm>
              <a:custGeom>
                <a:avLst/>
                <a:gdLst>
                  <a:gd name="T0" fmla="+- 0 3100 3080"/>
                  <a:gd name="T1" fmla="*/ T0 w 94"/>
                  <a:gd name="T2" fmla="+- 0 7242 7145"/>
                  <a:gd name="T3" fmla="*/ 7242 h 97"/>
                  <a:gd name="T4" fmla="+- 0 3080 3080"/>
                  <a:gd name="T5" fmla="*/ T4 w 94"/>
                  <a:gd name="T6" fmla="+- 0 7242 7145"/>
                  <a:gd name="T7" fmla="*/ 7242 h 97"/>
                  <a:gd name="T8" fmla="+- 0 3133 3080"/>
                  <a:gd name="T9" fmla="*/ T8 w 94"/>
                  <a:gd name="T10" fmla="+- 0 7145 7145"/>
                  <a:gd name="T11" fmla="*/ 7145 h 97"/>
                  <a:gd name="T12" fmla="+- 0 3157 3080"/>
                  <a:gd name="T13" fmla="*/ T12 w 94"/>
                  <a:gd name="T14" fmla="+- 0 7145 7145"/>
                  <a:gd name="T15" fmla="*/ 7145 h 97"/>
                  <a:gd name="T16" fmla="+- 0 3160 3080"/>
                  <a:gd name="T17" fmla="*/ T16 w 94"/>
                  <a:gd name="T18" fmla="+- 0 7160 7145"/>
                  <a:gd name="T19" fmla="*/ 7160 h 97"/>
                  <a:gd name="T20" fmla="+- 0 3142 3080"/>
                  <a:gd name="T21" fmla="*/ T20 w 94"/>
                  <a:gd name="T22" fmla="+- 0 7160 7145"/>
                  <a:gd name="T23" fmla="*/ 7160 h 97"/>
                  <a:gd name="T24" fmla="+- 0 3134 3080"/>
                  <a:gd name="T25" fmla="*/ T24 w 94"/>
                  <a:gd name="T26" fmla="+- 0 7178 7145"/>
                  <a:gd name="T27" fmla="*/ 7178 h 97"/>
                  <a:gd name="T28" fmla="+- 0 3124 3080"/>
                  <a:gd name="T29" fmla="*/ T28 w 94"/>
                  <a:gd name="T30" fmla="+- 0 7196 7145"/>
                  <a:gd name="T31" fmla="*/ 7196 h 97"/>
                  <a:gd name="T32" fmla="+- 0 3148 3080"/>
                  <a:gd name="T33" fmla="*/ T32 w 94"/>
                  <a:gd name="T34" fmla="+- 0 7202 7145"/>
                  <a:gd name="T35" fmla="*/ 7202 h 97"/>
                  <a:gd name="T36" fmla="+- 0 3167 3080"/>
                  <a:gd name="T37" fmla="*/ T36 w 94"/>
                  <a:gd name="T38" fmla="+- 0 7202 7145"/>
                  <a:gd name="T39" fmla="*/ 7202 h 97"/>
                  <a:gd name="T40" fmla="+- 0 3169 3080"/>
                  <a:gd name="T41" fmla="*/ T40 w 94"/>
                  <a:gd name="T42" fmla="+- 0 7217 7145"/>
                  <a:gd name="T43" fmla="*/ 7217 h 97"/>
                  <a:gd name="T44" fmla="+- 0 3113 3080"/>
                  <a:gd name="T45" fmla="*/ T44 w 94"/>
                  <a:gd name="T46" fmla="+- 0 7217 7145"/>
                  <a:gd name="T47" fmla="*/ 7217 h 97"/>
                  <a:gd name="T48" fmla="+- 0 3100 3080"/>
                  <a:gd name="T49" fmla="*/ T48 w 94"/>
                  <a:gd name="T50" fmla="+- 0 7242 7145"/>
                  <a:gd name="T51" fmla="*/ 724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7"/>
                    </a:moveTo>
                    <a:lnTo>
                      <a:pt x="0" y="97"/>
                    </a:lnTo>
                    <a:lnTo>
                      <a:pt x="53" y="0"/>
                    </a:lnTo>
                    <a:lnTo>
                      <a:pt x="77" y="0"/>
                    </a:lnTo>
                    <a:lnTo>
                      <a:pt x="80" y="15"/>
                    </a:lnTo>
                    <a:lnTo>
                      <a:pt x="62" y="15"/>
                    </a:lnTo>
                    <a:lnTo>
                      <a:pt x="54" y="33"/>
                    </a:lnTo>
                    <a:lnTo>
                      <a:pt x="44" y="51"/>
                    </a:lnTo>
                    <a:lnTo>
                      <a:pt x="68" y="57"/>
                    </a:lnTo>
                    <a:lnTo>
                      <a:pt x="87" y="57"/>
                    </a:lnTo>
                    <a:lnTo>
                      <a:pt x="89" y="72"/>
                    </a:lnTo>
                    <a:lnTo>
                      <a:pt x="33" y="72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" name="Freeform 1581"/>
              <p:cNvSpPr>
                <a:spLocks/>
              </p:cNvSpPr>
              <p:nvPr/>
            </p:nvSpPr>
            <p:spPr bwMode="auto">
              <a:xfrm>
                <a:off x="3080" y="7145"/>
                <a:ext cx="94" cy="97"/>
              </a:xfrm>
              <a:custGeom>
                <a:avLst/>
                <a:gdLst>
                  <a:gd name="T0" fmla="+- 0 3167 3080"/>
                  <a:gd name="T1" fmla="*/ T0 w 94"/>
                  <a:gd name="T2" fmla="+- 0 7202 7145"/>
                  <a:gd name="T3" fmla="*/ 7202 h 97"/>
                  <a:gd name="T4" fmla="+- 0 3148 3080"/>
                  <a:gd name="T5" fmla="*/ T4 w 94"/>
                  <a:gd name="T6" fmla="+- 0 7202 7145"/>
                  <a:gd name="T7" fmla="*/ 7202 h 97"/>
                  <a:gd name="T8" fmla="+- 0 3142 3080"/>
                  <a:gd name="T9" fmla="*/ T8 w 94"/>
                  <a:gd name="T10" fmla="+- 0 7160 7145"/>
                  <a:gd name="T11" fmla="*/ 7160 h 97"/>
                  <a:gd name="T12" fmla="+- 0 3160 3080"/>
                  <a:gd name="T13" fmla="*/ T12 w 94"/>
                  <a:gd name="T14" fmla="+- 0 7160 7145"/>
                  <a:gd name="T15" fmla="*/ 7160 h 97"/>
                  <a:gd name="T16" fmla="+- 0 3167 3080"/>
                  <a:gd name="T17" fmla="*/ T16 w 94"/>
                  <a:gd name="T18" fmla="+- 0 7202 7145"/>
                  <a:gd name="T19" fmla="*/ 720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7"/>
                    </a:moveTo>
                    <a:lnTo>
                      <a:pt x="68" y="57"/>
                    </a:lnTo>
                    <a:lnTo>
                      <a:pt x="62" y="15"/>
                    </a:lnTo>
                    <a:lnTo>
                      <a:pt x="80" y="15"/>
                    </a:lnTo>
                    <a:lnTo>
                      <a:pt x="8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" name="Freeform 1582"/>
              <p:cNvSpPr>
                <a:spLocks/>
              </p:cNvSpPr>
              <p:nvPr/>
            </p:nvSpPr>
            <p:spPr bwMode="auto">
              <a:xfrm>
                <a:off x="3080" y="7145"/>
                <a:ext cx="94" cy="97"/>
              </a:xfrm>
              <a:custGeom>
                <a:avLst/>
                <a:gdLst>
                  <a:gd name="T0" fmla="+- 0 3173 3080"/>
                  <a:gd name="T1" fmla="*/ T0 w 94"/>
                  <a:gd name="T2" fmla="+- 0 7242 7145"/>
                  <a:gd name="T3" fmla="*/ 7242 h 97"/>
                  <a:gd name="T4" fmla="+- 0 3154 3080"/>
                  <a:gd name="T5" fmla="*/ T4 w 94"/>
                  <a:gd name="T6" fmla="+- 0 7242 7145"/>
                  <a:gd name="T7" fmla="*/ 7242 h 97"/>
                  <a:gd name="T8" fmla="+- 0 3150 3080"/>
                  <a:gd name="T9" fmla="*/ T8 w 94"/>
                  <a:gd name="T10" fmla="+- 0 7217 7145"/>
                  <a:gd name="T11" fmla="*/ 7217 h 97"/>
                  <a:gd name="T12" fmla="+- 0 3169 3080"/>
                  <a:gd name="T13" fmla="*/ T12 w 94"/>
                  <a:gd name="T14" fmla="+- 0 7217 7145"/>
                  <a:gd name="T15" fmla="*/ 7217 h 97"/>
                  <a:gd name="T16" fmla="+- 0 3173 3080"/>
                  <a:gd name="T17" fmla="*/ T16 w 94"/>
                  <a:gd name="T18" fmla="+- 0 7242 7145"/>
                  <a:gd name="T19" fmla="*/ 724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3" y="97"/>
                    </a:moveTo>
                    <a:lnTo>
                      <a:pt x="74" y="97"/>
                    </a:lnTo>
                    <a:lnTo>
                      <a:pt x="70" y="72"/>
                    </a:lnTo>
                    <a:lnTo>
                      <a:pt x="89" y="72"/>
                    </a:lnTo>
                    <a:lnTo>
                      <a:pt x="93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7" name="Group 1583"/>
            <p:cNvGrpSpPr>
              <a:grpSpLocks/>
            </p:cNvGrpSpPr>
            <p:nvPr/>
          </p:nvGrpSpPr>
          <p:grpSpPr bwMode="auto">
            <a:xfrm>
              <a:off x="3186" y="7145"/>
              <a:ext cx="102" cy="97"/>
              <a:chOff x="3186" y="7145"/>
              <a:chExt cx="102" cy="97"/>
            </a:xfrm>
          </p:grpSpPr>
          <p:sp>
            <p:nvSpPr>
              <p:cNvPr id="3598" name="Freeform 1584"/>
              <p:cNvSpPr>
                <a:spLocks/>
              </p:cNvSpPr>
              <p:nvPr/>
            </p:nvSpPr>
            <p:spPr bwMode="auto">
              <a:xfrm>
                <a:off x="3186" y="7145"/>
                <a:ext cx="102" cy="97"/>
              </a:xfrm>
              <a:custGeom>
                <a:avLst/>
                <a:gdLst>
                  <a:gd name="T0" fmla="+- 0 3206 3186"/>
                  <a:gd name="T1" fmla="*/ T0 w 102"/>
                  <a:gd name="T2" fmla="+- 0 7242 7145"/>
                  <a:gd name="T3" fmla="*/ 7242 h 97"/>
                  <a:gd name="T4" fmla="+- 0 3186 3186"/>
                  <a:gd name="T5" fmla="*/ T4 w 102"/>
                  <a:gd name="T6" fmla="+- 0 7242 7145"/>
                  <a:gd name="T7" fmla="*/ 7242 h 97"/>
                  <a:gd name="T8" fmla="+- 0 3204 3186"/>
                  <a:gd name="T9" fmla="*/ T8 w 102"/>
                  <a:gd name="T10" fmla="+- 0 7145 7145"/>
                  <a:gd name="T11" fmla="*/ 7145 h 97"/>
                  <a:gd name="T12" fmla="+- 0 3224 3186"/>
                  <a:gd name="T13" fmla="*/ T12 w 102"/>
                  <a:gd name="T14" fmla="+- 0 7145 7145"/>
                  <a:gd name="T15" fmla="*/ 7145 h 97"/>
                  <a:gd name="T16" fmla="+- 0 3217 3186"/>
                  <a:gd name="T17" fmla="*/ T16 w 102"/>
                  <a:gd name="T18" fmla="+- 0 7184 7145"/>
                  <a:gd name="T19" fmla="*/ 7184 h 97"/>
                  <a:gd name="T20" fmla="+- 0 3279 3186"/>
                  <a:gd name="T21" fmla="*/ T20 w 102"/>
                  <a:gd name="T22" fmla="+- 0 7184 7145"/>
                  <a:gd name="T23" fmla="*/ 7184 h 97"/>
                  <a:gd name="T24" fmla="+- 0 3276 3186"/>
                  <a:gd name="T25" fmla="*/ T24 w 102"/>
                  <a:gd name="T26" fmla="+- 0 7201 7145"/>
                  <a:gd name="T27" fmla="*/ 7201 h 97"/>
                  <a:gd name="T28" fmla="+- 0 3214 3186"/>
                  <a:gd name="T29" fmla="*/ T28 w 102"/>
                  <a:gd name="T30" fmla="+- 0 7201 7145"/>
                  <a:gd name="T31" fmla="*/ 7201 h 97"/>
                  <a:gd name="T32" fmla="+- 0 3206 3186"/>
                  <a:gd name="T33" fmla="*/ T32 w 102"/>
                  <a:gd name="T34" fmla="+- 0 7242 7145"/>
                  <a:gd name="T35" fmla="*/ 724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7"/>
                    </a:moveTo>
                    <a:lnTo>
                      <a:pt x="0" y="97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31" y="39"/>
                    </a:lnTo>
                    <a:lnTo>
                      <a:pt x="93" y="39"/>
                    </a:lnTo>
                    <a:lnTo>
                      <a:pt x="90" y="56"/>
                    </a:lnTo>
                    <a:lnTo>
                      <a:pt x="28" y="56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9" name="Freeform 1585"/>
              <p:cNvSpPr>
                <a:spLocks/>
              </p:cNvSpPr>
              <p:nvPr/>
            </p:nvSpPr>
            <p:spPr bwMode="auto">
              <a:xfrm>
                <a:off x="3186" y="7145"/>
                <a:ext cx="102" cy="97"/>
              </a:xfrm>
              <a:custGeom>
                <a:avLst/>
                <a:gdLst>
                  <a:gd name="T0" fmla="+- 0 3279 3186"/>
                  <a:gd name="T1" fmla="*/ T0 w 102"/>
                  <a:gd name="T2" fmla="+- 0 7184 7145"/>
                  <a:gd name="T3" fmla="*/ 7184 h 97"/>
                  <a:gd name="T4" fmla="+- 0 3260 3186"/>
                  <a:gd name="T5" fmla="*/ T4 w 102"/>
                  <a:gd name="T6" fmla="+- 0 7184 7145"/>
                  <a:gd name="T7" fmla="*/ 7184 h 97"/>
                  <a:gd name="T8" fmla="+- 0 3267 3186"/>
                  <a:gd name="T9" fmla="*/ T8 w 102"/>
                  <a:gd name="T10" fmla="+- 0 7145 7145"/>
                  <a:gd name="T11" fmla="*/ 7145 h 97"/>
                  <a:gd name="T12" fmla="+- 0 3287 3186"/>
                  <a:gd name="T13" fmla="*/ T12 w 102"/>
                  <a:gd name="T14" fmla="+- 0 7145 7145"/>
                  <a:gd name="T15" fmla="*/ 7145 h 97"/>
                  <a:gd name="T16" fmla="+- 0 3279 3186"/>
                  <a:gd name="T17" fmla="*/ T16 w 102"/>
                  <a:gd name="T18" fmla="+- 0 7184 7145"/>
                  <a:gd name="T19" fmla="*/ 718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3" y="39"/>
                    </a:moveTo>
                    <a:lnTo>
                      <a:pt x="74" y="39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9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" name="Freeform 1586"/>
              <p:cNvSpPr>
                <a:spLocks/>
              </p:cNvSpPr>
              <p:nvPr/>
            </p:nvSpPr>
            <p:spPr bwMode="auto">
              <a:xfrm>
                <a:off x="3186" y="7145"/>
                <a:ext cx="102" cy="97"/>
              </a:xfrm>
              <a:custGeom>
                <a:avLst/>
                <a:gdLst>
                  <a:gd name="T0" fmla="+- 0 3268 3186"/>
                  <a:gd name="T1" fmla="*/ T0 w 102"/>
                  <a:gd name="T2" fmla="+- 0 7242 7145"/>
                  <a:gd name="T3" fmla="*/ 7242 h 97"/>
                  <a:gd name="T4" fmla="+- 0 3249 3186"/>
                  <a:gd name="T5" fmla="*/ T4 w 102"/>
                  <a:gd name="T6" fmla="+- 0 7242 7145"/>
                  <a:gd name="T7" fmla="*/ 7242 h 97"/>
                  <a:gd name="T8" fmla="+- 0 3257 3186"/>
                  <a:gd name="T9" fmla="*/ T8 w 102"/>
                  <a:gd name="T10" fmla="+- 0 7201 7145"/>
                  <a:gd name="T11" fmla="*/ 7201 h 97"/>
                  <a:gd name="T12" fmla="+- 0 3276 3186"/>
                  <a:gd name="T13" fmla="*/ T12 w 102"/>
                  <a:gd name="T14" fmla="+- 0 7201 7145"/>
                  <a:gd name="T15" fmla="*/ 7201 h 97"/>
                  <a:gd name="T16" fmla="+- 0 3268 3186"/>
                  <a:gd name="T17" fmla="*/ T16 w 102"/>
                  <a:gd name="T18" fmla="+- 0 7242 7145"/>
                  <a:gd name="T19" fmla="*/ 724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7"/>
                    </a:moveTo>
                    <a:lnTo>
                      <a:pt x="63" y="97"/>
                    </a:lnTo>
                    <a:lnTo>
                      <a:pt x="71" y="56"/>
                    </a:lnTo>
                    <a:lnTo>
                      <a:pt x="90" y="56"/>
                    </a:lnTo>
                    <a:lnTo>
                      <a:pt x="82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8" name="Group 1587"/>
            <p:cNvGrpSpPr>
              <a:grpSpLocks/>
            </p:cNvGrpSpPr>
            <p:nvPr/>
          </p:nvGrpSpPr>
          <p:grpSpPr bwMode="auto">
            <a:xfrm>
              <a:off x="3333" y="7144"/>
              <a:ext cx="69" cy="97"/>
              <a:chOff x="3333" y="7144"/>
              <a:chExt cx="69" cy="97"/>
            </a:xfrm>
          </p:grpSpPr>
          <p:sp>
            <p:nvSpPr>
              <p:cNvPr id="3594" name="Freeform 1588"/>
              <p:cNvSpPr>
                <a:spLocks/>
              </p:cNvSpPr>
              <p:nvPr/>
            </p:nvSpPr>
            <p:spPr bwMode="auto">
              <a:xfrm>
                <a:off x="3333" y="7144"/>
                <a:ext cx="69" cy="97"/>
              </a:xfrm>
              <a:custGeom>
                <a:avLst/>
                <a:gdLst>
                  <a:gd name="T0" fmla="+- 0 3374 3333"/>
                  <a:gd name="T1" fmla="*/ T0 w 69"/>
                  <a:gd name="T2" fmla="+- 0 7241 7144"/>
                  <a:gd name="T3" fmla="*/ 7241 h 97"/>
                  <a:gd name="T4" fmla="+- 0 3347 3333"/>
                  <a:gd name="T5" fmla="*/ T4 w 69"/>
                  <a:gd name="T6" fmla="+- 0 7238 7144"/>
                  <a:gd name="T7" fmla="*/ 7238 h 97"/>
                  <a:gd name="T8" fmla="+- 0 3333 3333"/>
                  <a:gd name="T9" fmla="*/ T8 w 69"/>
                  <a:gd name="T10" fmla="+- 0 7226 7144"/>
                  <a:gd name="T11" fmla="*/ 7226 h 97"/>
                  <a:gd name="T12" fmla="+- 0 3333 3333"/>
                  <a:gd name="T13" fmla="*/ T12 w 69"/>
                  <a:gd name="T14" fmla="+- 0 7198 7144"/>
                  <a:gd name="T15" fmla="*/ 7198 h 97"/>
                  <a:gd name="T16" fmla="+- 0 3337 3333"/>
                  <a:gd name="T17" fmla="*/ T16 w 69"/>
                  <a:gd name="T18" fmla="+- 0 7176 7144"/>
                  <a:gd name="T19" fmla="*/ 7176 h 97"/>
                  <a:gd name="T20" fmla="+- 0 3345 3333"/>
                  <a:gd name="T21" fmla="*/ T20 w 69"/>
                  <a:gd name="T22" fmla="+- 0 7159 7144"/>
                  <a:gd name="T23" fmla="*/ 7159 h 97"/>
                  <a:gd name="T24" fmla="+- 0 3358 3333"/>
                  <a:gd name="T25" fmla="*/ T24 w 69"/>
                  <a:gd name="T26" fmla="+- 0 7148 7144"/>
                  <a:gd name="T27" fmla="*/ 7148 h 97"/>
                  <a:gd name="T28" fmla="+- 0 3375 3333"/>
                  <a:gd name="T29" fmla="*/ T28 w 69"/>
                  <a:gd name="T30" fmla="+- 0 7144 7144"/>
                  <a:gd name="T31" fmla="*/ 7144 h 97"/>
                  <a:gd name="T32" fmla="+- 0 3394 3333"/>
                  <a:gd name="T33" fmla="*/ T32 w 69"/>
                  <a:gd name="T34" fmla="+- 0 7147 7144"/>
                  <a:gd name="T35" fmla="*/ 7147 h 97"/>
                  <a:gd name="T36" fmla="+- 0 3400 3333"/>
                  <a:gd name="T37" fmla="*/ T36 w 69"/>
                  <a:gd name="T38" fmla="+- 0 7155 7144"/>
                  <a:gd name="T39" fmla="*/ 7155 h 97"/>
                  <a:gd name="T40" fmla="+- 0 3400 3333"/>
                  <a:gd name="T41" fmla="*/ T40 w 69"/>
                  <a:gd name="T42" fmla="+- 0 7156 7144"/>
                  <a:gd name="T43" fmla="*/ 7156 h 97"/>
                  <a:gd name="T44" fmla="+- 0 3382 3333"/>
                  <a:gd name="T45" fmla="*/ T44 w 69"/>
                  <a:gd name="T46" fmla="+- 0 7156 7144"/>
                  <a:gd name="T47" fmla="*/ 7156 h 97"/>
                  <a:gd name="T48" fmla="+- 0 3366 3333"/>
                  <a:gd name="T49" fmla="*/ T48 w 69"/>
                  <a:gd name="T50" fmla="+- 0 7157 7144"/>
                  <a:gd name="T51" fmla="*/ 7157 h 97"/>
                  <a:gd name="T52" fmla="+- 0 3359 3333"/>
                  <a:gd name="T53" fmla="*/ T52 w 69"/>
                  <a:gd name="T54" fmla="+- 0 7167 7144"/>
                  <a:gd name="T55" fmla="*/ 7167 h 97"/>
                  <a:gd name="T56" fmla="+- 0 3355 3333"/>
                  <a:gd name="T57" fmla="*/ T56 w 69"/>
                  <a:gd name="T58" fmla="+- 0 7173 7144"/>
                  <a:gd name="T59" fmla="*/ 7173 h 97"/>
                  <a:gd name="T60" fmla="+- 0 3352 3333"/>
                  <a:gd name="T61" fmla="*/ T60 w 69"/>
                  <a:gd name="T62" fmla="+- 0 7180 7144"/>
                  <a:gd name="T63" fmla="*/ 7180 h 97"/>
                  <a:gd name="T64" fmla="+- 0 3350 3333"/>
                  <a:gd name="T65" fmla="*/ T64 w 69"/>
                  <a:gd name="T66" fmla="+- 0 7191 7144"/>
                  <a:gd name="T67" fmla="*/ 7191 h 97"/>
                  <a:gd name="T68" fmla="+- 0 3392 3333"/>
                  <a:gd name="T69" fmla="*/ T68 w 69"/>
                  <a:gd name="T70" fmla="+- 0 7191 7144"/>
                  <a:gd name="T71" fmla="*/ 7191 h 97"/>
                  <a:gd name="T72" fmla="+- 0 3395 3333"/>
                  <a:gd name="T73" fmla="*/ T72 w 69"/>
                  <a:gd name="T74" fmla="+- 0 7194 7144"/>
                  <a:gd name="T75" fmla="*/ 7194 h 97"/>
                  <a:gd name="T76" fmla="+- 0 3365 3333"/>
                  <a:gd name="T77" fmla="*/ T76 w 69"/>
                  <a:gd name="T78" fmla="+- 0 7194 7144"/>
                  <a:gd name="T79" fmla="*/ 7194 h 97"/>
                  <a:gd name="T80" fmla="+- 0 3351 3333"/>
                  <a:gd name="T81" fmla="*/ T80 w 69"/>
                  <a:gd name="T82" fmla="+- 0 7202 7144"/>
                  <a:gd name="T83" fmla="*/ 7202 h 97"/>
                  <a:gd name="T84" fmla="+- 0 3349 3333"/>
                  <a:gd name="T85" fmla="*/ T84 w 69"/>
                  <a:gd name="T86" fmla="+- 0 7220 7144"/>
                  <a:gd name="T87" fmla="*/ 7220 h 97"/>
                  <a:gd name="T88" fmla="+- 0 3392 3333"/>
                  <a:gd name="T89" fmla="*/ T88 w 69"/>
                  <a:gd name="T90" fmla="+- 0 7220 7144"/>
                  <a:gd name="T91" fmla="*/ 7220 h 97"/>
                  <a:gd name="T92" fmla="+- 0 3390 3333"/>
                  <a:gd name="T93" fmla="*/ T92 w 69"/>
                  <a:gd name="T94" fmla="+- 0 7228 7144"/>
                  <a:gd name="T95" fmla="*/ 7228 h 97"/>
                  <a:gd name="T96" fmla="+- 0 3374 3333"/>
                  <a:gd name="T97" fmla="*/ T96 w 69"/>
                  <a:gd name="T98" fmla="+- 0 7241 7144"/>
                  <a:gd name="T99" fmla="*/ 724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69" h="97">
                    <a:moveTo>
                      <a:pt x="41" y="97"/>
                    </a:moveTo>
                    <a:lnTo>
                      <a:pt x="14" y="94"/>
                    </a:lnTo>
                    <a:lnTo>
                      <a:pt x="0" y="82"/>
                    </a:lnTo>
                    <a:lnTo>
                      <a:pt x="0" y="54"/>
                    </a:lnTo>
                    <a:lnTo>
                      <a:pt x="4" y="32"/>
                    </a:lnTo>
                    <a:lnTo>
                      <a:pt x="12" y="15"/>
                    </a:lnTo>
                    <a:lnTo>
                      <a:pt x="25" y="4"/>
                    </a:lnTo>
                    <a:lnTo>
                      <a:pt x="42" y="0"/>
                    </a:lnTo>
                    <a:lnTo>
                      <a:pt x="61" y="3"/>
                    </a:lnTo>
                    <a:lnTo>
                      <a:pt x="67" y="11"/>
                    </a:lnTo>
                    <a:lnTo>
                      <a:pt x="67" y="12"/>
                    </a:lnTo>
                    <a:lnTo>
                      <a:pt x="49" y="12"/>
                    </a:lnTo>
                    <a:lnTo>
                      <a:pt x="33" y="13"/>
                    </a:lnTo>
                    <a:lnTo>
                      <a:pt x="26" y="23"/>
                    </a:lnTo>
                    <a:lnTo>
                      <a:pt x="22" y="29"/>
                    </a:lnTo>
                    <a:lnTo>
                      <a:pt x="19" y="36"/>
                    </a:lnTo>
                    <a:lnTo>
                      <a:pt x="17" y="47"/>
                    </a:lnTo>
                    <a:lnTo>
                      <a:pt x="59" y="47"/>
                    </a:lnTo>
                    <a:lnTo>
                      <a:pt x="62" y="50"/>
                    </a:lnTo>
                    <a:lnTo>
                      <a:pt x="32" y="50"/>
                    </a:lnTo>
                    <a:lnTo>
                      <a:pt x="18" y="58"/>
                    </a:lnTo>
                    <a:lnTo>
                      <a:pt x="16" y="76"/>
                    </a:lnTo>
                    <a:lnTo>
                      <a:pt x="59" y="76"/>
                    </a:lnTo>
                    <a:lnTo>
                      <a:pt x="57" y="84"/>
                    </a:lnTo>
                    <a:lnTo>
                      <a:pt x="41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" name="Freeform 1589"/>
              <p:cNvSpPr>
                <a:spLocks/>
              </p:cNvSpPr>
              <p:nvPr/>
            </p:nvSpPr>
            <p:spPr bwMode="auto">
              <a:xfrm>
                <a:off x="3333" y="7144"/>
                <a:ext cx="69" cy="97"/>
              </a:xfrm>
              <a:custGeom>
                <a:avLst/>
                <a:gdLst>
                  <a:gd name="T0" fmla="+- 0 3383 3333"/>
                  <a:gd name="T1" fmla="*/ T0 w 69"/>
                  <a:gd name="T2" fmla="+- 0 7169 7144"/>
                  <a:gd name="T3" fmla="*/ 7169 h 97"/>
                  <a:gd name="T4" fmla="+- 0 3382 3333"/>
                  <a:gd name="T5" fmla="*/ T4 w 69"/>
                  <a:gd name="T6" fmla="+- 0 7156 7144"/>
                  <a:gd name="T7" fmla="*/ 7156 h 97"/>
                  <a:gd name="T8" fmla="+- 0 3400 3333"/>
                  <a:gd name="T9" fmla="*/ T8 w 69"/>
                  <a:gd name="T10" fmla="+- 0 7156 7144"/>
                  <a:gd name="T11" fmla="*/ 7156 h 97"/>
                  <a:gd name="T12" fmla="+- 0 3401 3333"/>
                  <a:gd name="T13" fmla="*/ T12 w 69"/>
                  <a:gd name="T14" fmla="+- 0 7166 7144"/>
                  <a:gd name="T15" fmla="*/ 7166 h 97"/>
                  <a:gd name="T16" fmla="+- 0 3383 3333"/>
                  <a:gd name="T17" fmla="*/ T16 w 69"/>
                  <a:gd name="T18" fmla="+- 0 7169 7144"/>
                  <a:gd name="T19" fmla="*/ 716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0" y="25"/>
                    </a:moveTo>
                    <a:lnTo>
                      <a:pt x="49" y="12"/>
                    </a:lnTo>
                    <a:lnTo>
                      <a:pt x="67" y="12"/>
                    </a:lnTo>
                    <a:lnTo>
                      <a:pt x="68" y="2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" name="Freeform 1590"/>
              <p:cNvSpPr>
                <a:spLocks/>
              </p:cNvSpPr>
              <p:nvPr/>
            </p:nvSpPr>
            <p:spPr bwMode="auto">
              <a:xfrm>
                <a:off x="3333" y="7144"/>
                <a:ext cx="69" cy="97"/>
              </a:xfrm>
              <a:custGeom>
                <a:avLst/>
                <a:gdLst>
                  <a:gd name="T0" fmla="+- 0 3392 3333"/>
                  <a:gd name="T1" fmla="*/ T0 w 69"/>
                  <a:gd name="T2" fmla="+- 0 7191 7144"/>
                  <a:gd name="T3" fmla="*/ 7191 h 97"/>
                  <a:gd name="T4" fmla="+- 0 3350 3333"/>
                  <a:gd name="T5" fmla="*/ T4 w 69"/>
                  <a:gd name="T6" fmla="+- 0 7191 7144"/>
                  <a:gd name="T7" fmla="*/ 7191 h 97"/>
                  <a:gd name="T8" fmla="+- 0 3364 3333"/>
                  <a:gd name="T9" fmla="*/ T8 w 69"/>
                  <a:gd name="T10" fmla="+- 0 7181 7144"/>
                  <a:gd name="T11" fmla="*/ 7181 h 97"/>
                  <a:gd name="T12" fmla="+- 0 3382 3333"/>
                  <a:gd name="T13" fmla="*/ T12 w 69"/>
                  <a:gd name="T14" fmla="+- 0 7182 7144"/>
                  <a:gd name="T15" fmla="*/ 7182 h 97"/>
                  <a:gd name="T16" fmla="+- 0 3392 3333"/>
                  <a:gd name="T17" fmla="*/ T16 w 69"/>
                  <a:gd name="T18" fmla="+- 0 7191 7144"/>
                  <a:gd name="T19" fmla="*/ 719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9" y="47"/>
                    </a:moveTo>
                    <a:lnTo>
                      <a:pt x="17" y="47"/>
                    </a:lnTo>
                    <a:lnTo>
                      <a:pt x="31" y="37"/>
                    </a:lnTo>
                    <a:lnTo>
                      <a:pt x="49" y="38"/>
                    </a:lnTo>
                    <a:lnTo>
                      <a:pt x="5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7" name="Freeform 1591"/>
              <p:cNvSpPr>
                <a:spLocks/>
              </p:cNvSpPr>
              <p:nvPr/>
            </p:nvSpPr>
            <p:spPr bwMode="auto">
              <a:xfrm>
                <a:off x="3333" y="7144"/>
                <a:ext cx="69" cy="97"/>
              </a:xfrm>
              <a:custGeom>
                <a:avLst/>
                <a:gdLst>
                  <a:gd name="T0" fmla="+- 0 3392 3333"/>
                  <a:gd name="T1" fmla="*/ T0 w 69"/>
                  <a:gd name="T2" fmla="+- 0 7220 7144"/>
                  <a:gd name="T3" fmla="*/ 7220 h 97"/>
                  <a:gd name="T4" fmla="+- 0 3349 3333"/>
                  <a:gd name="T5" fmla="*/ T4 w 69"/>
                  <a:gd name="T6" fmla="+- 0 7220 7144"/>
                  <a:gd name="T7" fmla="*/ 7220 h 97"/>
                  <a:gd name="T8" fmla="+- 0 3368 3333"/>
                  <a:gd name="T9" fmla="*/ T8 w 69"/>
                  <a:gd name="T10" fmla="+- 0 7219 7144"/>
                  <a:gd name="T11" fmla="*/ 7219 h 97"/>
                  <a:gd name="T12" fmla="+- 0 3376 3333"/>
                  <a:gd name="T13" fmla="*/ T12 w 69"/>
                  <a:gd name="T14" fmla="+- 0 7208 7144"/>
                  <a:gd name="T15" fmla="*/ 7208 h 97"/>
                  <a:gd name="T16" fmla="+- 0 3372 3333"/>
                  <a:gd name="T17" fmla="*/ T16 w 69"/>
                  <a:gd name="T18" fmla="+- 0 7197 7144"/>
                  <a:gd name="T19" fmla="*/ 7197 h 97"/>
                  <a:gd name="T20" fmla="+- 0 3365 3333"/>
                  <a:gd name="T21" fmla="*/ T20 w 69"/>
                  <a:gd name="T22" fmla="+- 0 7194 7144"/>
                  <a:gd name="T23" fmla="*/ 7194 h 97"/>
                  <a:gd name="T24" fmla="+- 0 3395 3333"/>
                  <a:gd name="T25" fmla="*/ T24 w 69"/>
                  <a:gd name="T26" fmla="+- 0 7194 7144"/>
                  <a:gd name="T27" fmla="*/ 7194 h 97"/>
                  <a:gd name="T28" fmla="+- 0 3396 3333"/>
                  <a:gd name="T29" fmla="*/ T28 w 69"/>
                  <a:gd name="T30" fmla="+- 0 7205 7144"/>
                  <a:gd name="T31" fmla="*/ 7205 h 97"/>
                  <a:gd name="T32" fmla="+- 0 3392 3333"/>
                  <a:gd name="T33" fmla="*/ T32 w 69"/>
                  <a:gd name="T34" fmla="+- 0 7220 7144"/>
                  <a:gd name="T35" fmla="*/ 7220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9" h="97">
                    <a:moveTo>
                      <a:pt x="59" y="76"/>
                    </a:moveTo>
                    <a:lnTo>
                      <a:pt x="16" y="76"/>
                    </a:lnTo>
                    <a:lnTo>
                      <a:pt x="35" y="75"/>
                    </a:lnTo>
                    <a:lnTo>
                      <a:pt x="43" y="64"/>
                    </a:lnTo>
                    <a:lnTo>
                      <a:pt x="39" y="53"/>
                    </a:lnTo>
                    <a:lnTo>
                      <a:pt x="32" y="50"/>
                    </a:lnTo>
                    <a:lnTo>
                      <a:pt x="62" y="50"/>
                    </a:lnTo>
                    <a:lnTo>
                      <a:pt x="63" y="61"/>
                    </a:lnTo>
                    <a:lnTo>
                      <a:pt x="59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99" name="Group 1592"/>
            <p:cNvGrpSpPr>
              <a:grpSpLocks/>
            </p:cNvGrpSpPr>
            <p:nvPr/>
          </p:nvGrpSpPr>
          <p:grpSpPr bwMode="auto">
            <a:xfrm>
              <a:off x="3406" y="7150"/>
              <a:ext cx="71" cy="94"/>
              <a:chOff x="3406" y="7150"/>
              <a:chExt cx="71" cy="94"/>
            </a:xfrm>
          </p:grpSpPr>
          <p:sp>
            <p:nvSpPr>
              <p:cNvPr id="3592" name="Freeform 1593"/>
              <p:cNvSpPr>
                <a:spLocks/>
              </p:cNvSpPr>
              <p:nvPr/>
            </p:nvSpPr>
            <p:spPr bwMode="auto">
              <a:xfrm>
                <a:off x="3406" y="7150"/>
                <a:ext cx="71" cy="94"/>
              </a:xfrm>
              <a:custGeom>
                <a:avLst/>
                <a:gdLst>
                  <a:gd name="T0" fmla="+- 0 3435 3406"/>
                  <a:gd name="T1" fmla="*/ T0 w 71"/>
                  <a:gd name="T2" fmla="+- 0 7243 7150"/>
                  <a:gd name="T3" fmla="*/ 7243 h 94"/>
                  <a:gd name="T4" fmla="+- 0 3414 3406"/>
                  <a:gd name="T5" fmla="*/ T4 w 71"/>
                  <a:gd name="T6" fmla="+- 0 7236 7150"/>
                  <a:gd name="T7" fmla="*/ 7236 h 94"/>
                  <a:gd name="T8" fmla="+- 0 3407 3406"/>
                  <a:gd name="T9" fmla="*/ T8 w 71"/>
                  <a:gd name="T10" fmla="+- 0 7215 7150"/>
                  <a:gd name="T11" fmla="*/ 7215 h 94"/>
                  <a:gd name="T12" fmla="+- 0 3406 3406"/>
                  <a:gd name="T13" fmla="*/ T12 w 71"/>
                  <a:gd name="T14" fmla="+- 0 7211 7150"/>
                  <a:gd name="T15" fmla="*/ 7211 h 94"/>
                  <a:gd name="T16" fmla="+- 0 3408 3406"/>
                  <a:gd name="T17" fmla="*/ T16 w 71"/>
                  <a:gd name="T18" fmla="+- 0 7186 7150"/>
                  <a:gd name="T19" fmla="*/ 7186 h 94"/>
                  <a:gd name="T20" fmla="+- 0 3415 3406"/>
                  <a:gd name="T21" fmla="*/ T20 w 71"/>
                  <a:gd name="T22" fmla="+- 0 7165 7150"/>
                  <a:gd name="T23" fmla="*/ 7165 h 94"/>
                  <a:gd name="T24" fmla="+- 0 3429 3406"/>
                  <a:gd name="T25" fmla="*/ T24 w 71"/>
                  <a:gd name="T26" fmla="+- 0 7150 7150"/>
                  <a:gd name="T27" fmla="*/ 7150 h 94"/>
                  <a:gd name="T28" fmla="+- 0 3459 3406"/>
                  <a:gd name="T29" fmla="*/ T28 w 71"/>
                  <a:gd name="T30" fmla="+- 0 7150 7150"/>
                  <a:gd name="T31" fmla="*/ 7150 h 94"/>
                  <a:gd name="T32" fmla="+- 0 3473 3406"/>
                  <a:gd name="T33" fmla="*/ T32 w 71"/>
                  <a:gd name="T34" fmla="+- 0 7159 7150"/>
                  <a:gd name="T35" fmla="*/ 7159 h 94"/>
                  <a:gd name="T36" fmla="+- 0 3474 3406"/>
                  <a:gd name="T37" fmla="*/ T36 w 71"/>
                  <a:gd name="T38" fmla="+- 0 7160 7150"/>
                  <a:gd name="T39" fmla="*/ 7160 h 94"/>
                  <a:gd name="T40" fmla="+- 0 3451 3406"/>
                  <a:gd name="T41" fmla="*/ T40 w 71"/>
                  <a:gd name="T42" fmla="+- 0 7160 7150"/>
                  <a:gd name="T43" fmla="*/ 7160 h 94"/>
                  <a:gd name="T44" fmla="+- 0 3437 3406"/>
                  <a:gd name="T45" fmla="*/ T44 w 71"/>
                  <a:gd name="T46" fmla="+- 0 7163 7150"/>
                  <a:gd name="T47" fmla="*/ 7163 h 94"/>
                  <a:gd name="T48" fmla="+- 0 3430 3406"/>
                  <a:gd name="T49" fmla="*/ T48 w 71"/>
                  <a:gd name="T50" fmla="+- 0 7181 7150"/>
                  <a:gd name="T51" fmla="*/ 7181 h 94"/>
                  <a:gd name="T52" fmla="+- 0 3426 3406"/>
                  <a:gd name="T53" fmla="*/ T52 w 71"/>
                  <a:gd name="T54" fmla="+- 0 7201 7150"/>
                  <a:gd name="T55" fmla="*/ 7201 h 94"/>
                  <a:gd name="T56" fmla="+- 0 3426 3406"/>
                  <a:gd name="T57" fmla="*/ T56 w 71"/>
                  <a:gd name="T58" fmla="+- 0 7220 7150"/>
                  <a:gd name="T59" fmla="*/ 7220 h 94"/>
                  <a:gd name="T60" fmla="+- 0 3429 3406"/>
                  <a:gd name="T61" fmla="*/ T60 w 71"/>
                  <a:gd name="T62" fmla="+- 0 7226 7150"/>
                  <a:gd name="T63" fmla="*/ 7226 h 94"/>
                  <a:gd name="T64" fmla="+- 0 3430 3406"/>
                  <a:gd name="T65" fmla="*/ T64 w 71"/>
                  <a:gd name="T66" fmla="+- 0 7229 7150"/>
                  <a:gd name="T67" fmla="*/ 7229 h 94"/>
                  <a:gd name="T68" fmla="+- 0 3462 3406"/>
                  <a:gd name="T69" fmla="*/ T68 w 71"/>
                  <a:gd name="T70" fmla="+- 0 7229 7150"/>
                  <a:gd name="T71" fmla="*/ 7229 h 94"/>
                  <a:gd name="T72" fmla="+- 0 3455 3406"/>
                  <a:gd name="T73" fmla="*/ T72 w 71"/>
                  <a:gd name="T74" fmla="+- 0 7237 7150"/>
                  <a:gd name="T75" fmla="*/ 7237 h 94"/>
                  <a:gd name="T76" fmla="+- 0 3435 3406"/>
                  <a:gd name="T77" fmla="*/ T76 w 71"/>
                  <a:gd name="T78" fmla="+- 0 7243 7150"/>
                  <a:gd name="T79" fmla="*/ 7243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1" h="94">
                    <a:moveTo>
                      <a:pt x="29" y="93"/>
                    </a:moveTo>
                    <a:lnTo>
                      <a:pt x="8" y="86"/>
                    </a:lnTo>
                    <a:lnTo>
                      <a:pt x="1" y="65"/>
                    </a:lnTo>
                    <a:lnTo>
                      <a:pt x="0" y="61"/>
                    </a:lnTo>
                    <a:lnTo>
                      <a:pt x="2" y="36"/>
                    </a:lnTo>
                    <a:lnTo>
                      <a:pt x="9" y="1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67" y="9"/>
                    </a:lnTo>
                    <a:lnTo>
                      <a:pt x="68" y="10"/>
                    </a:lnTo>
                    <a:lnTo>
                      <a:pt x="45" y="10"/>
                    </a:lnTo>
                    <a:lnTo>
                      <a:pt x="31" y="13"/>
                    </a:lnTo>
                    <a:lnTo>
                      <a:pt x="24" y="31"/>
                    </a:lnTo>
                    <a:lnTo>
                      <a:pt x="20" y="51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4" y="79"/>
                    </a:lnTo>
                    <a:lnTo>
                      <a:pt x="56" y="79"/>
                    </a:lnTo>
                    <a:lnTo>
                      <a:pt x="49" y="87"/>
                    </a:lnTo>
                    <a:lnTo>
                      <a:pt x="29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" name="Freeform 1594"/>
              <p:cNvSpPr>
                <a:spLocks/>
              </p:cNvSpPr>
              <p:nvPr/>
            </p:nvSpPr>
            <p:spPr bwMode="auto">
              <a:xfrm>
                <a:off x="3406" y="7150"/>
                <a:ext cx="71" cy="94"/>
              </a:xfrm>
              <a:custGeom>
                <a:avLst/>
                <a:gdLst>
                  <a:gd name="T0" fmla="+- 0 3462 3406"/>
                  <a:gd name="T1" fmla="*/ T0 w 71"/>
                  <a:gd name="T2" fmla="+- 0 7229 7150"/>
                  <a:gd name="T3" fmla="*/ 7229 h 94"/>
                  <a:gd name="T4" fmla="+- 0 3430 3406"/>
                  <a:gd name="T5" fmla="*/ T4 w 71"/>
                  <a:gd name="T6" fmla="+- 0 7229 7150"/>
                  <a:gd name="T7" fmla="*/ 7229 h 94"/>
                  <a:gd name="T8" fmla="+- 0 3434 3406"/>
                  <a:gd name="T9" fmla="*/ T8 w 71"/>
                  <a:gd name="T10" fmla="+- 0 7228 7150"/>
                  <a:gd name="T11" fmla="*/ 7228 h 94"/>
                  <a:gd name="T12" fmla="+- 0 3450 3406"/>
                  <a:gd name="T13" fmla="*/ T12 w 71"/>
                  <a:gd name="T14" fmla="+- 0 7218 7150"/>
                  <a:gd name="T15" fmla="*/ 7218 h 94"/>
                  <a:gd name="T16" fmla="+- 0 3456 3406"/>
                  <a:gd name="T17" fmla="*/ T16 w 71"/>
                  <a:gd name="T18" fmla="+- 0 7197 7150"/>
                  <a:gd name="T19" fmla="*/ 7197 h 94"/>
                  <a:gd name="T20" fmla="+- 0 3458 3406"/>
                  <a:gd name="T21" fmla="*/ T20 w 71"/>
                  <a:gd name="T22" fmla="+- 0 7175 7150"/>
                  <a:gd name="T23" fmla="*/ 7175 h 94"/>
                  <a:gd name="T24" fmla="+- 0 3451 3406"/>
                  <a:gd name="T25" fmla="*/ T24 w 71"/>
                  <a:gd name="T26" fmla="+- 0 7160 7150"/>
                  <a:gd name="T27" fmla="*/ 7160 h 94"/>
                  <a:gd name="T28" fmla="+- 0 3474 3406"/>
                  <a:gd name="T29" fmla="*/ T28 w 71"/>
                  <a:gd name="T30" fmla="+- 0 7160 7150"/>
                  <a:gd name="T31" fmla="*/ 7160 h 94"/>
                  <a:gd name="T32" fmla="+- 0 3477 3406"/>
                  <a:gd name="T33" fmla="*/ T32 w 71"/>
                  <a:gd name="T34" fmla="+- 0 7175 7150"/>
                  <a:gd name="T35" fmla="*/ 7175 h 94"/>
                  <a:gd name="T36" fmla="+- 0 3475 3406"/>
                  <a:gd name="T37" fmla="*/ T36 w 71"/>
                  <a:gd name="T38" fmla="+- 0 7200 7150"/>
                  <a:gd name="T39" fmla="*/ 7200 h 94"/>
                  <a:gd name="T40" fmla="+- 0 3468 3406"/>
                  <a:gd name="T41" fmla="*/ T40 w 71"/>
                  <a:gd name="T42" fmla="+- 0 7222 7150"/>
                  <a:gd name="T43" fmla="*/ 7222 h 94"/>
                  <a:gd name="T44" fmla="+- 0 3462 3406"/>
                  <a:gd name="T45" fmla="*/ T44 w 71"/>
                  <a:gd name="T46" fmla="+- 0 7229 7150"/>
                  <a:gd name="T47" fmla="*/ 7229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" h="94">
                    <a:moveTo>
                      <a:pt x="56" y="79"/>
                    </a:moveTo>
                    <a:lnTo>
                      <a:pt x="24" y="79"/>
                    </a:lnTo>
                    <a:lnTo>
                      <a:pt x="28" y="78"/>
                    </a:lnTo>
                    <a:lnTo>
                      <a:pt x="44" y="68"/>
                    </a:lnTo>
                    <a:lnTo>
                      <a:pt x="50" y="47"/>
                    </a:lnTo>
                    <a:lnTo>
                      <a:pt x="52" y="25"/>
                    </a:lnTo>
                    <a:lnTo>
                      <a:pt x="45" y="10"/>
                    </a:lnTo>
                    <a:lnTo>
                      <a:pt x="68" y="10"/>
                    </a:lnTo>
                    <a:lnTo>
                      <a:pt x="71" y="25"/>
                    </a:lnTo>
                    <a:lnTo>
                      <a:pt x="69" y="50"/>
                    </a:lnTo>
                    <a:lnTo>
                      <a:pt x="62" y="72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0" name="Group 1595"/>
            <p:cNvGrpSpPr>
              <a:grpSpLocks/>
            </p:cNvGrpSpPr>
            <p:nvPr/>
          </p:nvGrpSpPr>
          <p:grpSpPr bwMode="auto">
            <a:xfrm>
              <a:off x="3014" y="7308"/>
              <a:ext cx="55" cy="131"/>
              <a:chOff x="3014" y="7308"/>
              <a:chExt cx="55" cy="131"/>
            </a:xfrm>
          </p:grpSpPr>
          <p:sp>
            <p:nvSpPr>
              <p:cNvPr id="3591" name="Freeform 1596"/>
              <p:cNvSpPr>
                <a:spLocks/>
              </p:cNvSpPr>
              <p:nvPr/>
            </p:nvSpPr>
            <p:spPr bwMode="auto">
              <a:xfrm>
                <a:off x="3014" y="7308"/>
                <a:ext cx="55" cy="131"/>
              </a:xfrm>
              <a:custGeom>
                <a:avLst/>
                <a:gdLst>
                  <a:gd name="T0" fmla="+- 0 3024 3014"/>
                  <a:gd name="T1" fmla="*/ T0 w 55"/>
                  <a:gd name="T2" fmla="+- 0 7439 7308"/>
                  <a:gd name="T3" fmla="*/ 7439 h 131"/>
                  <a:gd name="T4" fmla="+- 0 3018 3014"/>
                  <a:gd name="T5" fmla="*/ T4 w 55"/>
                  <a:gd name="T6" fmla="+- 0 7421 7308"/>
                  <a:gd name="T7" fmla="*/ 7421 h 131"/>
                  <a:gd name="T8" fmla="+- 0 3015 3014"/>
                  <a:gd name="T9" fmla="*/ T8 w 55"/>
                  <a:gd name="T10" fmla="+- 0 7401 7308"/>
                  <a:gd name="T11" fmla="*/ 7401 h 131"/>
                  <a:gd name="T12" fmla="+- 0 3014 3014"/>
                  <a:gd name="T13" fmla="*/ T12 w 55"/>
                  <a:gd name="T14" fmla="+- 0 7389 7308"/>
                  <a:gd name="T15" fmla="*/ 7389 h 131"/>
                  <a:gd name="T16" fmla="+- 0 3016 3014"/>
                  <a:gd name="T17" fmla="*/ T16 w 55"/>
                  <a:gd name="T18" fmla="+- 0 7366 7308"/>
                  <a:gd name="T19" fmla="*/ 7366 h 131"/>
                  <a:gd name="T20" fmla="+- 0 3022 3014"/>
                  <a:gd name="T21" fmla="*/ T20 w 55"/>
                  <a:gd name="T22" fmla="+- 0 7345 7308"/>
                  <a:gd name="T23" fmla="*/ 7345 h 131"/>
                  <a:gd name="T24" fmla="+- 0 3032 3014"/>
                  <a:gd name="T25" fmla="*/ T24 w 55"/>
                  <a:gd name="T26" fmla="+- 0 7328 7308"/>
                  <a:gd name="T27" fmla="*/ 7328 h 131"/>
                  <a:gd name="T28" fmla="+- 0 3044 3014"/>
                  <a:gd name="T29" fmla="*/ T28 w 55"/>
                  <a:gd name="T30" fmla="+- 0 7314 7308"/>
                  <a:gd name="T31" fmla="*/ 7314 h 131"/>
                  <a:gd name="T32" fmla="+- 0 3069 3014"/>
                  <a:gd name="T33" fmla="*/ T32 w 55"/>
                  <a:gd name="T34" fmla="+- 0 7308 7308"/>
                  <a:gd name="T35" fmla="*/ 7308 h 131"/>
                  <a:gd name="T36" fmla="+- 0 3056 3014"/>
                  <a:gd name="T37" fmla="*/ T36 w 55"/>
                  <a:gd name="T38" fmla="+- 0 7322 7308"/>
                  <a:gd name="T39" fmla="*/ 7322 h 131"/>
                  <a:gd name="T40" fmla="+- 0 3046 3014"/>
                  <a:gd name="T41" fmla="*/ T40 w 55"/>
                  <a:gd name="T42" fmla="+- 0 7339 7308"/>
                  <a:gd name="T43" fmla="*/ 7339 h 131"/>
                  <a:gd name="T44" fmla="+- 0 3038 3014"/>
                  <a:gd name="T45" fmla="*/ T44 w 55"/>
                  <a:gd name="T46" fmla="+- 0 7357 7308"/>
                  <a:gd name="T47" fmla="*/ 7357 h 131"/>
                  <a:gd name="T48" fmla="+- 0 3034 3014"/>
                  <a:gd name="T49" fmla="*/ T48 w 55"/>
                  <a:gd name="T50" fmla="+- 0 7379 7308"/>
                  <a:gd name="T51" fmla="*/ 7379 h 131"/>
                  <a:gd name="T52" fmla="+- 0 3034 3014"/>
                  <a:gd name="T53" fmla="*/ T52 w 55"/>
                  <a:gd name="T54" fmla="+- 0 7405 7308"/>
                  <a:gd name="T55" fmla="*/ 7405 h 131"/>
                  <a:gd name="T56" fmla="+- 0 3037 3014"/>
                  <a:gd name="T57" fmla="*/ T56 w 55"/>
                  <a:gd name="T58" fmla="+- 0 7424 7308"/>
                  <a:gd name="T59" fmla="*/ 7424 h 131"/>
                  <a:gd name="T60" fmla="+- 0 3043 3014"/>
                  <a:gd name="T61" fmla="*/ T60 w 55"/>
                  <a:gd name="T62" fmla="+- 0 7438 7308"/>
                  <a:gd name="T63" fmla="*/ 7438 h 131"/>
                  <a:gd name="T64" fmla="+- 0 3024 3014"/>
                  <a:gd name="T65" fmla="*/ T64 w 55"/>
                  <a:gd name="T66" fmla="+- 0 7439 7308"/>
                  <a:gd name="T67" fmla="*/ 7439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1"/>
                    </a:moveTo>
                    <a:lnTo>
                      <a:pt x="4" y="113"/>
                    </a:lnTo>
                    <a:lnTo>
                      <a:pt x="1" y="93"/>
                    </a:lnTo>
                    <a:lnTo>
                      <a:pt x="0" y="81"/>
                    </a:lnTo>
                    <a:lnTo>
                      <a:pt x="2" y="58"/>
                    </a:lnTo>
                    <a:lnTo>
                      <a:pt x="8" y="37"/>
                    </a:lnTo>
                    <a:lnTo>
                      <a:pt x="18" y="20"/>
                    </a:lnTo>
                    <a:lnTo>
                      <a:pt x="30" y="6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2" y="31"/>
                    </a:lnTo>
                    <a:lnTo>
                      <a:pt x="24" y="49"/>
                    </a:lnTo>
                    <a:lnTo>
                      <a:pt x="20" y="71"/>
                    </a:lnTo>
                    <a:lnTo>
                      <a:pt x="20" y="97"/>
                    </a:lnTo>
                    <a:lnTo>
                      <a:pt x="23" y="116"/>
                    </a:lnTo>
                    <a:lnTo>
                      <a:pt x="29" y="130"/>
                    </a:lnTo>
                    <a:lnTo>
                      <a:pt x="1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1" name="Group 1597"/>
            <p:cNvGrpSpPr>
              <a:grpSpLocks/>
            </p:cNvGrpSpPr>
            <p:nvPr/>
          </p:nvGrpSpPr>
          <p:grpSpPr bwMode="auto">
            <a:xfrm>
              <a:off x="3057" y="7312"/>
              <a:ext cx="75" cy="99"/>
              <a:chOff x="3057" y="7312"/>
              <a:chExt cx="75" cy="99"/>
            </a:xfrm>
          </p:grpSpPr>
          <p:sp>
            <p:nvSpPr>
              <p:cNvPr id="3586" name="Freeform 1598"/>
              <p:cNvSpPr>
                <a:spLocks/>
              </p:cNvSpPr>
              <p:nvPr/>
            </p:nvSpPr>
            <p:spPr bwMode="auto">
              <a:xfrm>
                <a:off x="3057" y="7312"/>
                <a:ext cx="75" cy="99"/>
              </a:xfrm>
              <a:custGeom>
                <a:avLst/>
                <a:gdLst>
                  <a:gd name="T0" fmla="+- 0 3085 3057"/>
                  <a:gd name="T1" fmla="*/ T0 w 75"/>
                  <a:gd name="T2" fmla="+- 0 7340 7312"/>
                  <a:gd name="T3" fmla="*/ 7340 h 99"/>
                  <a:gd name="T4" fmla="+- 0 3067 3057"/>
                  <a:gd name="T5" fmla="*/ T4 w 75"/>
                  <a:gd name="T6" fmla="+- 0 7336 7312"/>
                  <a:gd name="T7" fmla="*/ 7336 h 99"/>
                  <a:gd name="T8" fmla="+- 0 3078 3057"/>
                  <a:gd name="T9" fmla="*/ T8 w 75"/>
                  <a:gd name="T10" fmla="+- 0 7319 7312"/>
                  <a:gd name="T11" fmla="*/ 7319 h 99"/>
                  <a:gd name="T12" fmla="+- 0 3098 3057"/>
                  <a:gd name="T13" fmla="*/ T12 w 75"/>
                  <a:gd name="T14" fmla="+- 0 7312 7312"/>
                  <a:gd name="T15" fmla="*/ 7312 h 99"/>
                  <a:gd name="T16" fmla="+- 0 3122 3057"/>
                  <a:gd name="T17" fmla="*/ T16 w 75"/>
                  <a:gd name="T18" fmla="+- 0 7317 7312"/>
                  <a:gd name="T19" fmla="*/ 7317 h 99"/>
                  <a:gd name="T20" fmla="+- 0 3128 3057"/>
                  <a:gd name="T21" fmla="*/ T20 w 75"/>
                  <a:gd name="T22" fmla="+- 0 7327 7312"/>
                  <a:gd name="T23" fmla="*/ 7327 h 99"/>
                  <a:gd name="T24" fmla="+- 0 3108 3057"/>
                  <a:gd name="T25" fmla="*/ T24 w 75"/>
                  <a:gd name="T26" fmla="+- 0 7327 7312"/>
                  <a:gd name="T27" fmla="*/ 7327 h 99"/>
                  <a:gd name="T28" fmla="+- 0 3101 3057"/>
                  <a:gd name="T29" fmla="*/ T28 w 75"/>
                  <a:gd name="T30" fmla="+- 0 7327 7312"/>
                  <a:gd name="T31" fmla="*/ 7327 h 99"/>
                  <a:gd name="T32" fmla="+- 0 3092 3057"/>
                  <a:gd name="T33" fmla="*/ T32 w 75"/>
                  <a:gd name="T34" fmla="+- 0 7328 7312"/>
                  <a:gd name="T35" fmla="*/ 7328 h 99"/>
                  <a:gd name="T36" fmla="+- 0 3088 3057"/>
                  <a:gd name="T37" fmla="*/ T36 w 75"/>
                  <a:gd name="T38" fmla="+- 0 7332 7312"/>
                  <a:gd name="T39" fmla="*/ 7332 h 99"/>
                  <a:gd name="T40" fmla="+- 0 3085 3057"/>
                  <a:gd name="T41" fmla="*/ T40 w 75"/>
                  <a:gd name="T42" fmla="+- 0 7340 7312"/>
                  <a:gd name="T43" fmla="*/ 7340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5" h="99">
                    <a:moveTo>
                      <a:pt x="28" y="28"/>
                    </a:moveTo>
                    <a:lnTo>
                      <a:pt x="10" y="24"/>
                    </a:lnTo>
                    <a:lnTo>
                      <a:pt x="21" y="7"/>
                    </a:lnTo>
                    <a:lnTo>
                      <a:pt x="41" y="0"/>
                    </a:lnTo>
                    <a:lnTo>
                      <a:pt x="65" y="5"/>
                    </a:lnTo>
                    <a:lnTo>
                      <a:pt x="71" y="15"/>
                    </a:lnTo>
                    <a:lnTo>
                      <a:pt x="51" y="15"/>
                    </a:lnTo>
                    <a:lnTo>
                      <a:pt x="44" y="15"/>
                    </a:lnTo>
                    <a:lnTo>
                      <a:pt x="35" y="16"/>
                    </a:lnTo>
                    <a:lnTo>
                      <a:pt x="31" y="20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" name="Freeform 1599"/>
              <p:cNvSpPr>
                <a:spLocks/>
              </p:cNvSpPr>
              <p:nvPr/>
            </p:nvSpPr>
            <p:spPr bwMode="auto">
              <a:xfrm>
                <a:off x="3057" y="7312"/>
                <a:ext cx="75" cy="99"/>
              </a:xfrm>
              <a:custGeom>
                <a:avLst/>
                <a:gdLst>
                  <a:gd name="T0" fmla="+- 0 3129 3057"/>
                  <a:gd name="T1" fmla="*/ T0 w 75"/>
                  <a:gd name="T2" fmla="+- 0 7354 7312"/>
                  <a:gd name="T3" fmla="*/ 7354 h 99"/>
                  <a:gd name="T4" fmla="+- 0 3101 3057"/>
                  <a:gd name="T5" fmla="*/ T4 w 75"/>
                  <a:gd name="T6" fmla="+- 0 7354 7312"/>
                  <a:gd name="T7" fmla="*/ 7354 h 99"/>
                  <a:gd name="T8" fmla="+- 0 3112 3057"/>
                  <a:gd name="T9" fmla="*/ T8 w 75"/>
                  <a:gd name="T10" fmla="+- 0 7351 7312"/>
                  <a:gd name="T11" fmla="*/ 7351 h 99"/>
                  <a:gd name="T12" fmla="+- 0 3112 3057"/>
                  <a:gd name="T13" fmla="*/ T12 w 75"/>
                  <a:gd name="T14" fmla="+- 0 7338 7312"/>
                  <a:gd name="T15" fmla="*/ 7338 h 99"/>
                  <a:gd name="T16" fmla="+- 0 3112 3057"/>
                  <a:gd name="T17" fmla="*/ T16 w 75"/>
                  <a:gd name="T18" fmla="+- 0 7331 7312"/>
                  <a:gd name="T19" fmla="*/ 7331 h 99"/>
                  <a:gd name="T20" fmla="+- 0 3108 3057"/>
                  <a:gd name="T21" fmla="*/ T20 w 75"/>
                  <a:gd name="T22" fmla="+- 0 7327 7312"/>
                  <a:gd name="T23" fmla="*/ 7327 h 99"/>
                  <a:gd name="T24" fmla="+- 0 3128 3057"/>
                  <a:gd name="T25" fmla="*/ T24 w 75"/>
                  <a:gd name="T26" fmla="+- 0 7327 7312"/>
                  <a:gd name="T27" fmla="*/ 7327 h 99"/>
                  <a:gd name="T28" fmla="+- 0 3132 3057"/>
                  <a:gd name="T29" fmla="*/ T28 w 75"/>
                  <a:gd name="T30" fmla="+- 0 7334 7312"/>
                  <a:gd name="T31" fmla="*/ 7334 h 99"/>
                  <a:gd name="T32" fmla="+- 0 3132 3057"/>
                  <a:gd name="T33" fmla="*/ T32 w 75"/>
                  <a:gd name="T34" fmla="+- 0 7352 7312"/>
                  <a:gd name="T35" fmla="*/ 7352 h 99"/>
                  <a:gd name="T36" fmla="+- 0 3129 3057"/>
                  <a:gd name="T37" fmla="*/ T36 w 75"/>
                  <a:gd name="T38" fmla="+- 0 7354 7312"/>
                  <a:gd name="T39" fmla="*/ 735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72" y="42"/>
                    </a:moveTo>
                    <a:lnTo>
                      <a:pt x="44" y="42"/>
                    </a:lnTo>
                    <a:lnTo>
                      <a:pt x="55" y="39"/>
                    </a:lnTo>
                    <a:lnTo>
                      <a:pt x="55" y="26"/>
                    </a:lnTo>
                    <a:lnTo>
                      <a:pt x="55" y="19"/>
                    </a:lnTo>
                    <a:lnTo>
                      <a:pt x="51" y="15"/>
                    </a:lnTo>
                    <a:lnTo>
                      <a:pt x="71" y="15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8" name="Freeform 1600"/>
              <p:cNvSpPr>
                <a:spLocks/>
              </p:cNvSpPr>
              <p:nvPr/>
            </p:nvSpPr>
            <p:spPr bwMode="auto">
              <a:xfrm>
                <a:off x="3057" y="7312"/>
                <a:ext cx="75" cy="99"/>
              </a:xfrm>
              <a:custGeom>
                <a:avLst/>
                <a:gdLst>
                  <a:gd name="T0" fmla="+- 0 3084 3057"/>
                  <a:gd name="T1" fmla="*/ T0 w 75"/>
                  <a:gd name="T2" fmla="+- 0 7368 7312"/>
                  <a:gd name="T3" fmla="*/ 7368 h 99"/>
                  <a:gd name="T4" fmla="+- 0 3087 3057"/>
                  <a:gd name="T5" fmla="*/ T4 w 75"/>
                  <a:gd name="T6" fmla="+- 0 7353 7312"/>
                  <a:gd name="T7" fmla="*/ 7353 h 99"/>
                  <a:gd name="T8" fmla="+- 0 3101 3057"/>
                  <a:gd name="T9" fmla="*/ T8 w 75"/>
                  <a:gd name="T10" fmla="+- 0 7354 7312"/>
                  <a:gd name="T11" fmla="*/ 7354 h 99"/>
                  <a:gd name="T12" fmla="+- 0 3129 3057"/>
                  <a:gd name="T13" fmla="*/ T12 w 75"/>
                  <a:gd name="T14" fmla="+- 0 7354 7312"/>
                  <a:gd name="T15" fmla="*/ 7354 h 99"/>
                  <a:gd name="T16" fmla="+- 0 3122 3057"/>
                  <a:gd name="T17" fmla="*/ T16 w 75"/>
                  <a:gd name="T18" fmla="+- 0 7358 7312"/>
                  <a:gd name="T19" fmla="*/ 7358 h 99"/>
                  <a:gd name="T20" fmla="+- 0 3107 3057"/>
                  <a:gd name="T21" fmla="*/ T20 w 75"/>
                  <a:gd name="T22" fmla="+- 0 7360 7312"/>
                  <a:gd name="T23" fmla="*/ 7360 h 99"/>
                  <a:gd name="T24" fmla="+- 0 3118 3057"/>
                  <a:gd name="T25" fmla="*/ T24 w 75"/>
                  <a:gd name="T26" fmla="+- 0 7362 7312"/>
                  <a:gd name="T27" fmla="*/ 7362 h 99"/>
                  <a:gd name="T28" fmla="+- 0 3125 3057"/>
                  <a:gd name="T29" fmla="*/ T28 w 75"/>
                  <a:gd name="T30" fmla="+- 0 7368 7312"/>
                  <a:gd name="T31" fmla="*/ 7368 h 99"/>
                  <a:gd name="T32" fmla="+- 0 3097 3057"/>
                  <a:gd name="T33" fmla="*/ T32 w 75"/>
                  <a:gd name="T34" fmla="+- 0 7368 7312"/>
                  <a:gd name="T35" fmla="*/ 7368 h 99"/>
                  <a:gd name="T36" fmla="+- 0 3084 3057"/>
                  <a:gd name="T37" fmla="*/ T36 w 75"/>
                  <a:gd name="T38" fmla="+- 0 7368 7312"/>
                  <a:gd name="T39" fmla="*/ 7368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56"/>
                    </a:moveTo>
                    <a:lnTo>
                      <a:pt x="30" y="41"/>
                    </a:lnTo>
                    <a:lnTo>
                      <a:pt x="44" y="42"/>
                    </a:lnTo>
                    <a:lnTo>
                      <a:pt x="72" y="42"/>
                    </a:lnTo>
                    <a:lnTo>
                      <a:pt x="65" y="46"/>
                    </a:lnTo>
                    <a:lnTo>
                      <a:pt x="50" y="48"/>
                    </a:lnTo>
                    <a:lnTo>
                      <a:pt x="61" y="50"/>
                    </a:lnTo>
                    <a:lnTo>
                      <a:pt x="68" y="56"/>
                    </a:lnTo>
                    <a:lnTo>
                      <a:pt x="40" y="56"/>
                    </a:lnTo>
                    <a:lnTo>
                      <a:pt x="2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" name="Freeform 1601"/>
              <p:cNvSpPr>
                <a:spLocks/>
              </p:cNvSpPr>
              <p:nvPr/>
            </p:nvSpPr>
            <p:spPr bwMode="auto">
              <a:xfrm>
                <a:off x="3057" y="7312"/>
                <a:ext cx="75" cy="99"/>
              </a:xfrm>
              <a:custGeom>
                <a:avLst/>
                <a:gdLst>
                  <a:gd name="T0" fmla="+- 0 3120 3057"/>
                  <a:gd name="T1" fmla="*/ T0 w 75"/>
                  <a:gd name="T2" fmla="+- 0 7396 7312"/>
                  <a:gd name="T3" fmla="*/ 7396 h 99"/>
                  <a:gd name="T4" fmla="+- 0 3101 3057"/>
                  <a:gd name="T5" fmla="*/ T4 w 75"/>
                  <a:gd name="T6" fmla="+- 0 7396 7312"/>
                  <a:gd name="T7" fmla="*/ 7396 h 99"/>
                  <a:gd name="T8" fmla="+- 0 3106 3057"/>
                  <a:gd name="T9" fmla="*/ T8 w 75"/>
                  <a:gd name="T10" fmla="+- 0 7391 7312"/>
                  <a:gd name="T11" fmla="*/ 7391 h 99"/>
                  <a:gd name="T12" fmla="+- 0 3106 3057"/>
                  <a:gd name="T13" fmla="*/ T12 w 75"/>
                  <a:gd name="T14" fmla="+- 0 7369 7312"/>
                  <a:gd name="T15" fmla="*/ 7369 h 99"/>
                  <a:gd name="T16" fmla="+- 0 3097 3057"/>
                  <a:gd name="T17" fmla="*/ T16 w 75"/>
                  <a:gd name="T18" fmla="+- 0 7368 7312"/>
                  <a:gd name="T19" fmla="*/ 7368 h 99"/>
                  <a:gd name="T20" fmla="+- 0 3125 3057"/>
                  <a:gd name="T21" fmla="*/ T20 w 75"/>
                  <a:gd name="T22" fmla="+- 0 7368 7312"/>
                  <a:gd name="T23" fmla="*/ 7368 h 99"/>
                  <a:gd name="T24" fmla="+- 0 3126 3057"/>
                  <a:gd name="T25" fmla="*/ T24 w 75"/>
                  <a:gd name="T26" fmla="+- 0 7368 7312"/>
                  <a:gd name="T27" fmla="*/ 7368 h 99"/>
                  <a:gd name="T28" fmla="+- 0 3126 3057"/>
                  <a:gd name="T29" fmla="*/ T28 w 75"/>
                  <a:gd name="T30" fmla="+- 0 7381 7312"/>
                  <a:gd name="T31" fmla="*/ 7381 h 99"/>
                  <a:gd name="T32" fmla="+- 0 3120 3057"/>
                  <a:gd name="T33" fmla="*/ T32 w 75"/>
                  <a:gd name="T34" fmla="+- 0 7396 7312"/>
                  <a:gd name="T35" fmla="*/ 739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5" h="99">
                    <a:moveTo>
                      <a:pt x="63" y="84"/>
                    </a:moveTo>
                    <a:lnTo>
                      <a:pt x="44" y="84"/>
                    </a:lnTo>
                    <a:lnTo>
                      <a:pt x="49" y="79"/>
                    </a:lnTo>
                    <a:lnTo>
                      <a:pt x="49" y="57"/>
                    </a:lnTo>
                    <a:lnTo>
                      <a:pt x="40" y="56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69" y="69"/>
                    </a:lnTo>
                    <a:lnTo>
                      <a:pt x="63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" name="Freeform 1602"/>
              <p:cNvSpPr>
                <a:spLocks/>
              </p:cNvSpPr>
              <p:nvPr/>
            </p:nvSpPr>
            <p:spPr bwMode="auto">
              <a:xfrm>
                <a:off x="3057" y="7312"/>
                <a:ext cx="75" cy="99"/>
              </a:xfrm>
              <a:custGeom>
                <a:avLst/>
                <a:gdLst>
                  <a:gd name="T0" fmla="+- 0 3084 3057"/>
                  <a:gd name="T1" fmla="*/ T0 w 75"/>
                  <a:gd name="T2" fmla="+- 0 7411 7312"/>
                  <a:gd name="T3" fmla="*/ 7411 h 99"/>
                  <a:gd name="T4" fmla="+- 0 3066 3057"/>
                  <a:gd name="T5" fmla="*/ T4 w 75"/>
                  <a:gd name="T6" fmla="+- 0 7405 7312"/>
                  <a:gd name="T7" fmla="*/ 7405 h 99"/>
                  <a:gd name="T8" fmla="+- 0 3057 3057"/>
                  <a:gd name="T9" fmla="*/ T8 w 75"/>
                  <a:gd name="T10" fmla="+- 0 7390 7312"/>
                  <a:gd name="T11" fmla="*/ 7390 h 99"/>
                  <a:gd name="T12" fmla="+- 0 3076 3057"/>
                  <a:gd name="T13" fmla="*/ T12 w 75"/>
                  <a:gd name="T14" fmla="+- 0 7384 7312"/>
                  <a:gd name="T15" fmla="*/ 7384 h 99"/>
                  <a:gd name="T16" fmla="+- 0 3077 3057"/>
                  <a:gd name="T17" fmla="*/ T16 w 75"/>
                  <a:gd name="T18" fmla="+- 0 7392 7312"/>
                  <a:gd name="T19" fmla="*/ 7392 h 99"/>
                  <a:gd name="T20" fmla="+- 0 3082 3057"/>
                  <a:gd name="T21" fmla="*/ T20 w 75"/>
                  <a:gd name="T22" fmla="+- 0 7396 7312"/>
                  <a:gd name="T23" fmla="*/ 7396 h 99"/>
                  <a:gd name="T24" fmla="+- 0 3120 3057"/>
                  <a:gd name="T25" fmla="*/ T24 w 75"/>
                  <a:gd name="T26" fmla="+- 0 7396 7312"/>
                  <a:gd name="T27" fmla="*/ 7396 h 99"/>
                  <a:gd name="T28" fmla="+- 0 3119 3057"/>
                  <a:gd name="T29" fmla="*/ T28 w 75"/>
                  <a:gd name="T30" fmla="+- 0 7399 7312"/>
                  <a:gd name="T31" fmla="*/ 7399 h 99"/>
                  <a:gd name="T32" fmla="+- 0 3103 3057"/>
                  <a:gd name="T33" fmla="*/ T32 w 75"/>
                  <a:gd name="T34" fmla="+- 0 7409 7312"/>
                  <a:gd name="T35" fmla="*/ 7409 h 99"/>
                  <a:gd name="T36" fmla="+- 0 3084 3057"/>
                  <a:gd name="T37" fmla="*/ T36 w 75"/>
                  <a:gd name="T38" fmla="+- 0 7411 7312"/>
                  <a:gd name="T39" fmla="*/ 7411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99"/>
                    </a:moveTo>
                    <a:lnTo>
                      <a:pt x="9" y="93"/>
                    </a:lnTo>
                    <a:lnTo>
                      <a:pt x="0" y="78"/>
                    </a:lnTo>
                    <a:lnTo>
                      <a:pt x="19" y="72"/>
                    </a:lnTo>
                    <a:lnTo>
                      <a:pt x="20" y="80"/>
                    </a:lnTo>
                    <a:lnTo>
                      <a:pt x="25" y="84"/>
                    </a:lnTo>
                    <a:lnTo>
                      <a:pt x="63" y="84"/>
                    </a:lnTo>
                    <a:lnTo>
                      <a:pt x="62" y="87"/>
                    </a:lnTo>
                    <a:lnTo>
                      <a:pt x="46" y="97"/>
                    </a:lnTo>
                    <a:lnTo>
                      <a:pt x="2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2" name="Group 1603"/>
            <p:cNvGrpSpPr>
              <a:grpSpLocks/>
            </p:cNvGrpSpPr>
            <p:nvPr/>
          </p:nvGrpSpPr>
          <p:grpSpPr bwMode="auto">
            <a:xfrm>
              <a:off x="3178" y="7336"/>
              <a:ext cx="78" cy="76"/>
              <a:chOff x="3178" y="7336"/>
              <a:chExt cx="78" cy="76"/>
            </a:xfrm>
          </p:grpSpPr>
          <p:sp>
            <p:nvSpPr>
              <p:cNvPr id="3583" name="Freeform 1604"/>
              <p:cNvSpPr>
                <a:spLocks/>
              </p:cNvSpPr>
              <p:nvPr/>
            </p:nvSpPr>
            <p:spPr bwMode="auto">
              <a:xfrm>
                <a:off x="3178" y="7336"/>
                <a:ext cx="78" cy="76"/>
              </a:xfrm>
              <a:custGeom>
                <a:avLst/>
                <a:gdLst>
                  <a:gd name="T0" fmla="+- 0 3212 3178"/>
                  <a:gd name="T1" fmla="*/ T0 w 78"/>
                  <a:gd name="T2" fmla="+- 0 7411 7336"/>
                  <a:gd name="T3" fmla="*/ 7411 h 76"/>
                  <a:gd name="T4" fmla="+- 0 3199 3178"/>
                  <a:gd name="T5" fmla="*/ T4 w 78"/>
                  <a:gd name="T6" fmla="+- 0 7411 7336"/>
                  <a:gd name="T7" fmla="*/ 7411 h 76"/>
                  <a:gd name="T8" fmla="+- 0 3183 3178"/>
                  <a:gd name="T9" fmla="*/ T8 w 78"/>
                  <a:gd name="T10" fmla="+- 0 7405 7336"/>
                  <a:gd name="T11" fmla="*/ 7405 h 76"/>
                  <a:gd name="T12" fmla="+- 0 3178 3178"/>
                  <a:gd name="T13" fmla="*/ T12 w 78"/>
                  <a:gd name="T14" fmla="+- 0 7391 7336"/>
                  <a:gd name="T15" fmla="*/ 7391 h 76"/>
                  <a:gd name="T16" fmla="+- 0 3180 3178"/>
                  <a:gd name="T17" fmla="*/ T16 w 78"/>
                  <a:gd name="T18" fmla="+- 0 7373 7336"/>
                  <a:gd name="T19" fmla="*/ 7373 h 76"/>
                  <a:gd name="T20" fmla="+- 0 3185 3178"/>
                  <a:gd name="T21" fmla="*/ T20 w 78"/>
                  <a:gd name="T22" fmla="+- 0 7352 7336"/>
                  <a:gd name="T23" fmla="*/ 7352 h 76"/>
                  <a:gd name="T24" fmla="+- 0 3207 3178"/>
                  <a:gd name="T25" fmla="*/ T24 w 78"/>
                  <a:gd name="T26" fmla="+- 0 7336 7336"/>
                  <a:gd name="T27" fmla="*/ 7336 h 76"/>
                  <a:gd name="T28" fmla="+- 0 3197 3178"/>
                  <a:gd name="T29" fmla="*/ T28 w 78"/>
                  <a:gd name="T30" fmla="+- 0 7388 7336"/>
                  <a:gd name="T31" fmla="*/ 7388 h 76"/>
                  <a:gd name="T32" fmla="+- 0 3209 3178"/>
                  <a:gd name="T33" fmla="*/ T32 w 78"/>
                  <a:gd name="T34" fmla="+- 0 7396 7336"/>
                  <a:gd name="T35" fmla="*/ 7396 h 76"/>
                  <a:gd name="T36" fmla="+- 0 3244 3178"/>
                  <a:gd name="T37" fmla="*/ T36 w 78"/>
                  <a:gd name="T38" fmla="+- 0 7396 7336"/>
                  <a:gd name="T39" fmla="*/ 7396 h 76"/>
                  <a:gd name="T40" fmla="+- 0 3244 3178"/>
                  <a:gd name="T41" fmla="*/ T40 w 78"/>
                  <a:gd name="T42" fmla="+- 0 7397 7336"/>
                  <a:gd name="T43" fmla="*/ 7397 h 76"/>
                  <a:gd name="T44" fmla="+- 0 3224 3178"/>
                  <a:gd name="T45" fmla="*/ T44 w 78"/>
                  <a:gd name="T46" fmla="+- 0 7397 7336"/>
                  <a:gd name="T47" fmla="*/ 7397 h 76"/>
                  <a:gd name="T48" fmla="+- 0 3219 3178"/>
                  <a:gd name="T49" fmla="*/ T48 w 78"/>
                  <a:gd name="T50" fmla="+- 0 7405 7336"/>
                  <a:gd name="T51" fmla="*/ 7405 h 76"/>
                  <a:gd name="T52" fmla="+- 0 3212 3178"/>
                  <a:gd name="T53" fmla="*/ T52 w 78"/>
                  <a:gd name="T54" fmla="+- 0 7411 7336"/>
                  <a:gd name="T55" fmla="*/ 741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4" y="75"/>
                    </a:moveTo>
                    <a:lnTo>
                      <a:pt x="21" y="75"/>
                    </a:lnTo>
                    <a:lnTo>
                      <a:pt x="5" y="69"/>
                    </a:lnTo>
                    <a:lnTo>
                      <a:pt x="0" y="55"/>
                    </a:lnTo>
                    <a:lnTo>
                      <a:pt x="2" y="37"/>
                    </a:lnTo>
                    <a:lnTo>
                      <a:pt x="7" y="16"/>
                    </a:lnTo>
                    <a:lnTo>
                      <a:pt x="29" y="0"/>
                    </a:lnTo>
                    <a:lnTo>
                      <a:pt x="19" y="52"/>
                    </a:lnTo>
                    <a:lnTo>
                      <a:pt x="31" y="60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46" y="61"/>
                    </a:lnTo>
                    <a:lnTo>
                      <a:pt x="41" y="69"/>
                    </a:lnTo>
                    <a:lnTo>
                      <a:pt x="34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" name="Freeform 1605"/>
              <p:cNvSpPr>
                <a:spLocks/>
              </p:cNvSpPr>
              <p:nvPr/>
            </p:nvSpPr>
            <p:spPr bwMode="auto">
              <a:xfrm>
                <a:off x="3178" y="7336"/>
                <a:ext cx="78" cy="76"/>
              </a:xfrm>
              <a:custGeom>
                <a:avLst/>
                <a:gdLst>
                  <a:gd name="T0" fmla="+- 0 3244 3178"/>
                  <a:gd name="T1" fmla="*/ T0 w 78"/>
                  <a:gd name="T2" fmla="+- 0 7396 7336"/>
                  <a:gd name="T3" fmla="*/ 7396 h 76"/>
                  <a:gd name="T4" fmla="+- 0 3209 3178"/>
                  <a:gd name="T5" fmla="*/ T4 w 78"/>
                  <a:gd name="T6" fmla="+- 0 7396 7336"/>
                  <a:gd name="T7" fmla="*/ 7396 h 76"/>
                  <a:gd name="T8" fmla="+- 0 3223 3178"/>
                  <a:gd name="T9" fmla="*/ T8 w 78"/>
                  <a:gd name="T10" fmla="+- 0 7388 7336"/>
                  <a:gd name="T11" fmla="*/ 7388 h 76"/>
                  <a:gd name="T12" fmla="+- 0 3229 3178"/>
                  <a:gd name="T13" fmla="*/ T12 w 78"/>
                  <a:gd name="T14" fmla="+- 0 7368 7336"/>
                  <a:gd name="T15" fmla="*/ 7368 h 76"/>
                  <a:gd name="T16" fmla="+- 0 3233 3178"/>
                  <a:gd name="T17" fmla="*/ T16 w 78"/>
                  <a:gd name="T18" fmla="+- 0 7348 7336"/>
                  <a:gd name="T19" fmla="*/ 7348 h 76"/>
                  <a:gd name="T20" fmla="+- 0 3255 3178"/>
                  <a:gd name="T21" fmla="*/ T20 w 78"/>
                  <a:gd name="T22" fmla="+- 0 7336 7336"/>
                  <a:gd name="T23" fmla="*/ 7336 h 76"/>
                  <a:gd name="T24" fmla="+- 0 3244 3178"/>
                  <a:gd name="T25" fmla="*/ T24 w 78"/>
                  <a:gd name="T26" fmla="+- 0 7396 7336"/>
                  <a:gd name="T27" fmla="*/ 7396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6" y="60"/>
                    </a:moveTo>
                    <a:lnTo>
                      <a:pt x="31" y="60"/>
                    </a:lnTo>
                    <a:lnTo>
                      <a:pt x="45" y="52"/>
                    </a:lnTo>
                    <a:lnTo>
                      <a:pt x="51" y="32"/>
                    </a:lnTo>
                    <a:lnTo>
                      <a:pt x="55" y="12"/>
                    </a:lnTo>
                    <a:lnTo>
                      <a:pt x="77" y="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" name="Freeform 1606"/>
              <p:cNvSpPr>
                <a:spLocks/>
              </p:cNvSpPr>
              <p:nvPr/>
            </p:nvSpPr>
            <p:spPr bwMode="auto">
              <a:xfrm>
                <a:off x="3178" y="7336"/>
                <a:ext cx="78" cy="76"/>
              </a:xfrm>
              <a:custGeom>
                <a:avLst/>
                <a:gdLst>
                  <a:gd name="T0" fmla="+- 0 3241 3178"/>
                  <a:gd name="T1" fmla="*/ T0 w 78"/>
                  <a:gd name="T2" fmla="+- 0 7410 7336"/>
                  <a:gd name="T3" fmla="*/ 7410 h 76"/>
                  <a:gd name="T4" fmla="+- 0 3223 3178"/>
                  <a:gd name="T5" fmla="*/ T4 w 78"/>
                  <a:gd name="T6" fmla="+- 0 7410 7336"/>
                  <a:gd name="T7" fmla="*/ 7410 h 76"/>
                  <a:gd name="T8" fmla="+- 0 3223 3178"/>
                  <a:gd name="T9" fmla="*/ T8 w 78"/>
                  <a:gd name="T10" fmla="+- 0 7405 7336"/>
                  <a:gd name="T11" fmla="*/ 7405 h 76"/>
                  <a:gd name="T12" fmla="+- 0 3225 3178"/>
                  <a:gd name="T13" fmla="*/ T12 w 78"/>
                  <a:gd name="T14" fmla="+- 0 7400 7336"/>
                  <a:gd name="T15" fmla="*/ 7400 h 76"/>
                  <a:gd name="T16" fmla="+- 0 3224 3178"/>
                  <a:gd name="T17" fmla="*/ T16 w 78"/>
                  <a:gd name="T18" fmla="+- 0 7397 7336"/>
                  <a:gd name="T19" fmla="*/ 7397 h 76"/>
                  <a:gd name="T20" fmla="+- 0 3244 3178"/>
                  <a:gd name="T21" fmla="*/ T20 w 78"/>
                  <a:gd name="T22" fmla="+- 0 7397 7336"/>
                  <a:gd name="T23" fmla="*/ 7397 h 76"/>
                  <a:gd name="T24" fmla="+- 0 3241 3178"/>
                  <a:gd name="T25" fmla="*/ T24 w 78"/>
                  <a:gd name="T26" fmla="+- 0 7410 7336"/>
                  <a:gd name="T27" fmla="*/ 741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5" y="74"/>
                    </a:lnTo>
                    <a:lnTo>
                      <a:pt x="45" y="69"/>
                    </a:lnTo>
                    <a:lnTo>
                      <a:pt x="47" y="64"/>
                    </a:lnTo>
                    <a:lnTo>
                      <a:pt x="46" y="61"/>
                    </a:lnTo>
                    <a:lnTo>
                      <a:pt x="66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3" name="Group 1607"/>
            <p:cNvGrpSpPr>
              <a:grpSpLocks/>
            </p:cNvGrpSpPr>
            <p:nvPr/>
          </p:nvGrpSpPr>
          <p:grpSpPr bwMode="auto">
            <a:xfrm>
              <a:off x="3260" y="7334"/>
              <a:ext cx="77" cy="76"/>
              <a:chOff x="3260" y="7334"/>
              <a:chExt cx="77" cy="76"/>
            </a:xfrm>
          </p:grpSpPr>
          <p:sp>
            <p:nvSpPr>
              <p:cNvPr id="3580" name="Freeform 1608"/>
              <p:cNvSpPr>
                <a:spLocks/>
              </p:cNvSpPr>
              <p:nvPr/>
            </p:nvSpPr>
            <p:spPr bwMode="auto">
              <a:xfrm>
                <a:off x="3260" y="7334"/>
                <a:ext cx="77" cy="76"/>
              </a:xfrm>
              <a:custGeom>
                <a:avLst/>
                <a:gdLst>
                  <a:gd name="T0" fmla="+- 0 3300 3260"/>
                  <a:gd name="T1" fmla="*/ T0 w 77"/>
                  <a:gd name="T2" fmla="+- 0 7348 7334"/>
                  <a:gd name="T3" fmla="*/ 7348 h 76"/>
                  <a:gd name="T4" fmla="+- 0 3290 3260"/>
                  <a:gd name="T5" fmla="*/ T4 w 77"/>
                  <a:gd name="T6" fmla="+- 0 7348 7334"/>
                  <a:gd name="T7" fmla="*/ 7348 h 76"/>
                  <a:gd name="T8" fmla="+- 0 3296 3260"/>
                  <a:gd name="T9" fmla="*/ T8 w 77"/>
                  <a:gd name="T10" fmla="+- 0 7340 7334"/>
                  <a:gd name="T11" fmla="*/ 7340 h 76"/>
                  <a:gd name="T12" fmla="+- 0 3303 3260"/>
                  <a:gd name="T13" fmla="*/ T12 w 77"/>
                  <a:gd name="T14" fmla="+- 0 7334 7334"/>
                  <a:gd name="T15" fmla="*/ 7334 h 76"/>
                  <a:gd name="T16" fmla="+- 0 3316 3260"/>
                  <a:gd name="T17" fmla="*/ T16 w 77"/>
                  <a:gd name="T18" fmla="+- 0 7334 7334"/>
                  <a:gd name="T19" fmla="*/ 7334 h 76"/>
                  <a:gd name="T20" fmla="+- 0 3332 3260"/>
                  <a:gd name="T21" fmla="*/ T20 w 77"/>
                  <a:gd name="T22" fmla="+- 0 7340 7334"/>
                  <a:gd name="T23" fmla="*/ 7340 h 76"/>
                  <a:gd name="T24" fmla="+- 0 3334 3260"/>
                  <a:gd name="T25" fmla="*/ T24 w 77"/>
                  <a:gd name="T26" fmla="+- 0 7346 7334"/>
                  <a:gd name="T27" fmla="*/ 7346 h 76"/>
                  <a:gd name="T28" fmla="+- 0 3317 3260"/>
                  <a:gd name="T29" fmla="*/ T28 w 77"/>
                  <a:gd name="T30" fmla="+- 0 7346 7334"/>
                  <a:gd name="T31" fmla="*/ 7346 h 76"/>
                  <a:gd name="T32" fmla="+- 0 3300 3260"/>
                  <a:gd name="T33" fmla="*/ T32 w 77"/>
                  <a:gd name="T34" fmla="+- 0 7348 7334"/>
                  <a:gd name="T35" fmla="*/ 7348 h 76"/>
                  <a:gd name="T36" fmla="+- 0 3300 3260"/>
                  <a:gd name="T37" fmla="*/ T36 w 77"/>
                  <a:gd name="T38" fmla="+- 0 7348 7334"/>
                  <a:gd name="T39" fmla="*/ 7348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0" y="14"/>
                    </a:lnTo>
                    <a:lnTo>
                      <a:pt x="36" y="6"/>
                    </a:lnTo>
                    <a:lnTo>
                      <a:pt x="43" y="0"/>
                    </a:lnTo>
                    <a:lnTo>
                      <a:pt x="56" y="0"/>
                    </a:lnTo>
                    <a:lnTo>
                      <a:pt x="72" y="6"/>
                    </a:lnTo>
                    <a:lnTo>
                      <a:pt x="74" y="12"/>
                    </a:lnTo>
                    <a:lnTo>
                      <a:pt x="57" y="12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1" name="Freeform 1609"/>
              <p:cNvSpPr>
                <a:spLocks/>
              </p:cNvSpPr>
              <p:nvPr/>
            </p:nvSpPr>
            <p:spPr bwMode="auto">
              <a:xfrm>
                <a:off x="3260" y="7334"/>
                <a:ext cx="77" cy="76"/>
              </a:xfrm>
              <a:custGeom>
                <a:avLst/>
                <a:gdLst>
                  <a:gd name="T0" fmla="+- 0 3260 3260"/>
                  <a:gd name="T1" fmla="*/ T0 w 77"/>
                  <a:gd name="T2" fmla="+- 0 7410 7334"/>
                  <a:gd name="T3" fmla="*/ 7410 h 76"/>
                  <a:gd name="T4" fmla="+- 0 3274 3260"/>
                  <a:gd name="T5" fmla="*/ T4 w 77"/>
                  <a:gd name="T6" fmla="+- 0 7336 7334"/>
                  <a:gd name="T7" fmla="*/ 7336 h 76"/>
                  <a:gd name="T8" fmla="+- 0 3292 3260"/>
                  <a:gd name="T9" fmla="*/ T8 w 77"/>
                  <a:gd name="T10" fmla="+- 0 7336 7334"/>
                  <a:gd name="T11" fmla="*/ 7336 h 76"/>
                  <a:gd name="T12" fmla="+- 0 3290 3260"/>
                  <a:gd name="T13" fmla="*/ T12 w 77"/>
                  <a:gd name="T14" fmla="+- 0 7348 7334"/>
                  <a:gd name="T15" fmla="*/ 7348 h 76"/>
                  <a:gd name="T16" fmla="+- 0 3300 3260"/>
                  <a:gd name="T17" fmla="*/ T16 w 77"/>
                  <a:gd name="T18" fmla="+- 0 7348 7334"/>
                  <a:gd name="T19" fmla="*/ 7348 h 76"/>
                  <a:gd name="T20" fmla="+- 0 3295 3260"/>
                  <a:gd name="T21" fmla="*/ T20 w 77"/>
                  <a:gd name="T22" fmla="+- 0 7354 7334"/>
                  <a:gd name="T23" fmla="*/ 7354 h 76"/>
                  <a:gd name="T24" fmla="+- 0 3286 3260"/>
                  <a:gd name="T25" fmla="*/ T24 w 77"/>
                  <a:gd name="T26" fmla="+- 0 7370 7334"/>
                  <a:gd name="T27" fmla="*/ 7370 h 76"/>
                  <a:gd name="T28" fmla="+- 0 3283 3260"/>
                  <a:gd name="T29" fmla="*/ T28 w 77"/>
                  <a:gd name="T30" fmla="+- 0 7391 7334"/>
                  <a:gd name="T31" fmla="*/ 7391 h 76"/>
                  <a:gd name="T32" fmla="+- 0 3260 3260"/>
                  <a:gd name="T33" fmla="*/ T32 w 77"/>
                  <a:gd name="T34" fmla="+- 0 7410 7334"/>
                  <a:gd name="T35" fmla="*/ 741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6"/>
                    </a:moveTo>
                    <a:lnTo>
                      <a:pt x="14" y="2"/>
                    </a:lnTo>
                    <a:lnTo>
                      <a:pt x="32" y="2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6" y="36"/>
                    </a:lnTo>
                    <a:lnTo>
                      <a:pt x="23" y="5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2" name="Freeform 1610"/>
              <p:cNvSpPr>
                <a:spLocks/>
              </p:cNvSpPr>
              <p:nvPr/>
            </p:nvSpPr>
            <p:spPr bwMode="auto">
              <a:xfrm>
                <a:off x="3260" y="7334"/>
                <a:ext cx="77" cy="76"/>
              </a:xfrm>
              <a:custGeom>
                <a:avLst/>
                <a:gdLst>
                  <a:gd name="T0" fmla="+- 0 3308 3260"/>
                  <a:gd name="T1" fmla="*/ T0 w 77"/>
                  <a:gd name="T2" fmla="+- 0 7410 7334"/>
                  <a:gd name="T3" fmla="*/ 7410 h 76"/>
                  <a:gd name="T4" fmla="+- 0 3317 3260"/>
                  <a:gd name="T5" fmla="*/ T4 w 77"/>
                  <a:gd name="T6" fmla="+- 0 7358 7334"/>
                  <a:gd name="T7" fmla="*/ 7358 h 76"/>
                  <a:gd name="T8" fmla="+- 0 3317 3260"/>
                  <a:gd name="T9" fmla="*/ T8 w 77"/>
                  <a:gd name="T10" fmla="+- 0 7346 7334"/>
                  <a:gd name="T11" fmla="*/ 7346 h 76"/>
                  <a:gd name="T12" fmla="+- 0 3334 3260"/>
                  <a:gd name="T13" fmla="*/ T12 w 77"/>
                  <a:gd name="T14" fmla="+- 0 7346 7334"/>
                  <a:gd name="T15" fmla="*/ 7346 h 76"/>
                  <a:gd name="T16" fmla="+- 0 3336 3260"/>
                  <a:gd name="T17" fmla="*/ T16 w 77"/>
                  <a:gd name="T18" fmla="+- 0 7354 7334"/>
                  <a:gd name="T19" fmla="*/ 7354 h 76"/>
                  <a:gd name="T20" fmla="+- 0 3334 3260"/>
                  <a:gd name="T21" fmla="*/ T20 w 77"/>
                  <a:gd name="T22" fmla="+- 0 7373 7334"/>
                  <a:gd name="T23" fmla="*/ 7373 h 76"/>
                  <a:gd name="T24" fmla="+- 0 3330 3260"/>
                  <a:gd name="T25" fmla="*/ T24 w 77"/>
                  <a:gd name="T26" fmla="+- 0 7393 7334"/>
                  <a:gd name="T27" fmla="*/ 7393 h 76"/>
                  <a:gd name="T28" fmla="+- 0 3308 3260"/>
                  <a:gd name="T29" fmla="*/ T28 w 77"/>
                  <a:gd name="T30" fmla="+- 0 7410 7334"/>
                  <a:gd name="T31" fmla="*/ 741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6"/>
                    </a:moveTo>
                    <a:lnTo>
                      <a:pt x="57" y="24"/>
                    </a:lnTo>
                    <a:lnTo>
                      <a:pt x="57" y="12"/>
                    </a:lnTo>
                    <a:lnTo>
                      <a:pt x="74" y="12"/>
                    </a:lnTo>
                    <a:lnTo>
                      <a:pt x="76" y="20"/>
                    </a:lnTo>
                    <a:lnTo>
                      <a:pt x="74" y="39"/>
                    </a:lnTo>
                    <a:lnTo>
                      <a:pt x="70" y="59"/>
                    </a:lnTo>
                    <a:lnTo>
                      <a:pt x="48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4" name="Group 1611"/>
            <p:cNvGrpSpPr>
              <a:grpSpLocks/>
            </p:cNvGrpSpPr>
            <p:nvPr/>
          </p:nvGrpSpPr>
          <p:grpSpPr bwMode="auto">
            <a:xfrm>
              <a:off x="3345" y="7308"/>
              <a:ext cx="39" cy="102"/>
              <a:chOff x="3345" y="7308"/>
              <a:chExt cx="39" cy="102"/>
            </a:xfrm>
          </p:grpSpPr>
          <p:sp>
            <p:nvSpPr>
              <p:cNvPr id="3578" name="Freeform 1612"/>
              <p:cNvSpPr>
                <a:spLocks/>
              </p:cNvSpPr>
              <p:nvPr/>
            </p:nvSpPr>
            <p:spPr bwMode="auto">
              <a:xfrm>
                <a:off x="3345" y="7308"/>
                <a:ext cx="39" cy="102"/>
              </a:xfrm>
              <a:custGeom>
                <a:avLst/>
                <a:gdLst>
                  <a:gd name="T0" fmla="+- 0 3381 3345"/>
                  <a:gd name="T1" fmla="*/ T0 w 39"/>
                  <a:gd name="T2" fmla="+- 0 7323 7308"/>
                  <a:gd name="T3" fmla="*/ 7323 h 102"/>
                  <a:gd name="T4" fmla="+- 0 3362 3345"/>
                  <a:gd name="T5" fmla="*/ T4 w 39"/>
                  <a:gd name="T6" fmla="+- 0 7323 7308"/>
                  <a:gd name="T7" fmla="*/ 7323 h 102"/>
                  <a:gd name="T8" fmla="+- 0 3365 3345"/>
                  <a:gd name="T9" fmla="*/ T8 w 39"/>
                  <a:gd name="T10" fmla="+- 0 7308 7308"/>
                  <a:gd name="T11" fmla="*/ 7308 h 102"/>
                  <a:gd name="T12" fmla="+- 0 3384 3345"/>
                  <a:gd name="T13" fmla="*/ T12 w 39"/>
                  <a:gd name="T14" fmla="+- 0 7308 7308"/>
                  <a:gd name="T15" fmla="*/ 7308 h 102"/>
                  <a:gd name="T16" fmla="+- 0 3381 3345"/>
                  <a:gd name="T17" fmla="*/ T16 w 39"/>
                  <a:gd name="T18" fmla="+- 0 7323 7308"/>
                  <a:gd name="T19" fmla="*/ 7323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5"/>
                    </a:moveTo>
                    <a:lnTo>
                      <a:pt x="17" y="15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9" name="Freeform 1613"/>
              <p:cNvSpPr>
                <a:spLocks/>
              </p:cNvSpPr>
              <p:nvPr/>
            </p:nvSpPr>
            <p:spPr bwMode="auto">
              <a:xfrm>
                <a:off x="3345" y="7308"/>
                <a:ext cx="39" cy="102"/>
              </a:xfrm>
              <a:custGeom>
                <a:avLst/>
                <a:gdLst>
                  <a:gd name="T0" fmla="+- 0 3364 3345"/>
                  <a:gd name="T1" fmla="*/ T0 w 39"/>
                  <a:gd name="T2" fmla="+- 0 7410 7308"/>
                  <a:gd name="T3" fmla="*/ 7410 h 102"/>
                  <a:gd name="T4" fmla="+- 0 3345 3345"/>
                  <a:gd name="T5" fmla="*/ T4 w 39"/>
                  <a:gd name="T6" fmla="+- 0 7410 7308"/>
                  <a:gd name="T7" fmla="*/ 7410 h 102"/>
                  <a:gd name="T8" fmla="+- 0 3359 3345"/>
                  <a:gd name="T9" fmla="*/ T8 w 39"/>
                  <a:gd name="T10" fmla="+- 0 7336 7308"/>
                  <a:gd name="T11" fmla="*/ 7336 h 102"/>
                  <a:gd name="T12" fmla="+- 0 3378 3345"/>
                  <a:gd name="T13" fmla="*/ T12 w 39"/>
                  <a:gd name="T14" fmla="+- 0 7336 7308"/>
                  <a:gd name="T15" fmla="*/ 7336 h 102"/>
                  <a:gd name="T16" fmla="+- 0 3364 3345"/>
                  <a:gd name="T17" fmla="*/ T16 w 39"/>
                  <a:gd name="T18" fmla="+- 0 7410 7308"/>
                  <a:gd name="T19" fmla="*/ 7410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2"/>
                    </a:moveTo>
                    <a:lnTo>
                      <a:pt x="0" y="102"/>
                    </a:lnTo>
                    <a:lnTo>
                      <a:pt x="14" y="28"/>
                    </a:lnTo>
                    <a:lnTo>
                      <a:pt x="33" y="28"/>
                    </a:lnTo>
                    <a:lnTo>
                      <a:pt x="19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5" name="Group 1614"/>
            <p:cNvGrpSpPr>
              <a:grpSpLocks/>
            </p:cNvGrpSpPr>
            <p:nvPr/>
          </p:nvGrpSpPr>
          <p:grpSpPr bwMode="auto">
            <a:xfrm>
              <a:off x="3387" y="7318"/>
              <a:ext cx="46" cy="92"/>
              <a:chOff x="3387" y="7318"/>
              <a:chExt cx="46" cy="92"/>
            </a:xfrm>
          </p:grpSpPr>
          <p:sp>
            <p:nvSpPr>
              <p:cNvPr id="3574" name="Freeform 1615"/>
              <p:cNvSpPr>
                <a:spLocks/>
              </p:cNvSpPr>
              <p:nvPr/>
            </p:nvSpPr>
            <p:spPr bwMode="auto">
              <a:xfrm>
                <a:off x="3387" y="7318"/>
                <a:ext cx="46" cy="92"/>
              </a:xfrm>
              <a:custGeom>
                <a:avLst/>
                <a:gdLst>
                  <a:gd name="T0" fmla="+- 0 3419 3387"/>
                  <a:gd name="T1" fmla="*/ T0 w 46"/>
                  <a:gd name="T2" fmla="+- 0 7336 7318"/>
                  <a:gd name="T3" fmla="*/ 7336 h 92"/>
                  <a:gd name="T4" fmla="+- 0 3401 3387"/>
                  <a:gd name="T5" fmla="*/ T4 w 46"/>
                  <a:gd name="T6" fmla="+- 0 7336 7318"/>
                  <a:gd name="T7" fmla="*/ 7336 h 92"/>
                  <a:gd name="T8" fmla="+- 0 3410 3387"/>
                  <a:gd name="T9" fmla="*/ T8 w 46"/>
                  <a:gd name="T10" fmla="+- 0 7318 7318"/>
                  <a:gd name="T11" fmla="*/ 7318 h 92"/>
                  <a:gd name="T12" fmla="+- 0 3422 3387"/>
                  <a:gd name="T13" fmla="*/ T12 w 46"/>
                  <a:gd name="T14" fmla="+- 0 7318 7318"/>
                  <a:gd name="T15" fmla="*/ 7318 h 92"/>
                  <a:gd name="T16" fmla="+- 0 3419 3387"/>
                  <a:gd name="T17" fmla="*/ T16 w 46"/>
                  <a:gd name="T18" fmla="+- 0 7336 7318"/>
                  <a:gd name="T19" fmla="*/ 733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2" y="18"/>
                    </a:moveTo>
                    <a:lnTo>
                      <a:pt x="14" y="1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" name="Freeform 1616"/>
              <p:cNvSpPr>
                <a:spLocks/>
              </p:cNvSpPr>
              <p:nvPr/>
            </p:nvSpPr>
            <p:spPr bwMode="auto">
              <a:xfrm>
                <a:off x="3387" y="7318"/>
                <a:ext cx="46" cy="92"/>
              </a:xfrm>
              <a:custGeom>
                <a:avLst/>
                <a:gdLst>
                  <a:gd name="T0" fmla="+- 0 3430 3387"/>
                  <a:gd name="T1" fmla="*/ T0 w 46"/>
                  <a:gd name="T2" fmla="+- 0 7349 7318"/>
                  <a:gd name="T3" fmla="*/ 7349 h 92"/>
                  <a:gd name="T4" fmla="+- 0 3387 3387"/>
                  <a:gd name="T5" fmla="*/ T4 w 46"/>
                  <a:gd name="T6" fmla="+- 0 7349 7318"/>
                  <a:gd name="T7" fmla="*/ 7349 h 92"/>
                  <a:gd name="T8" fmla="+- 0 3390 3387"/>
                  <a:gd name="T9" fmla="*/ T8 w 46"/>
                  <a:gd name="T10" fmla="+- 0 7336 7318"/>
                  <a:gd name="T11" fmla="*/ 7336 h 92"/>
                  <a:gd name="T12" fmla="+- 0 3433 3387"/>
                  <a:gd name="T13" fmla="*/ T12 w 46"/>
                  <a:gd name="T14" fmla="+- 0 7336 7318"/>
                  <a:gd name="T15" fmla="*/ 7336 h 92"/>
                  <a:gd name="T16" fmla="+- 0 3430 3387"/>
                  <a:gd name="T17" fmla="*/ T16 w 46"/>
                  <a:gd name="T18" fmla="+- 0 7349 7318"/>
                  <a:gd name="T19" fmla="*/ 7349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1"/>
                    </a:moveTo>
                    <a:lnTo>
                      <a:pt x="0" y="31"/>
                    </a:lnTo>
                    <a:lnTo>
                      <a:pt x="3" y="18"/>
                    </a:lnTo>
                    <a:lnTo>
                      <a:pt x="46" y="18"/>
                    </a:lnTo>
                    <a:lnTo>
                      <a:pt x="4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" name="Freeform 1617"/>
              <p:cNvSpPr>
                <a:spLocks/>
              </p:cNvSpPr>
              <p:nvPr/>
            </p:nvSpPr>
            <p:spPr bwMode="auto">
              <a:xfrm>
                <a:off x="3387" y="7318"/>
                <a:ext cx="46" cy="92"/>
              </a:xfrm>
              <a:custGeom>
                <a:avLst/>
                <a:gdLst>
                  <a:gd name="T0" fmla="+- 0 3401 3387"/>
                  <a:gd name="T1" fmla="*/ T0 w 46"/>
                  <a:gd name="T2" fmla="+- 0 7410 7318"/>
                  <a:gd name="T3" fmla="*/ 7410 h 92"/>
                  <a:gd name="T4" fmla="+- 0 3390 3387"/>
                  <a:gd name="T5" fmla="*/ T4 w 46"/>
                  <a:gd name="T6" fmla="+- 0 7398 7318"/>
                  <a:gd name="T7" fmla="*/ 7398 h 92"/>
                  <a:gd name="T8" fmla="+- 0 3397 3387"/>
                  <a:gd name="T9" fmla="*/ T8 w 46"/>
                  <a:gd name="T10" fmla="+- 0 7349 7318"/>
                  <a:gd name="T11" fmla="*/ 7349 h 92"/>
                  <a:gd name="T12" fmla="+- 0 3416 3387"/>
                  <a:gd name="T13" fmla="*/ T12 w 46"/>
                  <a:gd name="T14" fmla="+- 0 7349 7318"/>
                  <a:gd name="T15" fmla="*/ 7349 h 92"/>
                  <a:gd name="T16" fmla="+- 0 3409 3387"/>
                  <a:gd name="T17" fmla="*/ T16 w 46"/>
                  <a:gd name="T18" fmla="+- 0 7385 7318"/>
                  <a:gd name="T19" fmla="*/ 7385 h 92"/>
                  <a:gd name="T20" fmla="+- 0 3406 3387"/>
                  <a:gd name="T21" fmla="*/ T20 w 46"/>
                  <a:gd name="T22" fmla="+- 0 7394 7318"/>
                  <a:gd name="T23" fmla="*/ 7394 h 92"/>
                  <a:gd name="T24" fmla="+- 0 3411 3387"/>
                  <a:gd name="T25" fmla="*/ T24 w 46"/>
                  <a:gd name="T26" fmla="+- 0 7400 7318"/>
                  <a:gd name="T27" fmla="*/ 7400 h 92"/>
                  <a:gd name="T28" fmla="+- 0 3421 3387"/>
                  <a:gd name="T29" fmla="*/ T28 w 46"/>
                  <a:gd name="T30" fmla="+- 0 7400 7318"/>
                  <a:gd name="T31" fmla="*/ 7400 h 92"/>
                  <a:gd name="T32" fmla="+- 0 3419 3387"/>
                  <a:gd name="T33" fmla="*/ T32 w 46"/>
                  <a:gd name="T34" fmla="+- 0 7409 7318"/>
                  <a:gd name="T35" fmla="*/ 7409 h 92"/>
                  <a:gd name="T36" fmla="+- 0 3401 3387"/>
                  <a:gd name="T37" fmla="*/ T36 w 46"/>
                  <a:gd name="T38" fmla="+- 0 7410 7318"/>
                  <a:gd name="T39" fmla="*/ 741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2"/>
                    </a:moveTo>
                    <a:lnTo>
                      <a:pt x="3" y="80"/>
                    </a:lnTo>
                    <a:lnTo>
                      <a:pt x="10" y="31"/>
                    </a:lnTo>
                    <a:lnTo>
                      <a:pt x="29" y="31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2"/>
                    </a:lnTo>
                    <a:lnTo>
                      <a:pt x="34" y="82"/>
                    </a:lnTo>
                    <a:lnTo>
                      <a:pt x="32" y="91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" name="Freeform 1618"/>
              <p:cNvSpPr>
                <a:spLocks/>
              </p:cNvSpPr>
              <p:nvPr/>
            </p:nvSpPr>
            <p:spPr bwMode="auto">
              <a:xfrm>
                <a:off x="3387" y="7318"/>
                <a:ext cx="46" cy="92"/>
              </a:xfrm>
              <a:custGeom>
                <a:avLst/>
                <a:gdLst>
                  <a:gd name="T0" fmla="+- 0 3421 3387"/>
                  <a:gd name="T1" fmla="*/ T0 w 46"/>
                  <a:gd name="T2" fmla="+- 0 7400 7318"/>
                  <a:gd name="T3" fmla="*/ 7400 h 92"/>
                  <a:gd name="T4" fmla="+- 0 3411 3387"/>
                  <a:gd name="T5" fmla="*/ T4 w 46"/>
                  <a:gd name="T6" fmla="+- 0 7400 7318"/>
                  <a:gd name="T7" fmla="*/ 7400 h 92"/>
                  <a:gd name="T8" fmla="+- 0 3422 3387"/>
                  <a:gd name="T9" fmla="*/ T8 w 46"/>
                  <a:gd name="T10" fmla="+- 0 7397 7318"/>
                  <a:gd name="T11" fmla="*/ 7397 h 92"/>
                  <a:gd name="T12" fmla="+- 0 3421 3387"/>
                  <a:gd name="T13" fmla="*/ T12 w 46"/>
                  <a:gd name="T14" fmla="+- 0 7400 7318"/>
                  <a:gd name="T15" fmla="*/ 740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2"/>
                    </a:moveTo>
                    <a:lnTo>
                      <a:pt x="24" y="82"/>
                    </a:lnTo>
                    <a:lnTo>
                      <a:pt x="35" y="79"/>
                    </a:lnTo>
                    <a:lnTo>
                      <a:pt x="3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6" name="Group 1619"/>
            <p:cNvGrpSpPr>
              <a:grpSpLocks/>
            </p:cNvGrpSpPr>
            <p:nvPr/>
          </p:nvGrpSpPr>
          <p:grpSpPr bwMode="auto">
            <a:xfrm>
              <a:off x="3429" y="7336"/>
              <a:ext cx="68" cy="75"/>
              <a:chOff x="3429" y="7336"/>
              <a:chExt cx="68" cy="75"/>
            </a:xfrm>
          </p:grpSpPr>
          <p:sp>
            <p:nvSpPr>
              <p:cNvPr id="3571" name="Freeform 1620"/>
              <p:cNvSpPr>
                <a:spLocks/>
              </p:cNvSpPr>
              <p:nvPr/>
            </p:nvSpPr>
            <p:spPr bwMode="auto">
              <a:xfrm>
                <a:off x="3429" y="7336"/>
                <a:ext cx="68" cy="75"/>
              </a:xfrm>
              <a:custGeom>
                <a:avLst/>
                <a:gdLst>
                  <a:gd name="T0" fmla="+- 0 3489 3429"/>
                  <a:gd name="T1" fmla="*/ T0 w 68"/>
                  <a:gd name="T2" fmla="+- 0 7399 7336"/>
                  <a:gd name="T3" fmla="*/ 7399 h 75"/>
                  <a:gd name="T4" fmla="+- 0 3461 3429"/>
                  <a:gd name="T5" fmla="*/ T4 w 68"/>
                  <a:gd name="T6" fmla="+- 0 7399 7336"/>
                  <a:gd name="T7" fmla="*/ 7399 h 75"/>
                  <a:gd name="T8" fmla="+- 0 3478 3429"/>
                  <a:gd name="T9" fmla="*/ T8 w 68"/>
                  <a:gd name="T10" fmla="+- 0 7391 7336"/>
                  <a:gd name="T11" fmla="*/ 7391 h 75"/>
                  <a:gd name="T12" fmla="+- 0 3467 3429"/>
                  <a:gd name="T13" fmla="*/ T12 w 68"/>
                  <a:gd name="T14" fmla="+- 0 7381 7336"/>
                  <a:gd name="T15" fmla="*/ 7381 h 75"/>
                  <a:gd name="T16" fmla="+- 0 3452 3429"/>
                  <a:gd name="T17" fmla="*/ T16 w 68"/>
                  <a:gd name="T18" fmla="+- 0 7376 7336"/>
                  <a:gd name="T19" fmla="*/ 7376 h 75"/>
                  <a:gd name="T20" fmla="+- 0 3440 3429"/>
                  <a:gd name="T21" fmla="*/ T20 w 68"/>
                  <a:gd name="T22" fmla="+- 0 7367 7336"/>
                  <a:gd name="T23" fmla="*/ 7367 h 75"/>
                  <a:gd name="T24" fmla="+- 0 3446 3429"/>
                  <a:gd name="T25" fmla="*/ T24 w 68"/>
                  <a:gd name="T26" fmla="+- 0 7347 7336"/>
                  <a:gd name="T27" fmla="*/ 7347 h 75"/>
                  <a:gd name="T28" fmla="+- 0 3462 3429"/>
                  <a:gd name="T29" fmla="*/ T28 w 68"/>
                  <a:gd name="T30" fmla="+- 0 7337 7336"/>
                  <a:gd name="T31" fmla="*/ 7337 h 75"/>
                  <a:gd name="T32" fmla="+- 0 3481 3429"/>
                  <a:gd name="T33" fmla="*/ T32 w 68"/>
                  <a:gd name="T34" fmla="+- 0 7336 7336"/>
                  <a:gd name="T35" fmla="*/ 7336 h 75"/>
                  <a:gd name="T36" fmla="+- 0 3495 3429"/>
                  <a:gd name="T37" fmla="*/ T36 w 68"/>
                  <a:gd name="T38" fmla="+- 0 7343 7336"/>
                  <a:gd name="T39" fmla="*/ 7343 h 75"/>
                  <a:gd name="T40" fmla="+- 0 3456 3429"/>
                  <a:gd name="T41" fmla="*/ T40 w 68"/>
                  <a:gd name="T42" fmla="+- 0 7343 7336"/>
                  <a:gd name="T43" fmla="*/ 7343 h 75"/>
                  <a:gd name="T44" fmla="+- 0 3456 3429"/>
                  <a:gd name="T45" fmla="*/ T44 w 68"/>
                  <a:gd name="T46" fmla="+- 0 7356 7336"/>
                  <a:gd name="T47" fmla="*/ 7356 h 75"/>
                  <a:gd name="T48" fmla="+- 0 3467 3429"/>
                  <a:gd name="T49" fmla="*/ T48 w 68"/>
                  <a:gd name="T50" fmla="+- 0 7364 7336"/>
                  <a:gd name="T51" fmla="*/ 7364 h 75"/>
                  <a:gd name="T52" fmla="+- 0 3483 3429"/>
                  <a:gd name="T53" fmla="*/ T52 w 68"/>
                  <a:gd name="T54" fmla="+- 0 7368 7336"/>
                  <a:gd name="T55" fmla="*/ 7368 h 75"/>
                  <a:gd name="T56" fmla="+- 0 3495 3429"/>
                  <a:gd name="T57" fmla="*/ T56 w 68"/>
                  <a:gd name="T58" fmla="+- 0 7379 7336"/>
                  <a:gd name="T59" fmla="*/ 7379 h 75"/>
                  <a:gd name="T60" fmla="+- 0 3489 3429"/>
                  <a:gd name="T61" fmla="*/ T60 w 68"/>
                  <a:gd name="T62" fmla="+- 0 7399 7336"/>
                  <a:gd name="T63" fmla="*/ 7399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5">
                    <a:moveTo>
                      <a:pt x="60" y="63"/>
                    </a:moveTo>
                    <a:lnTo>
                      <a:pt x="32" y="63"/>
                    </a:lnTo>
                    <a:lnTo>
                      <a:pt x="49" y="55"/>
                    </a:lnTo>
                    <a:lnTo>
                      <a:pt x="38" y="45"/>
                    </a:lnTo>
                    <a:lnTo>
                      <a:pt x="23" y="40"/>
                    </a:lnTo>
                    <a:lnTo>
                      <a:pt x="11" y="31"/>
                    </a:lnTo>
                    <a:lnTo>
                      <a:pt x="17" y="11"/>
                    </a:lnTo>
                    <a:lnTo>
                      <a:pt x="33" y="1"/>
                    </a:lnTo>
                    <a:lnTo>
                      <a:pt x="52" y="0"/>
                    </a:lnTo>
                    <a:lnTo>
                      <a:pt x="66" y="7"/>
                    </a:lnTo>
                    <a:lnTo>
                      <a:pt x="27" y="7"/>
                    </a:lnTo>
                    <a:lnTo>
                      <a:pt x="27" y="20"/>
                    </a:lnTo>
                    <a:lnTo>
                      <a:pt x="38" y="28"/>
                    </a:lnTo>
                    <a:lnTo>
                      <a:pt x="54" y="32"/>
                    </a:lnTo>
                    <a:lnTo>
                      <a:pt x="66" y="43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2" name="Freeform 1621"/>
              <p:cNvSpPr>
                <a:spLocks/>
              </p:cNvSpPr>
              <p:nvPr/>
            </p:nvSpPr>
            <p:spPr bwMode="auto">
              <a:xfrm>
                <a:off x="3429" y="7336"/>
                <a:ext cx="68" cy="75"/>
              </a:xfrm>
              <a:custGeom>
                <a:avLst/>
                <a:gdLst>
                  <a:gd name="T0" fmla="+- 0 3483 3429"/>
                  <a:gd name="T1" fmla="*/ T0 w 68"/>
                  <a:gd name="T2" fmla="+- 0 7356 7336"/>
                  <a:gd name="T3" fmla="*/ 7356 h 75"/>
                  <a:gd name="T4" fmla="+- 0 3483 3429"/>
                  <a:gd name="T5" fmla="*/ T4 w 68"/>
                  <a:gd name="T6" fmla="+- 0 7345 7336"/>
                  <a:gd name="T7" fmla="*/ 7345 h 75"/>
                  <a:gd name="T8" fmla="+- 0 3456 3429"/>
                  <a:gd name="T9" fmla="*/ T8 w 68"/>
                  <a:gd name="T10" fmla="+- 0 7343 7336"/>
                  <a:gd name="T11" fmla="*/ 7343 h 75"/>
                  <a:gd name="T12" fmla="+- 0 3495 3429"/>
                  <a:gd name="T13" fmla="*/ T12 w 68"/>
                  <a:gd name="T14" fmla="+- 0 7343 7336"/>
                  <a:gd name="T15" fmla="*/ 7343 h 75"/>
                  <a:gd name="T16" fmla="+- 0 3496 3429"/>
                  <a:gd name="T17" fmla="*/ T16 w 68"/>
                  <a:gd name="T18" fmla="+- 0 7344 7336"/>
                  <a:gd name="T19" fmla="*/ 7344 h 75"/>
                  <a:gd name="T20" fmla="+- 0 3483 3429"/>
                  <a:gd name="T21" fmla="*/ T20 w 68"/>
                  <a:gd name="T22" fmla="+- 0 7356 7336"/>
                  <a:gd name="T23" fmla="*/ 7356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8" h="75">
                    <a:moveTo>
                      <a:pt x="54" y="20"/>
                    </a:moveTo>
                    <a:lnTo>
                      <a:pt x="54" y="9"/>
                    </a:lnTo>
                    <a:lnTo>
                      <a:pt x="27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5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3" name="Freeform 1622"/>
              <p:cNvSpPr>
                <a:spLocks/>
              </p:cNvSpPr>
              <p:nvPr/>
            </p:nvSpPr>
            <p:spPr bwMode="auto">
              <a:xfrm>
                <a:off x="3429" y="7336"/>
                <a:ext cx="68" cy="75"/>
              </a:xfrm>
              <a:custGeom>
                <a:avLst/>
                <a:gdLst>
                  <a:gd name="T0" fmla="+- 0 3452 3429"/>
                  <a:gd name="T1" fmla="*/ T0 w 68"/>
                  <a:gd name="T2" fmla="+- 0 7410 7336"/>
                  <a:gd name="T3" fmla="*/ 7410 h 75"/>
                  <a:gd name="T4" fmla="+- 0 3434 3429"/>
                  <a:gd name="T5" fmla="*/ T4 w 68"/>
                  <a:gd name="T6" fmla="+- 0 7403 7336"/>
                  <a:gd name="T7" fmla="*/ 7403 h 75"/>
                  <a:gd name="T8" fmla="+- 0 3431 3429"/>
                  <a:gd name="T9" fmla="*/ T8 w 68"/>
                  <a:gd name="T10" fmla="+- 0 7398 7336"/>
                  <a:gd name="T11" fmla="*/ 7398 h 75"/>
                  <a:gd name="T12" fmla="+- 0 3429 3429"/>
                  <a:gd name="T13" fmla="*/ T12 w 68"/>
                  <a:gd name="T14" fmla="+- 0 7391 7336"/>
                  <a:gd name="T15" fmla="*/ 7391 h 75"/>
                  <a:gd name="T16" fmla="+- 0 3446 3429"/>
                  <a:gd name="T17" fmla="*/ T16 w 68"/>
                  <a:gd name="T18" fmla="+- 0 7389 7336"/>
                  <a:gd name="T19" fmla="*/ 7389 h 75"/>
                  <a:gd name="T20" fmla="+- 0 3461 3429"/>
                  <a:gd name="T21" fmla="*/ T20 w 68"/>
                  <a:gd name="T22" fmla="+- 0 7399 7336"/>
                  <a:gd name="T23" fmla="*/ 7399 h 75"/>
                  <a:gd name="T24" fmla="+- 0 3489 3429"/>
                  <a:gd name="T25" fmla="*/ T24 w 68"/>
                  <a:gd name="T26" fmla="+- 0 7399 7336"/>
                  <a:gd name="T27" fmla="*/ 7399 h 75"/>
                  <a:gd name="T28" fmla="+- 0 3488 3429"/>
                  <a:gd name="T29" fmla="*/ T28 w 68"/>
                  <a:gd name="T30" fmla="+- 0 7400 7336"/>
                  <a:gd name="T31" fmla="*/ 7400 h 75"/>
                  <a:gd name="T32" fmla="+- 0 3472 3429"/>
                  <a:gd name="T33" fmla="*/ T32 w 68"/>
                  <a:gd name="T34" fmla="+- 0 7410 7336"/>
                  <a:gd name="T35" fmla="*/ 7410 h 75"/>
                  <a:gd name="T36" fmla="+- 0 3452 3429"/>
                  <a:gd name="T37" fmla="*/ T36 w 68"/>
                  <a:gd name="T38" fmla="+- 0 7410 7336"/>
                  <a:gd name="T39" fmla="*/ 741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8" h="75">
                    <a:moveTo>
                      <a:pt x="23" y="74"/>
                    </a:moveTo>
                    <a:lnTo>
                      <a:pt x="5" y="67"/>
                    </a:lnTo>
                    <a:lnTo>
                      <a:pt x="2" y="62"/>
                    </a:lnTo>
                    <a:lnTo>
                      <a:pt x="0" y="55"/>
                    </a:lnTo>
                    <a:lnTo>
                      <a:pt x="17" y="53"/>
                    </a:lnTo>
                    <a:lnTo>
                      <a:pt x="32" y="63"/>
                    </a:lnTo>
                    <a:lnTo>
                      <a:pt x="60" y="63"/>
                    </a:lnTo>
                    <a:lnTo>
                      <a:pt x="59" y="64"/>
                    </a:lnTo>
                    <a:lnTo>
                      <a:pt x="43" y="74"/>
                    </a:lnTo>
                    <a:lnTo>
                      <a:pt x="2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7" name="Group 1623"/>
            <p:cNvGrpSpPr>
              <a:grpSpLocks/>
            </p:cNvGrpSpPr>
            <p:nvPr/>
          </p:nvGrpSpPr>
          <p:grpSpPr bwMode="auto">
            <a:xfrm>
              <a:off x="3493" y="7308"/>
              <a:ext cx="55" cy="131"/>
              <a:chOff x="3493" y="7308"/>
              <a:chExt cx="55" cy="131"/>
            </a:xfrm>
          </p:grpSpPr>
          <p:sp>
            <p:nvSpPr>
              <p:cNvPr id="3570" name="Freeform 1624"/>
              <p:cNvSpPr>
                <a:spLocks/>
              </p:cNvSpPr>
              <p:nvPr/>
            </p:nvSpPr>
            <p:spPr bwMode="auto">
              <a:xfrm>
                <a:off x="3493" y="7308"/>
                <a:ext cx="55" cy="131"/>
              </a:xfrm>
              <a:custGeom>
                <a:avLst/>
                <a:gdLst>
                  <a:gd name="T0" fmla="+- 0 3493 3493"/>
                  <a:gd name="T1" fmla="*/ T0 w 55"/>
                  <a:gd name="T2" fmla="+- 0 7439 7308"/>
                  <a:gd name="T3" fmla="*/ 7439 h 131"/>
                  <a:gd name="T4" fmla="+- 0 3506 3493"/>
                  <a:gd name="T5" fmla="*/ T4 w 55"/>
                  <a:gd name="T6" fmla="+- 0 7424 7308"/>
                  <a:gd name="T7" fmla="*/ 7424 h 131"/>
                  <a:gd name="T8" fmla="+- 0 3516 3493"/>
                  <a:gd name="T9" fmla="*/ T8 w 55"/>
                  <a:gd name="T10" fmla="+- 0 7408 7308"/>
                  <a:gd name="T11" fmla="*/ 7408 h 131"/>
                  <a:gd name="T12" fmla="+- 0 3524 3493"/>
                  <a:gd name="T13" fmla="*/ T12 w 55"/>
                  <a:gd name="T14" fmla="+- 0 7390 7308"/>
                  <a:gd name="T15" fmla="*/ 7390 h 131"/>
                  <a:gd name="T16" fmla="+- 0 3528 3493"/>
                  <a:gd name="T17" fmla="*/ T16 w 55"/>
                  <a:gd name="T18" fmla="+- 0 7369 7308"/>
                  <a:gd name="T19" fmla="*/ 7369 h 131"/>
                  <a:gd name="T20" fmla="+- 0 3527 3493"/>
                  <a:gd name="T21" fmla="*/ T20 w 55"/>
                  <a:gd name="T22" fmla="+- 0 7342 7308"/>
                  <a:gd name="T23" fmla="*/ 7342 h 131"/>
                  <a:gd name="T24" fmla="+- 0 3524 3493"/>
                  <a:gd name="T25" fmla="*/ T24 w 55"/>
                  <a:gd name="T26" fmla="+- 0 7323 7308"/>
                  <a:gd name="T27" fmla="*/ 7323 h 131"/>
                  <a:gd name="T28" fmla="+- 0 3519 3493"/>
                  <a:gd name="T29" fmla="*/ T28 w 55"/>
                  <a:gd name="T30" fmla="+- 0 7309 7308"/>
                  <a:gd name="T31" fmla="*/ 7309 h 131"/>
                  <a:gd name="T32" fmla="+- 0 3537 3493"/>
                  <a:gd name="T33" fmla="*/ T32 w 55"/>
                  <a:gd name="T34" fmla="+- 0 7308 7308"/>
                  <a:gd name="T35" fmla="*/ 7308 h 131"/>
                  <a:gd name="T36" fmla="+- 0 3544 3493"/>
                  <a:gd name="T37" fmla="*/ T36 w 55"/>
                  <a:gd name="T38" fmla="+- 0 7325 7308"/>
                  <a:gd name="T39" fmla="*/ 7325 h 131"/>
                  <a:gd name="T40" fmla="+- 0 3547 3493"/>
                  <a:gd name="T41" fmla="*/ T40 w 55"/>
                  <a:gd name="T42" fmla="+- 0 7346 7308"/>
                  <a:gd name="T43" fmla="*/ 7346 h 131"/>
                  <a:gd name="T44" fmla="+- 0 3548 3493"/>
                  <a:gd name="T45" fmla="*/ T44 w 55"/>
                  <a:gd name="T46" fmla="+- 0 7356 7308"/>
                  <a:gd name="T47" fmla="*/ 7356 h 131"/>
                  <a:gd name="T48" fmla="+- 0 3546 3493"/>
                  <a:gd name="T49" fmla="*/ T48 w 55"/>
                  <a:gd name="T50" fmla="+- 0 7380 7308"/>
                  <a:gd name="T51" fmla="*/ 7380 h 131"/>
                  <a:gd name="T52" fmla="+- 0 3540 3493"/>
                  <a:gd name="T53" fmla="*/ T52 w 55"/>
                  <a:gd name="T54" fmla="+- 0 7400 7308"/>
                  <a:gd name="T55" fmla="*/ 7400 h 131"/>
                  <a:gd name="T56" fmla="+- 0 3531 3493"/>
                  <a:gd name="T57" fmla="*/ T56 w 55"/>
                  <a:gd name="T58" fmla="+- 0 7417 7308"/>
                  <a:gd name="T59" fmla="*/ 7417 h 131"/>
                  <a:gd name="T60" fmla="+- 0 3519 3493"/>
                  <a:gd name="T61" fmla="*/ T60 w 55"/>
                  <a:gd name="T62" fmla="+- 0 7432 7308"/>
                  <a:gd name="T63" fmla="*/ 7432 h 131"/>
                  <a:gd name="T64" fmla="+- 0 3493 3493"/>
                  <a:gd name="T65" fmla="*/ T64 w 55"/>
                  <a:gd name="T66" fmla="+- 0 7439 7308"/>
                  <a:gd name="T67" fmla="*/ 7439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1"/>
                    </a:moveTo>
                    <a:lnTo>
                      <a:pt x="13" y="116"/>
                    </a:lnTo>
                    <a:lnTo>
                      <a:pt x="23" y="100"/>
                    </a:lnTo>
                    <a:lnTo>
                      <a:pt x="31" y="82"/>
                    </a:lnTo>
                    <a:lnTo>
                      <a:pt x="35" y="61"/>
                    </a:lnTo>
                    <a:lnTo>
                      <a:pt x="34" y="34"/>
                    </a:lnTo>
                    <a:lnTo>
                      <a:pt x="31" y="15"/>
                    </a:lnTo>
                    <a:lnTo>
                      <a:pt x="26" y="1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4" y="38"/>
                    </a:lnTo>
                    <a:lnTo>
                      <a:pt x="55" y="48"/>
                    </a:lnTo>
                    <a:lnTo>
                      <a:pt x="53" y="72"/>
                    </a:lnTo>
                    <a:lnTo>
                      <a:pt x="47" y="92"/>
                    </a:lnTo>
                    <a:lnTo>
                      <a:pt x="38" y="109"/>
                    </a:lnTo>
                    <a:lnTo>
                      <a:pt x="26" y="12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8" name="Group 1625"/>
            <p:cNvGrpSpPr>
              <a:grpSpLocks/>
            </p:cNvGrpSpPr>
            <p:nvPr/>
          </p:nvGrpSpPr>
          <p:grpSpPr bwMode="auto">
            <a:xfrm>
              <a:off x="7899" y="9390"/>
              <a:ext cx="94" cy="97"/>
              <a:chOff x="7899" y="9390"/>
              <a:chExt cx="94" cy="97"/>
            </a:xfrm>
          </p:grpSpPr>
          <p:sp>
            <p:nvSpPr>
              <p:cNvPr id="3567" name="Freeform 1626"/>
              <p:cNvSpPr>
                <a:spLocks/>
              </p:cNvSpPr>
              <p:nvPr/>
            </p:nvSpPr>
            <p:spPr bwMode="auto">
              <a:xfrm>
                <a:off x="7899" y="9390"/>
                <a:ext cx="94" cy="97"/>
              </a:xfrm>
              <a:custGeom>
                <a:avLst/>
                <a:gdLst>
                  <a:gd name="T0" fmla="+- 0 7919 7899"/>
                  <a:gd name="T1" fmla="*/ T0 w 94"/>
                  <a:gd name="T2" fmla="+- 0 9486 9390"/>
                  <a:gd name="T3" fmla="*/ 9486 h 97"/>
                  <a:gd name="T4" fmla="+- 0 7899 7899"/>
                  <a:gd name="T5" fmla="*/ T4 w 94"/>
                  <a:gd name="T6" fmla="+- 0 9486 9390"/>
                  <a:gd name="T7" fmla="*/ 9486 h 97"/>
                  <a:gd name="T8" fmla="+- 0 7952 7899"/>
                  <a:gd name="T9" fmla="*/ T8 w 94"/>
                  <a:gd name="T10" fmla="+- 0 9390 9390"/>
                  <a:gd name="T11" fmla="*/ 9390 h 97"/>
                  <a:gd name="T12" fmla="+- 0 7976 7899"/>
                  <a:gd name="T13" fmla="*/ T12 w 94"/>
                  <a:gd name="T14" fmla="+- 0 9390 9390"/>
                  <a:gd name="T15" fmla="*/ 9390 h 97"/>
                  <a:gd name="T16" fmla="+- 0 7979 7899"/>
                  <a:gd name="T17" fmla="*/ T16 w 94"/>
                  <a:gd name="T18" fmla="+- 0 9404 9390"/>
                  <a:gd name="T19" fmla="*/ 9404 h 97"/>
                  <a:gd name="T20" fmla="+- 0 7961 7899"/>
                  <a:gd name="T21" fmla="*/ T20 w 94"/>
                  <a:gd name="T22" fmla="+- 0 9404 9390"/>
                  <a:gd name="T23" fmla="*/ 9404 h 97"/>
                  <a:gd name="T24" fmla="+- 0 7953 7899"/>
                  <a:gd name="T25" fmla="*/ T24 w 94"/>
                  <a:gd name="T26" fmla="+- 0 9423 9390"/>
                  <a:gd name="T27" fmla="*/ 9423 h 97"/>
                  <a:gd name="T28" fmla="+- 0 7943 7899"/>
                  <a:gd name="T29" fmla="*/ T28 w 94"/>
                  <a:gd name="T30" fmla="+- 0 9440 9390"/>
                  <a:gd name="T31" fmla="*/ 9440 h 97"/>
                  <a:gd name="T32" fmla="+- 0 7967 7899"/>
                  <a:gd name="T33" fmla="*/ T32 w 94"/>
                  <a:gd name="T34" fmla="+- 0 9446 9390"/>
                  <a:gd name="T35" fmla="*/ 9446 h 97"/>
                  <a:gd name="T36" fmla="+- 0 7986 7899"/>
                  <a:gd name="T37" fmla="*/ T36 w 94"/>
                  <a:gd name="T38" fmla="+- 0 9446 9390"/>
                  <a:gd name="T39" fmla="*/ 9446 h 97"/>
                  <a:gd name="T40" fmla="+- 0 7988 7899"/>
                  <a:gd name="T41" fmla="*/ T40 w 94"/>
                  <a:gd name="T42" fmla="+- 0 9462 9390"/>
                  <a:gd name="T43" fmla="*/ 9462 h 97"/>
                  <a:gd name="T44" fmla="+- 0 7932 7899"/>
                  <a:gd name="T45" fmla="*/ T44 w 94"/>
                  <a:gd name="T46" fmla="+- 0 9462 9390"/>
                  <a:gd name="T47" fmla="*/ 9462 h 97"/>
                  <a:gd name="T48" fmla="+- 0 7919 7899"/>
                  <a:gd name="T49" fmla="*/ T48 w 94"/>
                  <a:gd name="T50" fmla="+- 0 9486 9390"/>
                  <a:gd name="T51" fmla="*/ 948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6"/>
                    </a:moveTo>
                    <a:lnTo>
                      <a:pt x="0" y="96"/>
                    </a:lnTo>
                    <a:lnTo>
                      <a:pt x="53" y="0"/>
                    </a:lnTo>
                    <a:lnTo>
                      <a:pt x="77" y="0"/>
                    </a:lnTo>
                    <a:lnTo>
                      <a:pt x="80" y="14"/>
                    </a:lnTo>
                    <a:lnTo>
                      <a:pt x="62" y="14"/>
                    </a:lnTo>
                    <a:lnTo>
                      <a:pt x="54" y="33"/>
                    </a:lnTo>
                    <a:lnTo>
                      <a:pt x="44" y="50"/>
                    </a:lnTo>
                    <a:lnTo>
                      <a:pt x="68" y="56"/>
                    </a:lnTo>
                    <a:lnTo>
                      <a:pt x="87" y="56"/>
                    </a:lnTo>
                    <a:lnTo>
                      <a:pt x="89" y="72"/>
                    </a:lnTo>
                    <a:lnTo>
                      <a:pt x="33" y="72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8" name="Freeform 1627"/>
              <p:cNvSpPr>
                <a:spLocks/>
              </p:cNvSpPr>
              <p:nvPr/>
            </p:nvSpPr>
            <p:spPr bwMode="auto">
              <a:xfrm>
                <a:off x="7899" y="9390"/>
                <a:ext cx="94" cy="97"/>
              </a:xfrm>
              <a:custGeom>
                <a:avLst/>
                <a:gdLst>
                  <a:gd name="T0" fmla="+- 0 7986 7899"/>
                  <a:gd name="T1" fmla="*/ T0 w 94"/>
                  <a:gd name="T2" fmla="+- 0 9446 9390"/>
                  <a:gd name="T3" fmla="*/ 9446 h 97"/>
                  <a:gd name="T4" fmla="+- 0 7967 7899"/>
                  <a:gd name="T5" fmla="*/ T4 w 94"/>
                  <a:gd name="T6" fmla="+- 0 9446 9390"/>
                  <a:gd name="T7" fmla="*/ 9446 h 97"/>
                  <a:gd name="T8" fmla="+- 0 7961 7899"/>
                  <a:gd name="T9" fmla="*/ T8 w 94"/>
                  <a:gd name="T10" fmla="+- 0 9404 9390"/>
                  <a:gd name="T11" fmla="*/ 9404 h 97"/>
                  <a:gd name="T12" fmla="+- 0 7979 7899"/>
                  <a:gd name="T13" fmla="*/ T12 w 94"/>
                  <a:gd name="T14" fmla="+- 0 9404 9390"/>
                  <a:gd name="T15" fmla="*/ 9404 h 97"/>
                  <a:gd name="T16" fmla="+- 0 7986 7899"/>
                  <a:gd name="T17" fmla="*/ T16 w 94"/>
                  <a:gd name="T18" fmla="+- 0 9446 9390"/>
                  <a:gd name="T19" fmla="*/ 944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6"/>
                    </a:moveTo>
                    <a:lnTo>
                      <a:pt x="68" y="56"/>
                    </a:lnTo>
                    <a:lnTo>
                      <a:pt x="62" y="14"/>
                    </a:lnTo>
                    <a:lnTo>
                      <a:pt x="80" y="14"/>
                    </a:lnTo>
                    <a:lnTo>
                      <a:pt x="8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9" name="Freeform 1628"/>
              <p:cNvSpPr>
                <a:spLocks/>
              </p:cNvSpPr>
              <p:nvPr/>
            </p:nvSpPr>
            <p:spPr bwMode="auto">
              <a:xfrm>
                <a:off x="7899" y="9390"/>
                <a:ext cx="94" cy="97"/>
              </a:xfrm>
              <a:custGeom>
                <a:avLst/>
                <a:gdLst>
                  <a:gd name="T0" fmla="+- 0 7993 7899"/>
                  <a:gd name="T1" fmla="*/ T0 w 94"/>
                  <a:gd name="T2" fmla="+- 0 9486 9390"/>
                  <a:gd name="T3" fmla="*/ 9486 h 97"/>
                  <a:gd name="T4" fmla="+- 0 7973 7899"/>
                  <a:gd name="T5" fmla="*/ T4 w 94"/>
                  <a:gd name="T6" fmla="+- 0 9486 9390"/>
                  <a:gd name="T7" fmla="*/ 9486 h 97"/>
                  <a:gd name="T8" fmla="+- 0 7969 7899"/>
                  <a:gd name="T9" fmla="*/ T8 w 94"/>
                  <a:gd name="T10" fmla="+- 0 9462 9390"/>
                  <a:gd name="T11" fmla="*/ 9462 h 97"/>
                  <a:gd name="T12" fmla="+- 0 7988 7899"/>
                  <a:gd name="T13" fmla="*/ T12 w 94"/>
                  <a:gd name="T14" fmla="+- 0 9462 9390"/>
                  <a:gd name="T15" fmla="*/ 9462 h 97"/>
                  <a:gd name="T16" fmla="+- 0 7993 7899"/>
                  <a:gd name="T17" fmla="*/ T16 w 94"/>
                  <a:gd name="T18" fmla="+- 0 9486 9390"/>
                  <a:gd name="T19" fmla="*/ 948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4" y="96"/>
                    </a:moveTo>
                    <a:lnTo>
                      <a:pt x="74" y="96"/>
                    </a:lnTo>
                    <a:lnTo>
                      <a:pt x="70" y="72"/>
                    </a:lnTo>
                    <a:lnTo>
                      <a:pt x="89" y="72"/>
                    </a:lnTo>
                    <a:lnTo>
                      <a:pt x="94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09" name="Group 1629"/>
            <p:cNvGrpSpPr>
              <a:grpSpLocks/>
            </p:cNvGrpSpPr>
            <p:nvPr/>
          </p:nvGrpSpPr>
          <p:grpSpPr bwMode="auto">
            <a:xfrm>
              <a:off x="8005" y="9390"/>
              <a:ext cx="102" cy="97"/>
              <a:chOff x="8005" y="9390"/>
              <a:chExt cx="102" cy="97"/>
            </a:xfrm>
          </p:grpSpPr>
          <p:sp>
            <p:nvSpPr>
              <p:cNvPr id="3564" name="Freeform 1630"/>
              <p:cNvSpPr>
                <a:spLocks/>
              </p:cNvSpPr>
              <p:nvPr/>
            </p:nvSpPr>
            <p:spPr bwMode="auto">
              <a:xfrm>
                <a:off x="8005" y="9390"/>
                <a:ext cx="102" cy="97"/>
              </a:xfrm>
              <a:custGeom>
                <a:avLst/>
                <a:gdLst>
                  <a:gd name="T0" fmla="+- 0 8025 8005"/>
                  <a:gd name="T1" fmla="*/ T0 w 102"/>
                  <a:gd name="T2" fmla="+- 0 9486 9390"/>
                  <a:gd name="T3" fmla="*/ 9486 h 97"/>
                  <a:gd name="T4" fmla="+- 0 8005 8005"/>
                  <a:gd name="T5" fmla="*/ T4 w 102"/>
                  <a:gd name="T6" fmla="+- 0 9486 9390"/>
                  <a:gd name="T7" fmla="*/ 9486 h 97"/>
                  <a:gd name="T8" fmla="+- 0 8023 8005"/>
                  <a:gd name="T9" fmla="*/ T8 w 102"/>
                  <a:gd name="T10" fmla="+- 0 9390 9390"/>
                  <a:gd name="T11" fmla="*/ 9390 h 97"/>
                  <a:gd name="T12" fmla="+- 0 8043 8005"/>
                  <a:gd name="T13" fmla="*/ T12 w 102"/>
                  <a:gd name="T14" fmla="+- 0 9390 9390"/>
                  <a:gd name="T15" fmla="*/ 9390 h 97"/>
                  <a:gd name="T16" fmla="+- 0 8036 8005"/>
                  <a:gd name="T17" fmla="*/ T16 w 102"/>
                  <a:gd name="T18" fmla="+- 0 9428 9390"/>
                  <a:gd name="T19" fmla="*/ 9428 h 97"/>
                  <a:gd name="T20" fmla="+- 0 8098 8005"/>
                  <a:gd name="T21" fmla="*/ T20 w 102"/>
                  <a:gd name="T22" fmla="+- 0 9428 9390"/>
                  <a:gd name="T23" fmla="*/ 9428 h 97"/>
                  <a:gd name="T24" fmla="+- 0 8095 8005"/>
                  <a:gd name="T25" fmla="*/ T24 w 102"/>
                  <a:gd name="T26" fmla="+- 0 9445 9390"/>
                  <a:gd name="T27" fmla="*/ 9445 h 97"/>
                  <a:gd name="T28" fmla="+- 0 8033 8005"/>
                  <a:gd name="T29" fmla="*/ T28 w 102"/>
                  <a:gd name="T30" fmla="+- 0 9445 9390"/>
                  <a:gd name="T31" fmla="*/ 9445 h 97"/>
                  <a:gd name="T32" fmla="+- 0 8025 8005"/>
                  <a:gd name="T33" fmla="*/ T32 w 102"/>
                  <a:gd name="T34" fmla="+- 0 9486 9390"/>
                  <a:gd name="T35" fmla="*/ 948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6"/>
                    </a:moveTo>
                    <a:lnTo>
                      <a:pt x="0" y="96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31" y="38"/>
                    </a:lnTo>
                    <a:lnTo>
                      <a:pt x="93" y="38"/>
                    </a:lnTo>
                    <a:lnTo>
                      <a:pt x="90" y="55"/>
                    </a:lnTo>
                    <a:lnTo>
                      <a:pt x="28" y="55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5" name="Freeform 1631"/>
              <p:cNvSpPr>
                <a:spLocks/>
              </p:cNvSpPr>
              <p:nvPr/>
            </p:nvSpPr>
            <p:spPr bwMode="auto">
              <a:xfrm>
                <a:off x="8005" y="9390"/>
                <a:ext cx="102" cy="97"/>
              </a:xfrm>
              <a:custGeom>
                <a:avLst/>
                <a:gdLst>
                  <a:gd name="T0" fmla="+- 0 8098 8005"/>
                  <a:gd name="T1" fmla="*/ T0 w 102"/>
                  <a:gd name="T2" fmla="+- 0 9428 9390"/>
                  <a:gd name="T3" fmla="*/ 9428 h 97"/>
                  <a:gd name="T4" fmla="+- 0 8079 8005"/>
                  <a:gd name="T5" fmla="*/ T4 w 102"/>
                  <a:gd name="T6" fmla="+- 0 9428 9390"/>
                  <a:gd name="T7" fmla="*/ 9428 h 97"/>
                  <a:gd name="T8" fmla="+- 0 8086 8005"/>
                  <a:gd name="T9" fmla="*/ T8 w 102"/>
                  <a:gd name="T10" fmla="+- 0 9390 9390"/>
                  <a:gd name="T11" fmla="*/ 9390 h 97"/>
                  <a:gd name="T12" fmla="+- 0 8106 8005"/>
                  <a:gd name="T13" fmla="*/ T12 w 102"/>
                  <a:gd name="T14" fmla="+- 0 9390 9390"/>
                  <a:gd name="T15" fmla="*/ 9390 h 97"/>
                  <a:gd name="T16" fmla="+- 0 8098 8005"/>
                  <a:gd name="T17" fmla="*/ T16 w 102"/>
                  <a:gd name="T18" fmla="+- 0 9428 9390"/>
                  <a:gd name="T19" fmla="*/ 942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3" y="38"/>
                    </a:moveTo>
                    <a:lnTo>
                      <a:pt x="74" y="38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9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6" name="Freeform 1632"/>
              <p:cNvSpPr>
                <a:spLocks/>
              </p:cNvSpPr>
              <p:nvPr/>
            </p:nvSpPr>
            <p:spPr bwMode="auto">
              <a:xfrm>
                <a:off x="8005" y="9390"/>
                <a:ext cx="102" cy="97"/>
              </a:xfrm>
              <a:custGeom>
                <a:avLst/>
                <a:gdLst>
                  <a:gd name="T0" fmla="+- 0 8087 8005"/>
                  <a:gd name="T1" fmla="*/ T0 w 102"/>
                  <a:gd name="T2" fmla="+- 0 9486 9390"/>
                  <a:gd name="T3" fmla="*/ 9486 h 97"/>
                  <a:gd name="T4" fmla="+- 0 8068 8005"/>
                  <a:gd name="T5" fmla="*/ T4 w 102"/>
                  <a:gd name="T6" fmla="+- 0 9486 9390"/>
                  <a:gd name="T7" fmla="*/ 9486 h 97"/>
                  <a:gd name="T8" fmla="+- 0 8076 8005"/>
                  <a:gd name="T9" fmla="*/ T8 w 102"/>
                  <a:gd name="T10" fmla="+- 0 9445 9390"/>
                  <a:gd name="T11" fmla="*/ 9445 h 97"/>
                  <a:gd name="T12" fmla="+- 0 8095 8005"/>
                  <a:gd name="T13" fmla="*/ T12 w 102"/>
                  <a:gd name="T14" fmla="+- 0 9445 9390"/>
                  <a:gd name="T15" fmla="*/ 9445 h 97"/>
                  <a:gd name="T16" fmla="+- 0 8087 8005"/>
                  <a:gd name="T17" fmla="*/ T16 w 102"/>
                  <a:gd name="T18" fmla="+- 0 9486 9390"/>
                  <a:gd name="T19" fmla="*/ 948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6"/>
                    </a:moveTo>
                    <a:lnTo>
                      <a:pt x="63" y="96"/>
                    </a:lnTo>
                    <a:lnTo>
                      <a:pt x="71" y="55"/>
                    </a:lnTo>
                    <a:lnTo>
                      <a:pt x="90" y="55"/>
                    </a:lnTo>
                    <a:lnTo>
                      <a:pt x="8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0" name="Group 1633"/>
            <p:cNvGrpSpPr>
              <a:grpSpLocks/>
            </p:cNvGrpSpPr>
            <p:nvPr/>
          </p:nvGrpSpPr>
          <p:grpSpPr bwMode="auto">
            <a:xfrm>
              <a:off x="8152" y="9389"/>
              <a:ext cx="69" cy="97"/>
              <a:chOff x="8152" y="9389"/>
              <a:chExt cx="69" cy="97"/>
            </a:xfrm>
          </p:grpSpPr>
          <p:sp>
            <p:nvSpPr>
              <p:cNvPr id="3560" name="Freeform 1634"/>
              <p:cNvSpPr>
                <a:spLocks/>
              </p:cNvSpPr>
              <p:nvPr/>
            </p:nvSpPr>
            <p:spPr bwMode="auto">
              <a:xfrm>
                <a:off x="8152" y="9389"/>
                <a:ext cx="69" cy="97"/>
              </a:xfrm>
              <a:custGeom>
                <a:avLst/>
                <a:gdLst>
                  <a:gd name="T0" fmla="+- 0 8193 8152"/>
                  <a:gd name="T1" fmla="*/ T0 w 69"/>
                  <a:gd name="T2" fmla="+- 0 9485 9389"/>
                  <a:gd name="T3" fmla="*/ 9485 h 97"/>
                  <a:gd name="T4" fmla="+- 0 8166 8152"/>
                  <a:gd name="T5" fmla="*/ T4 w 69"/>
                  <a:gd name="T6" fmla="+- 0 9482 9389"/>
                  <a:gd name="T7" fmla="*/ 9482 h 97"/>
                  <a:gd name="T8" fmla="+- 0 8152 8152"/>
                  <a:gd name="T9" fmla="*/ T8 w 69"/>
                  <a:gd name="T10" fmla="+- 0 9471 9389"/>
                  <a:gd name="T11" fmla="*/ 9471 h 97"/>
                  <a:gd name="T12" fmla="+- 0 8152 8152"/>
                  <a:gd name="T13" fmla="*/ T12 w 69"/>
                  <a:gd name="T14" fmla="+- 0 9443 9389"/>
                  <a:gd name="T15" fmla="*/ 9443 h 97"/>
                  <a:gd name="T16" fmla="+- 0 8156 8152"/>
                  <a:gd name="T17" fmla="*/ T16 w 69"/>
                  <a:gd name="T18" fmla="+- 0 9420 9389"/>
                  <a:gd name="T19" fmla="*/ 9420 h 97"/>
                  <a:gd name="T20" fmla="+- 0 8164 8152"/>
                  <a:gd name="T21" fmla="*/ T20 w 69"/>
                  <a:gd name="T22" fmla="+- 0 9403 9389"/>
                  <a:gd name="T23" fmla="*/ 9403 h 97"/>
                  <a:gd name="T24" fmla="+- 0 8177 8152"/>
                  <a:gd name="T25" fmla="*/ T24 w 69"/>
                  <a:gd name="T26" fmla="+- 0 9392 9389"/>
                  <a:gd name="T27" fmla="*/ 9392 h 97"/>
                  <a:gd name="T28" fmla="+- 0 8194 8152"/>
                  <a:gd name="T29" fmla="*/ T28 w 69"/>
                  <a:gd name="T30" fmla="+- 0 9389 9389"/>
                  <a:gd name="T31" fmla="*/ 9389 h 97"/>
                  <a:gd name="T32" fmla="+- 0 8213 8152"/>
                  <a:gd name="T33" fmla="*/ T32 w 69"/>
                  <a:gd name="T34" fmla="+- 0 9391 9389"/>
                  <a:gd name="T35" fmla="*/ 9391 h 97"/>
                  <a:gd name="T36" fmla="+- 0 8219 8152"/>
                  <a:gd name="T37" fmla="*/ T36 w 69"/>
                  <a:gd name="T38" fmla="+- 0 9399 9389"/>
                  <a:gd name="T39" fmla="*/ 9399 h 97"/>
                  <a:gd name="T40" fmla="+- 0 8219 8152"/>
                  <a:gd name="T41" fmla="*/ T40 w 69"/>
                  <a:gd name="T42" fmla="+- 0 9400 9389"/>
                  <a:gd name="T43" fmla="*/ 9400 h 97"/>
                  <a:gd name="T44" fmla="+- 0 8201 8152"/>
                  <a:gd name="T45" fmla="*/ T44 w 69"/>
                  <a:gd name="T46" fmla="+- 0 9400 9389"/>
                  <a:gd name="T47" fmla="*/ 9400 h 97"/>
                  <a:gd name="T48" fmla="+- 0 8185 8152"/>
                  <a:gd name="T49" fmla="*/ T48 w 69"/>
                  <a:gd name="T50" fmla="+- 0 9402 9389"/>
                  <a:gd name="T51" fmla="*/ 9402 h 97"/>
                  <a:gd name="T52" fmla="+- 0 8178 8152"/>
                  <a:gd name="T53" fmla="*/ T52 w 69"/>
                  <a:gd name="T54" fmla="+- 0 9411 9389"/>
                  <a:gd name="T55" fmla="*/ 9411 h 97"/>
                  <a:gd name="T56" fmla="+- 0 8175 8152"/>
                  <a:gd name="T57" fmla="*/ T56 w 69"/>
                  <a:gd name="T58" fmla="+- 0 9417 9389"/>
                  <a:gd name="T59" fmla="*/ 9417 h 97"/>
                  <a:gd name="T60" fmla="+- 0 8171 8152"/>
                  <a:gd name="T61" fmla="*/ T60 w 69"/>
                  <a:gd name="T62" fmla="+- 0 9425 9389"/>
                  <a:gd name="T63" fmla="*/ 9425 h 97"/>
                  <a:gd name="T64" fmla="+- 0 8169 8152"/>
                  <a:gd name="T65" fmla="*/ T64 w 69"/>
                  <a:gd name="T66" fmla="+- 0 9435 9389"/>
                  <a:gd name="T67" fmla="*/ 9435 h 97"/>
                  <a:gd name="T68" fmla="+- 0 8211 8152"/>
                  <a:gd name="T69" fmla="*/ T68 w 69"/>
                  <a:gd name="T70" fmla="+- 0 9435 9389"/>
                  <a:gd name="T71" fmla="*/ 9435 h 97"/>
                  <a:gd name="T72" fmla="+- 0 8214 8152"/>
                  <a:gd name="T73" fmla="*/ T72 w 69"/>
                  <a:gd name="T74" fmla="+- 0 9438 9389"/>
                  <a:gd name="T75" fmla="*/ 9438 h 97"/>
                  <a:gd name="T76" fmla="+- 0 8184 8152"/>
                  <a:gd name="T77" fmla="*/ T76 w 69"/>
                  <a:gd name="T78" fmla="+- 0 9438 9389"/>
                  <a:gd name="T79" fmla="*/ 9438 h 97"/>
                  <a:gd name="T80" fmla="+- 0 8170 8152"/>
                  <a:gd name="T81" fmla="*/ T80 w 69"/>
                  <a:gd name="T82" fmla="+- 0 9446 9389"/>
                  <a:gd name="T83" fmla="*/ 9446 h 97"/>
                  <a:gd name="T84" fmla="+- 0 8168 8152"/>
                  <a:gd name="T85" fmla="*/ T84 w 69"/>
                  <a:gd name="T86" fmla="+- 0 9464 9389"/>
                  <a:gd name="T87" fmla="*/ 9464 h 97"/>
                  <a:gd name="T88" fmla="+- 0 8211 8152"/>
                  <a:gd name="T89" fmla="*/ T88 w 69"/>
                  <a:gd name="T90" fmla="+- 0 9464 9389"/>
                  <a:gd name="T91" fmla="*/ 9464 h 97"/>
                  <a:gd name="T92" fmla="+- 0 8209 8152"/>
                  <a:gd name="T93" fmla="*/ T92 w 69"/>
                  <a:gd name="T94" fmla="+- 0 9472 9389"/>
                  <a:gd name="T95" fmla="*/ 9472 h 97"/>
                  <a:gd name="T96" fmla="+- 0 8193 8152"/>
                  <a:gd name="T97" fmla="*/ T96 w 69"/>
                  <a:gd name="T98" fmla="+- 0 9485 9389"/>
                  <a:gd name="T99" fmla="*/ 9485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69" h="97">
                    <a:moveTo>
                      <a:pt x="41" y="96"/>
                    </a:moveTo>
                    <a:lnTo>
                      <a:pt x="14" y="93"/>
                    </a:lnTo>
                    <a:lnTo>
                      <a:pt x="0" y="82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12" y="14"/>
                    </a:lnTo>
                    <a:lnTo>
                      <a:pt x="25" y="3"/>
                    </a:lnTo>
                    <a:lnTo>
                      <a:pt x="42" y="0"/>
                    </a:lnTo>
                    <a:lnTo>
                      <a:pt x="61" y="2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49" y="11"/>
                    </a:lnTo>
                    <a:lnTo>
                      <a:pt x="33" y="13"/>
                    </a:lnTo>
                    <a:lnTo>
                      <a:pt x="26" y="22"/>
                    </a:lnTo>
                    <a:lnTo>
                      <a:pt x="23" y="28"/>
                    </a:lnTo>
                    <a:lnTo>
                      <a:pt x="19" y="36"/>
                    </a:lnTo>
                    <a:lnTo>
                      <a:pt x="17" y="46"/>
                    </a:lnTo>
                    <a:lnTo>
                      <a:pt x="59" y="46"/>
                    </a:lnTo>
                    <a:lnTo>
                      <a:pt x="62" y="49"/>
                    </a:lnTo>
                    <a:lnTo>
                      <a:pt x="32" y="49"/>
                    </a:lnTo>
                    <a:lnTo>
                      <a:pt x="18" y="57"/>
                    </a:lnTo>
                    <a:lnTo>
                      <a:pt x="16" y="75"/>
                    </a:lnTo>
                    <a:lnTo>
                      <a:pt x="59" y="75"/>
                    </a:lnTo>
                    <a:lnTo>
                      <a:pt x="57" y="8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1" name="Freeform 1635"/>
              <p:cNvSpPr>
                <a:spLocks/>
              </p:cNvSpPr>
              <p:nvPr/>
            </p:nvSpPr>
            <p:spPr bwMode="auto">
              <a:xfrm>
                <a:off x="8152" y="9389"/>
                <a:ext cx="69" cy="97"/>
              </a:xfrm>
              <a:custGeom>
                <a:avLst/>
                <a:gdLst>
                  <a:gd name="T0" fmla="+- 0 8202 8152"/>
                  <a:gd name="T1" fmla="*/ T0 w 69"/>
                  <a:gd name="T2" fmla="+- 0 9413 9389"/>
                  <a:gd name="T3" fmla="*/ 9413 h 97"/>
                  <a:gd name="T4" fmla="+- 0 8201 8152"/>
                  <a:gd name="T5" fmla="*/ T4 w 69"/>
                  <a:gd name="T6" fmla="+- 0 9400 9389"/>
                  <a:gd name="T7" fmla="*/ 9400 h 97"/>
                  <a:gd name="T8" fmla="+- 0 8219 8152"/>
                  <a:gd name="T9" fmla="*/ T8 w 69"/>
                  <a:gd name="T10" fmla="+- 0 9400 9389"/>
                  <a:gd name="T11" fmla="*/ 9400 h 97"/>
                  <a:gd name="T12" fmla="+- 0 8220 8152"/>
                  <a:gd name="T13" fmla="*/ T12 w 69"/>
                  <a:gd name="T14" fmla="+- 0 9411 9389"/>
                  <a:gd name="T15" fmla="*/ 9411 h 97"/>
                  <a:gd name="T16" fmla="+- 0 8202 8152"/>
                  <a:gd name="T17" fmla="*/ T16 w 69"/>
                  <a:gd name="T18" fmla="+- 0 9413 9389"/>
                  <a:gd name="T19" fmla="*/ 941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0" y="24"/>
                    </a:moveTo>
                    <a:lnTo>
                      <a:pt x="49" y="11"/>
                    </a:lnTo>
                    <a:lnTo>
                      <a:pt x="67" y="11"/>
                    </a:lnTo>
                    <a:lnTo>
                      <a:pt x="68" y="22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2" name="Freeform 1636"/>
              <p:cNvSpPr>
                <a:spLocks/>
              </p:cNvSpPr>
              <p:nvPr/>
            </p:nvSpPr>
            <p:spPr bwMode="auto">
              <a:xfrm>
                <a:off x="8152" y="9389"/>
                <a:ext cx="69" cy="97"/>
              </a:xfrm>
              <a:custGeom>
                <a:avLst/>
                <a:gdLst>
                  <a:gd name="T0" fmla="+- 0 8211 8152"/>
                  <a:gd name="T1" fmla="*/ T0 w 69"/>
                  <a:gd name="T2" fmla="+- 0 9435 9389"/>
                  <a:gd name="T3" fmla="*/ 9435 h 97"/>
                  <a:gd name="T4" fmla="+- 0 8169 8152"/>
                  <a:gd name="T5" fmla="*/ T4 w 69"/>
                  <a:gd name="T6" fmla="+- 0 9435 9389"/>
                  <a:gd name="T7" fmla="*/ 9435 h 97"/>
                  <a:gd name="T8" fmla="+- 0 8183 8152"/>
                  <a:gd name="T9" fmla="*/ T8 w 69"/>
                  <a:gd name="T10" fmla="+- 0 9425 9389"/>
                  <a:gd name="T11" fmla="*/ 9425 h 97"/>
                  <a:gd name="T12" fmla="+- 0 8201 8152"/>
                  <a:gd name="T13" fmla="*/ T12 w 69"/>
                  <a:gd name="T14" fmla="+- 0 9426 9389"/>
                  <a:gd name="T15" fmla="*/ 9426 h 97"/>
                  <a:gd name="T16" fmla="+- 0 8211 8152"/>
                  <a:gd name="T17" fmla="*/ T16 w 69"/>
                  <a:gd name="T18" fmla="+- 0 9435 9389"/>
                  <a:gd name="T19" fmla="*/ 9435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9" y="46"/>
                    </a:moveTo>
                    <a:lnTo>
                      <a:pt x="17" y="46"/>
                    </a:lnTo>
                    <a:lnTo>
                      <a:pt x="31" y="36"/>
                    </a:lnTo>
                    <a:lnTo>
                      <a:pt x="49" y="37"/>
                    </a:lnTo>
                    <a:lnTo>
                      <a:pt x="59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3" name="Freeform 1637"/>
              <p:cNvSpPr>
                <a:spLocks/>
              </p:cNvSpPr>
              <p:nvPr/>
            </p:nvSpPr>
            <p:spPr bwMode="auto">
              <a:xfrm>
                <a:off x="8152" y="9389"/>
                <a:ext cx="69" cy="97"/>
              </a:xfrm>
              <a:custGeom>
                <a:avLst/>
                <a:gdLst>
                  <a:gd name="T0" fmla="+- 0 8211 8152"/>
                  <a:gd name="T1" fmla="*/ T0 w 69"/>
                  <a:gd name="T2" fmla="+- 0 9464 9389"/>
                  <a:gd name="T3" fmla="*/ 9464 h 97"/>
                  <a:gd name="T4" fmla="+- 0 8168 8152"/>
                  <a:gd name="T5" fmla="*/ T4 w 69"/>
                  <a:gd name="T6" fmla="+- 0 9464 9389"/>
                  <a:gd name="T7" fmla="*/ 9464 h 97"/>
                  <a:gd name="T8" fmla="+- 0 8187 8152"/>
                  <a:gd name="T9" fmla="*/ T8 w 69"/>
                  <a:gd name="T10" fmla="+- 0 9464 9389"/>
                  <a:gd name="T11" fmla="*/ 9464 h 97"/>
                  <a:gd name="T12" fmla="+- 0 8195 8152"/>
                  <a:gd name="T13" fmla="*/ T12 w 69"/>
                  <a:gd name="T14" fmla="+- 0 9452 9389"/>
                  <a:gd name="T15" fmla="*/ 9452 h 97"/>
                  <a:gd name="T16" fmla="+- 0 8191 8152"/>
                  <a:gd name="T17" fmla="*/ T16 w 69"/>
                  <a:gd name="T18" fmla="+- 0 9441 9389"/>
                  <a:gd name="T19" fmla="*/ 9441 h 97"/>
                  <a:gd name="T20" fmla="+- 0 8184 8152"/>
                  <a:gd name="T21" fmla="*/ T20 w 69"/>
                  <a:gd name="T22" fmla="+- 0 9438 9389"/>
                  <a:gd name="T23" fmla="*/ 9438 h 97"/>
                  <a:gd name="T24" fmla="+- 0 8214 8152"/>
                  <a:gd name="T25" fmla="*/ T24 w 69"/>
                  <a:gd name="T26" fmla="+- 0 9438 9389"/>
                  <a:gd name="T27" fmla="*/ 9438 h 97"/>
                  <a:gd name="T28" fmla="+- 0 8215 8152"/>
                  <a:gd name="T29" fmla="*/ T28 w 69"/>
                  <a:gd name="T30" fmla="+- 0 9449 9389"/>
                  <a:gd name="T31" fmla="*/ 9449 h 97"/>
                  <a:gd name="T32" fmla="+- 0 8211 8152"/>
                  <a:gd name="T33" fmla="*/ T32 w 69"/>
                  <a:gd name="T34" fmla="+- 0 9464 9389"/>
                  <a:gd name="T35" fmla="*/ 946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9" h="97">
                    <a:moveTo>
                      <a:pt x="59" y="75"/>
                    </a:moveTo>
                    <a:lnTo>
                      <a:pt x="16" y="75"/>
                    </a:lnTo>
                    <a:lnTo>
                      <a:pt x="35" y="75"/>
                    </a:lnTo>
                    <a:lnTo>
                      <a:pt x="43" y="63"/>
                    </a:lnTo>
                    <a:lnTo>
                      <a:pt x="39" y="52"/>
                    </a:lnTo>
                    <a:lnTo>
                      <a:pt x="32" y="49"/>
                    </a:lnTo>
                    <a:lnTo>
                      <a:pt x="62" y="49"/>
                    </a:lnTo>
                    <a:lnTo>
                      <a:pt x="63" y="60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1" name="Group 1638"/>
            <p:cNvGrpSpPr>
              <a:grpSpLocks/>
            </p:cNvGrpSpPr>
            <p:nvPr/>
          </p:nvGrpSpPr>
          <p:grpSpPr bwMode="auto">
            <a:xfrm>
              <a:off x="8225" y="9394"/>
              <a:ext cx="71" cy="94"/>
              <a:chOff x="8225" y="9394"/>
              <a:chExt cx="71" cy="94"/>
            </a:xfrm>
          </p:grpSpPr>
          <p:sp>
            <p:nvSpPr>
              <p:cNvPr id="3558" name="Freeform 1639"/>
              <p:cNvSpPr>
                <a:spLocks/>
              </p:cNvSpPr>
              <p:nvPr/>
            </p:nvSpPr>
            <p:spPr bwMode="auto">
              <a:xfrm>
                <a:off x="8225" y="9394"/>
                <a:ext cx="71" cy="94"/>
              </a:xfrm>
              <a:custGeom>
                <a:avLst/>
                <a:gdLst>
                  <a:gd name="T0" fmla="+- 0 8254 8225"/>
                  <a:gd name="T1" fmla="*/ T0 w 71"/>
                  <a:gd name="T2" fmla="+- 0 9488 9394"/>
                  <a:gd name="T3" fmla="*/ 9488 h 94"/>
                  <a:gd name="T4" fmla="+- 0 8233 8225"/>
                  <a:gd name="T5" fmla="*/ T4 w 71"/>
                  <a:gd name="T6" fmla="+- 0 9480 9394"/>
                  <a:gd name="T7" fmla="*/ 9480 h 94"/>
                  <a:gd name="T8" fmla="+- 0 8226 8225"/>
                  <a:gd name="T9" fmla="*/ T8 w 71"/>
                  <a:gd name="T10" fmla="+- 0 9459 9394"/>
                  <a:gd name="T11" fmla="*/ 9459 h 94"/>
                  <a:gd name="T12" fmla="+- 0 8225 8225"/>
                  <a:gd name="T13" fmla="*/ T12 w 71"/>
                  <a:gd name="T14" fmla="+- 0 9455 9394"/>
                  <a:gd name="T15" fmla="*/ 9455 h 94"/>
                  <a:gd name="T16" fmla="+- 0 8227 8225"/>
                  <a:gd name="T17" fmla="*/ T16 w 71"/>
                  <a:gd name="T18" fmla="+- 0 9430 9394"/>
                  <a:gd name="T19" fmla="*/ 9430 h 94"/>
                  <a:gd name="T20" fmla="+- 0 8235 8225"/>
                  <a:gd name="T21" fmla="*/ T20 w 71"/>
                  <a:gd name="T22" fmla="+- 0 9409 9394"/>
                  <a:gd name="T23" fmla="*/ 9409 h 94"/>
                  <a:gd name="T24" fmla="+- 0 8248 8225"/>
                  <a:gd name="T25" fmla="*/ T24 w 71"/>
                  <a:gd name="T26" fmla="+- 0 9394 9394"/>
                  <a:gd name="T27" fmla="*/ 9394 h 94"/>
                  <a:gd name="T28" fmla="+- 0 8278 8225"/>
                  <a:gd name="T29" fmla="*/ T28 w 71"/>
                  <a:gd name="T30" fmla="+- 0 9394 9394"/>
                  <a:gd name="T31" fmla="*/ 9394 h 94"/>
                  <a:gd name="T32" fmla="+- 0 8292 8225"/>
                  <a:gd name="T33" fmla="*/ T32 w 71"/>
                  <a:gd name="T34" fmla="+- 0 9403 9394"/>
                  <a:gd name="T35" fmla="*/ 9403 h 94"/>
                  <a:gd name="T36" fmla="+- 0 8293 8225"/>
                  <a:gd name="T37" fmla="*/ T36 w 71"/>
                  <a:gd name="T38" fmla="+- 0 9404 9394"/>
                  <a:gd name="T39" fmla="*/ 9404 h 94"/>
                  <a:gd name="T40" fmla="+- 0 8270 8225"/>
                  <a:gd name="T41" fmla="*/ T40 w 71"/>
                  <a:gd name="T42" fmla="+- 0 9404 9394"/>
                  <a:gd name="T43" fmla="*/ 9404 h 94"/>
                  <a:gd name="T44" fmla="+- 0 8256 8225"/>
                  <a:gd name="T45" fmla="*/ T44 w 71"/>
                  <a:gd name="T46" fmla="+- 0 9407 9394"/>
                  <a:gd name="T47" fmla="*/ 9407 h 94"/>
                  <a:gd name="T48" fmla="+- 0 8249 8225"/>
                  <a:gd name="T49" fmla="*/ T48 w 71"/>
                  <a:gd name="T50" fmla="+- 0 9425 9394"/>
                  <a:gd name="T51" fmla="*/ 9425 h 94"/>
                  <a:gd name="T52" fmla="+- 0 8245 8225"/>
                  <a:gd name="T53" fmla="*/ T52 w 71"/>
                  <a:gd name="T54" fmla="+- 0 9445 9394"/>
                  <a:gd name="T55" fmla="*/ 9445 h 94"/>
                  <a:gd name="T56" fmla="+- 0 8245 8225"/>
                  <a:gd name="T57" fmla="*/ T56 w 71"/>
                  <a:gd name="T58" fmla="+- 0 9464 9394"/>
                  <a:gd name="T59" fmla="*/ 9464 h 94"/>
                  <a:gd name="T60" fmla="+- 0 8248 8225"/>
                  <a:gd name="T61" fmla="*/ T60 w 71"/>
                  <a:gd name="T62" fmla="+- 0 9470 9394"/>
                  <a:gd name="T63" fmla="*/ 9470 h 94"/>
                  <a:gd name="T64" fmla="+- 0 8250 8225"/>
                  <a:gd name="T65" fmla="*/ T64 w 71"/>
                  <a:gd name="T66" fmla="+- 0 9473 9394"/>
                  <a:gd name="T67" fmla="*/ 9473 h 94"/>
                  <a:gd name="T68" fmla="+- 0 8281 8225"/>
                  <a:gd name="T69" fmla="*/ T68 w 71"/>
                  <a:gd name="T70" fmla="+- 0 9473 9394"/>
                  <a:gd name="T71" fmla="*/ 9473 h 94"/>
                  <a:gd name="T72" fmla="+- 0 8274 8225"/>
                  <a:gd name="T73" fmla="*/ T72 w 71"/>
                  <a:gd name="T74" fmla="+- 0 9481 9394"/>
                  <a:gd name="T75" fmla="*/ 9481 h 94"/>
                  <a:gd name="T76" fmla="+- 0 8254 8225"/>
                  <a:gd name="T77" fmla="*/ T76 w 71"/>
                  <a:gd name="T78" fmla="+- 0 9488 9394"/>
                  <a:gd name="T79" fmla="*/ 9488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1" h="94">
                    <a:moveTo>
                      <a:pt x="29" y="94"/>
                    </a:moveTo>
                    <a:lnTo>
                      <a:pt x="8" y="86"/>
                    </a:lnTo>
                    <a:lnTo>
                      <a:pt x="1" y="65"/>
                    </a:lnTo>
                    <a:lnTo>
                      <a:pt x="0" y="61"/>
                    </a:lnTo>
                    <a:lnTo>
                      <a:pt x="2" y="36"/>
                    </a:lnTo>
                    <a:lnTo>
                      <a:pt x="10" y="1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67" y="9"/>
                    </a:lnTo>
                    <a:lnTo>
                      <a:pt x="68" y="10"/>
                    </a:lnTo>
                    <a:lnTo>
                      <a:pt x="45" y="10"/>
                    </a:lnTo>
                    <a:lnTo>
                      <a:pt x="31" y="13"/>
                    </a:lnTo>
                    <a:lnTo>
                      <a:pt x="24" y="31"/>
                    </a:lnTo>
                    <a:lnTo>
                      <a:pt x="20" y="51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5" y="79"/>
                    </a:lnTo>
                    <a:lnTo>
                      <a:pt x="56" y="79"/>
                    </a:lnTo>
                    <a:lnTo>
                      <a:pt x="49" y="87"/>
                    </a:lnTo>
                    <a:lnTo>
                      <a:pt x="29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9" name="Freeform 1640"/>
              <p:cNvSpPr>
                <a:spLocks/>
              </p:cNvSpPr>
              <p:nvPr/>
            </p:nvSpPr>
            <p:spPr bwMode="auto">
              <a:xfrm>
                <a:off x="8225" y="9394"/>
                <a:ext cx="71" cy="94"/>
              </a:xfrm>
              <a:custGeom>
                <a:avLst/>
                <a:gdLst>
                  <a:gd name="T0" fmla="+- 0 8281 8225"/>
                  <a:gd name="T1" fmla="*/ T0 w 71"/>
                  <a:gd name="T2" fmla="+- 0 9473 9394"/>
                  <a:gd name="T3" fmla="*/ 9473 h 94"/>
                  <a:gd name="T4" fmla="+- 0 8250 8225"/>
                  <a:gd name="T5" fmla="*/ T4 w 71"/>
                  <a:gd name="T6" fmla="+- 0 9473 9394"/>
                  <a:gd name="T7" fmla="*/ 9473 h 94"/>
                  <a:gd name="T8" fmla="+- 0 8253 8225"/>
                  <a:gd name="T9" fmla="*/ T8 w 71"/>
                  <a:gd name="T10" fmla="+- 0 9472 9394"/>
                  <a:gd name="T11" fmla="*/ 9472 h 94"/>
                  <a:gd name="T12" fmla="+- 0 8269 8225"/>
                  <a:gd name="T13" fmla="*/ T12 w 71"/>
                  <a:gd name="T14" fmla="+- 0 9462 9394"/>
                  <a:gd name="T15" fmla="*/ 9462 h 94"/>
                  <a:gd name="T16" fmla="+- 0 8275 8225"/>
                  <a:gd name="T17" fmla="*/ T16 w 71"/>
                  <a:gd name="T18" fmla="+- 0 9442 9394"/>
                  <a:gd name="T19" fmla="*/ 9442 h 94"/>
                  <a:gd name="T20" fmla="+- 0 8278 8225"/>
                  <a:gd name="T21" fmla="*/ T20 w 71"/>
                  <a:gd name="T22" fmla="+- 0 9419 9394"/>
                  <a:gd name="T23" fmla="*/ 9419 h 94"/>
                  <a:gd name="T24" fmla="+- 0 8270 8225"/>
                  <a:gd name="T25" fmla="*/ T24 w 71"/>
                  <a:gd name="T26" fmla="+- 0 9404 9394"/>
                  <a:gd name="T27" fmla="*/ 9404 h 94"/>
                  <a:gd name="T28" fmla="+- 0 8293 8225"/>
                  <a:gd name="T29" fmla="*/ T28 w 71"/>
                  <a:gd name="T30" fmla="+- 0 9404 9394"/>
                  <a:gd name="T31" fmla="*/ 9404 h 94"/>
                  <a:gd name="T32" fmla="+- 0 8296 8225"/>
                  <a:gd name="T33" fmla="*/ T32 w 71"/>
                  <a:gd name="T34" fmla="+- 0 9419 9394"/>
                  <a:gd name="T35" fmla="*/ 9419 h 94"/>
                  <a:gd name="T36" fmla="+- 0 8294 8225"/>
                  <a:gd name="T37" fmla="*/ T36 w 71"/>
                  <a:gd name="T38" fmla="+- 0 9444 9394"/>
                  <a:gd name="T39" fmla="*/ 9444 h 94"/>
                  <a:gd name="T40" fmla="+- 0 8287 8225"/>
                  <a:gd name="T41" fmla="*/ T40 w 71"/>
                  <a:gd name="T42" fmla="+- 0 9466 9394"/>
                  <a:gd name="T43" fmla="*/ 9466 h 94"/>
                  <a:gd name="T44" fmla="+- 0 8281 8225"/>
                  <a:gd name="T45" fmla="*/ T44 w 71"/>
                  <a:gd name="T46" fmla="+- 0 9473 9394"/>
                  <a:gd name="T47" fmla="*/ 9473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" h="94">
                    <a:moveTo>
                      <a:pt x="56" y="79"/>
                    </a:moveTo>
                    <a:lnTo>
                      <a:pt x="25" y="79"/>
                    </a:lnTo>
                    <a:lnTo>
                      <a:pt x="28" y="78"/>
                    </a:lnTo>
                    <a:lnTo>
                      <a:pt x="44" y="68"/>
                    </a:lnTo>
                    <a:lnTo>
                      <a:pt x="50" y="48"/>
                    </a:lnTo>
                    <a:lnTo>
                      <a:pt x="53" y="25"/>
                    </a:lnTo>
                    <a:lnTo>
                      <a:pt x="45" y="10"/>
                    </a:lnTo>
                    <a:lnTo>
                      <a:pt x="68" y="10"/>
                    </a:lnTo>
                    <a:lnTo>
                      <a:pt x="71" y="25"/>
                    </a:lnTo>
                    <a:lnTo>
                      <a:pt x="69" y="50"/>
                    </a:lnTo>
                    <a:lnTo>
                      <a:pt x="62" y="72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2" name="Group 1641"/>
            <p:cNvGrpSpPr>
              <a:grpSpLocks/>
            </p:cNvGrpSpPr>
            <p:nvPr/>
          </p:nvGrpSpPr>
          <p:grpSpPr bwMode="auto">
            <a:xfrm>
              <a:off x="7833" y="9552"/>
              <a:ext cx="55" cy="131"/>
              <a:chOff x="7833" y="9552"/>
              <a:chExt cx="55" cy="131"/>
            </a:xfrm>
          </p:grpSpPr>
          <p:sp>
            <p:nvSpPr>
              <p:cNvPr id="3557" name="Freeform 1642"/>
              <p:cNvSpPr>
                <a:spLocks/>
              </p:cNvSpPr>
              <p:nvPr/>
            </p:nvSpPr>
            <p:spPr bwMode="auto">
              <a:xfrm>
                <a:off x="7833" y="9552"/>
                <a:ext cx="55" cy="131"/>
              </a:xfrm>
              <a:custGeom>
                <a:avLst/>
                <a:gdLst>
                  <a:gd name="T0" fmla="+- 0 7843 7833"/>
                  <a:gd name="T1" fmla="*/ T0 w 55"/>
                  <a:gd name="T2" fmla="+- 0 9683 9552"/>
                  <a:gd name="T3" fmla="*/ 9683 h 131"/>
                  <a:gd name="T4" fmla="+- 0 7837 7833"/>
                  <a:gd name="T5" fmla="*/ T4 w 55"/>
                  <a:gd name="T6" fmla="+- 0 9666 9552"/>
                  <a:gd name="T7" fmla="*/ 9666 h 131"/>
                  <a:gd name="T8" fmla="+- 0 7834 7833"/>
                  <a:gd name="T9" fmla="*/ T8 w 55"/>
                  <a:gd name="T10" fmla="+- 0 9645 9552"/>
                  <a:gd name="T11" fmla="*/ 9645 h 131"/>
                  <a:gd name="T12" fmla="+- 0 7833 7833"/>
                  <a:gd name="T13" fmla="*/ T12 w 55"/>
                  <a:gd name="T14" fmla="+- 0 9634 9552"/>
                  <a:gd name="T15" fmla="*/ 9634 h 131"/>
                  <a:gd name="T16" fmla="+- 0 7835 7833"/>
                  <a:gd name="T17" fmla="*/ T16 w 55"/>
                  <a:gd name="T18" fmla="+- 0 9610 9552"/>
                  <a:gd name="T19" fmla="*/ 9610 h 131"/>
                  <a:gd name="T20" fmla="+- 0 7841 7833"/>
                  <a:gd name="T21" fmla="*/ T20 w 55"/>
                  <a:gd name="T22" fmla="+- 0 9590 9552"/>
                  <a:gd name="T23" fmla="*/ 9590 h 131"/>
                  <a:gd name="T24" fmla="+- 0 7851 7833"/>
                  <a:gd name="T25" fmla="*/ T24 w 55"/>
                  <a:gd name="T26" fmla="+- 0 9572 9552"/>
                  <a:gd name="T27" fmla="*/ 9572 h 131"/>
                  <a:gd name="T28" fmla="+- 0 7863 7833"/>
                  <a:gd name="T29" fmla="*/ T28 w 55"/>
                  <a:gd name="T30" fmla="+- 0 9558 9552"/>
                  <a:gd name="T31" fmla="*/ 9558 h 131"/>
                  <a:gd name="T32" fmla="+- 0 7888 7833"/>
                  <a:gd name="T33" fmla="*/ T32 w 55"/>
                  <a:gd name="T34" fmla="+- 0 9552 9552"/>
                  <a:gd name="T35" fmla="*/ 9552 h 131"/>
                  <a:gd name="T36" fmla="+- 0 7875 7833"/>
                  <a:gd name="T37" fmla="*/ T36 w 55"/>
                  <a:gd name="T38" fmla="+- 0 9567 9552"/>
                  <a:gd name="T39" fmla="*/ 9567 h 131"/>
                  <a:gd name="T40" fmla="+- 0 7865 7833"/>
                  <a:gd name="T41" fmla="*/ T40 w 55"/>
                  <a:gd name="T42" fmla="+- 0 9583 9552"/>
                  <a:gd name="T43" fmla="*/ 9583 h 131"/>
                  <a:gd name="T44" fmla="+- 0 7857 7833"/>
                  <a:gd name="T45" fmla="*/ T44 w 55"/>
                  <a:gd name="T46" fmla="+- 0 9601 9552"/>
                  <a:gd name="T47" fmla="*/ 9601 h 131"/>
                  <a:gd name="T48" fmla="+- 0 7853 7833"/>
                  <a:gd name="T49" fmla="*/ T48 w 55"/>
                  <a:gd name="T50" fmla="+- 0 9623 9552"/>
                  <a:gd name="T51" fmla="*/ 9623 h 131"/>
                  <a:gd name="T52" fmla="+- 0 7853 7833"/>
                  <a:gd name="T53" fmla="*/ T52 w 55"/>
                  <a:gd name="T54" fmla="+- 0 9649 9552"/>
                  <a:gd name="T55" fmla="*/ 9649 h 131"/>
                  <a:gd name="T56" fmla="+- 0 7856 7833"/>
                  <a:gd name="T57" fmla="*/ T56 w 55"/>
                  <a:gd name="T58" fmla="+- 0 9668 9552"/>
                  <a:gd name="T59" fmla="*/ 9668 h 131"/>
                  <a:gd name="T60" fmla="+- 0 7862 7833"/>
                  <a:gd name="T61" fmla="*/ T60 w 55"/>
                  <a:gd name="T62" fmla="+- 0 9682 9552"/>
                  <a:gd name="T63" fmla="*/ 9682 h 131"/>
                  <a:gd name="T64" fmla="+- 0 7843 7833"/>
                  <a:gd name="T65" fmla="*/ T64 w 55"/>
                  <a:gd name="T66" fmla="+- 0 9683 9552"/>
                  <a:gd name="T67" fmla="*/ 9683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1"/>
                    </a:moveTo>
                    <a:lnTo>
                      <a:pt x="4" y="114"/>
                    </a:lnTo>
                    <a:lnTo>
                      <a:pt x="1" y="93"/>
                    </a:lnTo>
                    <a:lnTo>
                      <a:pt x="0" y="82"/>
                    </a:lnTo>
                    <a:lnTo>
                      <a:pt x="2" y="58"/>
                    </a:lnTo>
                    <a:lnTo>
                      <a:pt x="8" y="38"/>
                    </a:lnTo>
                    <a:lnTo>
                      <a:pt x="18" y="20"/>
                    </a:lnTo>
                    <a:lnTo>
                      <a:pt x="30" y="6"/>
                    </a:lnTo>
                    <a:lnTo>
                      <a:pt x="55" y="0"/>
                    </a:lnTo>
                    <a:lnTo>
                      <a:pt x="42" y="15"/>
                    </a:lnTo>
                    <a:lnTo>
                      <a:pt x="32" y="31"/>
                    </a:lnTo>
                    <a:lnTo>
                      <a:pt x="24" y="49"/>
                    </a:lnTo>
                    <a:lnTo>
                      <a:pt x="20" y="71"/>
                    </a:lnTo>
                    <a:lnTo>
                      <a:pt x="20" y="97"/>
                    </a:lnTo>
                    <a:lnTo>
                      <a:pt x="23" y="116"/>
                    </a:lnTo>
                    <a:lnTo>
                      <a:pt x="29" y="130"/>
                    </a:lnTo>
                    <a:lnTo>
                      <a:pt x="1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3" name="Group 1643"/>
            <p:cNvGrpSpPr>
              <a:grpSpLocks/>
            </p:cNvGrpSpPr>
            <p:nvPr/>
          </p:nvGrpSpPr>
          <p:grpSpPr bwMode="auto">
            <a:xfrm>
              <a:off x="7876" y="9556"/>
              <a:ext cx="75" cy="99"/>
              <a:chOff x="7876" y="9556"/>
              <a:chExt cx="75" cy="99"/>
            </a:xfrm>
          </p:grpSpPr>
          <p:sp>
            <p:nvSpPr>
              <p:cNvPr id="3552" name="Freeform 1644"/>
              <p:cNvSpPr>
                <a:spLocks/>
              </p:cNvSpPr>
              <p:nvPr/>
            </p:nvSpPr>
            <p:spPr bwMode="auto">
              <a:xfrm>
                <a:off x="7876" y="9556"/>
                <a:ext cx="75" cy="99"/>
              </a:xfrm>
              <a:custGeom>
                <a:avLst/>
                <a:gdLst>
                  <a:gd name="T0" fmla="+- 0 7904 7876"/>
                  <a:gd name="T1" fmla="*/ T0 w 75"/>
                  <a:gd name="T2" fmla="+- 0 9584 9556"/>
                  <a:gd name="T3" fmla="*/ 9584 h 99"/>
                  <a:gd name="T4" fmla="+- 0 7886 7876"/>
                  <a:gd name="T5" fmla="*/ T4 w 75"/>
                  <a:gd name="T6" fmla="+- 0 9580 9556"/>
                  <a:gd name="T7" fmla="*/ 9580 h 99"/>
                  <a:gd name="T8" fmla="+- 0 7897 7876"/>
                  <a:gd name="T9" fmla="*/ T8 w 75"/>
                  <a:gd name="T10" fmla="+- 0 9563 9556"/>
                  <a:gd name="T11" fmla="*/ 9563 h 99"/>
                  <a:gd name="T12" fmla="+- 0 7917 7876"/>
                  <a:gd name="T13" fmla="*/ T12 w 75"/>
                  <a:gd name="T14" fmla="+- 0 9556 9556"/>
                  <a:gd name="T15" fmla="*/ 9556 h 99"/>
                  <a:gd name="T16" fmla="+- 0 7941 7876"/>
                  <a:gd name="T17" fmla="*/ T16 w 75"/>
                  <a:gd name="T18" fmla="+- 0 9562 9556"/>
                  <a:gd name="T19" fmla="*/ 9562 h 99"/>
                  <a:gd name="T20" fmla="+- 0 7947 7876"/>
                  <a:gd name="T21" fmla="*/ T20 w 75"/>
                  <a:gd name="T22" fmla="+- 0 9571 9556"/>
                  <a:gd name="T23" fmla="*/ 9571 h 99"/>
                  <a:gd name="T24" fmla="+- 0 7927 7876"/>
                  <a:gd name="T25" fmla="*/ T24 w 75"/>
                  <a:gd name="T26" fmla="+- 0 9571 9556"/>
                  <a:gd name="T27" fmla="*/ 9571 h 99"/>
                  <a:gd name="T28" fmla="+- 0 7920 7876"/>
                  <a:gd name="T29" fmla="*/ T28 w 75"/>
                  <a:gd name="T30" fmla="+- 0 9571 9556"/>
                  <a:gd name="T31" fmla="*/ 9571 h 99"/>
                  <a:gd name="T32" fmla="+- 0 7911 7876"/>
                  <a:gd name="T33" fmla="*/ T32 w 75"/>
                  <a:gd name="T34" fmla="+- 0 9572 9556"/>
                  <a:gd name="T35" fmla="*/ 9572 h 99"/>
                  <a:gd name="T36" fmla="+- 0 7907 7876"/>
                  <a:gd name="T37" fmla="*/ T36 w 75"/>
                  <a:gd name="T38" fmla="+- 0 9576 9556"/>
                  <a:gd name="T39" fmla="*/ 9576 h 99"/>
                  <a:gd name="T40" fmla="+- 0 7904 7876"/>
                  <a:gd name="T41" fmla="*/ T40 w 75"/>
                  <a:gd name="T42" fmla="+- 0 9584 9556"/>
                  <a:gd name="T43" fmla="*/ 958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5" h="99">
                    <a:moveTo>
                      <a:pt x="28" y="28"/>
                    </a:moveTo>
                    <a:lnTo>
                      <a:pt x="10" y="24"/>
                    </a:lnTo>
                    <a:lnTo>
                      <a:pt x="21" y="7"/>
                    </a:lnTo>
                    <a:lnTo>
                      <a:pt x="41" y="0"/>
                    </a:lnTo>
                    <a:lnTo>
                      <a:pt x="65" y="6"/>
                    </a:lnTo>
                    <a:lnTo>
                      <a:pt x="71" y="15"/>
                    </a:lnTo>
                    <a:lnTo>
                      <a:pt x="51" y="15"/>
                    </a:lnTo>
                    <a:lnTo>
                      <a:pt x="44" y="15"/>
                    </a:lnTo>
                    <a:lnTo>
                      <a:pt x="35" y="16"/>
                    </a:lnTo>
                    <a:lnTo>
                      <a:pt x="31" y="20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3" name="Freeform 1645"/>
              <p:cNvSpPr>
                <a:spLocks/>
              </p:cNvSpPr>
              <p:nvPr/>
            </p:nvSpPr>
            <p:spPr bwMode="auto">
              <a:xfrm>
                <a:off x="7876" y="9556"/>
                <a:ext cx="75" cy="99"/>
              </a:xfrm>
              <a:custGeom>
                <a:avLst/>
                <a:gdLst>
                  <a:gd name="T0" fmla="+- 0 7948 7876"/>
                  <a:gd name="T1" fmla="*/ T0 w 75"/>
                  <a:gd name="T2" fmla="+- 0 9598 9556"/>
                  <a:gd name="T3" fmla="*/ 9598 h 99"/>
                  <a:gd name="T4" fmla="+- 0 7920 7876"/>
                  <a:gd name="T5" fmla="*/ T4 w 75"/>
                  <a:gd name="T6" fmla="+- 0 9598 9556"/>
                  <a:gd name="T7" fmla="*/ 9598 h 99"/>
                  <a:gd name="T8" fmla="+- 0 7931 7876"/>
                  <a:gd name="T9" fmla="*/ T8 w 75"/>
                  <a:gd name="T10" fmla="+- 0 9595 9556"/>
                  <a:gd name="T11" fmla="*/ 9595 h 99"/>
                  <a:gd name="T12" fmla="+- 0 7931 7876"/>
                  <a:gd name="T13" fmla="*/ T12 w 75"/>
                  <a:gd name="T14" fmla="+- 0 9582 9556"/>
                  <a:gd name="T15" fmla="*/ 9582 h 99"/>
                  <a:gd name="T16" fmla="+- 0 7931 7876"/>
                  <a:gd name="T17" fmla="*/ T16 w 75"/>
                  <a:gd name="T18" fmla="+- 0 9575 9556"/>
                  <a:gd name="T19" fmla="*/ 9575 h 99"/>
                  <a:gd name="T20" fmla="+- 0 7927 7876"/>
                  <a:gd name="T21" fmla="*/ T20 w 75"/>
                  <a:gd name="T22" fmla="+- 0 9571 9556"/>
                  <a:gd name="T23" fmla="*/ 9571 h 99"/>
                  <a:gd name="T24" fmla="+- 0 7947 7876"/>
                  <a:gd name="T25" fmla="*/ T24 w 75"/>
                  <a:gd name="T26" fmla="+- 0 9571 9556"/>
                  <a:gd name="T27" fmla="*/ 9571 h 99"/>
                  <a:gd name="T28" fmla="+- 0 7951 7876"/>
                  <a:gd name="T29" fmla="*/ T28 w 75"/>
                  <a:gd name="T30" fmla="+- 0 9579 9556"/>
                  <a:gd name="T31" fmla="*/ 9579 h 99"/>
                  <a:gd name="T32" fmla="+- 0 7951 7876"/>
                  <a:gd name="T33" fmla="*/ T32 w 75"/>
                  <a:gd name="T34" fmla="+- 0 9596 9556"/>
                  <a:gd name="T35" fmla="*/ 9596 h 99"/>
                  <a:gd name="T36" fmla="+- 0 7948 7876"/>
                  <a:gd name="T37" fmla="*/ T36 w 75"/>
                  <a:gd name="T38" fmla="+- 0 9598 9556"/>
                  <a:gd name="T39" fmla="*/ 9598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72" y="42"/>
                    </a:moveTo>
                    <a:lnTo>
                      <a:pt x="44" y="42"/>
                    </a:lnTo>
                    <a:lnTo>
                      <a:pt x="55" y="39"/>
                    </a:lnTo>
                    <a:lnTo>
                      <a:pt x="55" y="26"/>
                    </a:lnTo>
                    <a:lnTo>
                      <a:pt x="55" y="19"/>
                    </a:lnTo>
                    <a:lnTo>
                      <a:pt x="51" y="15"/>
                    </a:lnTo>
                    <a:lnTo>
                      <a:pt x="71" y="15"/>
                    </a:lnTo>
                    <a:lnTo>
                      <a:pt x="75" y="23"/>
                    </a:lnTo>
                    <a:lnTo>
                      <a:pt x="75" y="40"/>
                    </a:lnTo>
                    <a:lnTo>
                      <a:pt x="7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4" name="Freeform 1646"/>
              <p:cNvSpPr>
                <a:spLocks/>
              </p:cNvSpPr>
              <p:nvPr/>
            </p:nvSpPr>
            <p:spPr bwMode="auto">
              <a:xfrm>
                <a:off x="7876" y="9556"/>
                <a:ext cx="75" cy="99"/>
              </a:xfrm>
              <a:custGeom>
                <a:avLst/>
                <a:gdLst>
                  <a:gd name="T0" fmla="+- 0 7903 7876"/>
                  <a:gd name="T1" fmla="*/ T0 w 75"/>
                  <a:gd name="T2" fmla="+- 0 9613 9556"/>
                  <a:gd name="T3" fmla="*/ 9613 h 99"/>
                  <a:gd name="T4" fmla="+- 0 7906 7876"/>
                  <a:gd name="T5" fmla="*/ T4 w 75"/>
                  <a:gd name="T6" fmla="+- 0 9597 9556"/>
                  <a:gd name="T7" fmla="*/ 9597 h 99"/>
                  <a:gd name="T8" fmla="+- 0 7920 7876"/>
                  <a:gd name="T9" fmla="*/ T8 w 75"/>
                  <a:gd name="T10" fmla="+- 0 9598 9556"/>
                  <a:gd name="T11" fmla="*/ 9598 h 99"/>
                  <a:gd name="T12" fmla="+- 0 7948 7876"/>
                  <a:gd name="T13" fmla="*/ T12 w 75"/>
                  <a:gd name="T14" fmla="+- 0 9598 9556"/>
                  <a:gd name="T15" fmla="*/ 9598 h 99"/>
                  <a:gd name="T16" fmla="+- 0 7941 7876"/>
                  <a:gd name="T17" fmla="*/ T16 w 75"/>
                  <a:gd name="T18" fmla="+- 0 9603 9556"/>
                  <a:gd name="T19" fmla="*/ 9603 h 99"/>
                  <a:gd name="T20" fmla="+- 0 7926 7876"/>
                  <a:gd name="T21" fmla="*/ T20 w 75"/>
                  <a:gd name="T22" fmla="+- 0 9604 9556"/>
                  <a:gd name="T23" fmla="*/ 9604 h 99"/>
                  <a:gd name="T24" fmla="+- 0 7937 7876"/>
                  <a:gd name="T25" fmla="*/ T24 w 75"/>
                  <a:gd name="T26" fmla="+- 0 9606 9556"/>
                  <a:gd name="T27" fmla="*/ 9606 h 99"/>
                  <a:gd name="T28" fmla="+- 0 7944 7876"/>
                  <a:gd name="T29" fmla="*/ T28 w 75"/>
                  <a:gd name="T30" fmla="+- 0 9612 9556"/>
                  <a:gd name="T31" fmla="*/ 9612 h 99"/>
                  <a:gd name="T32" fmla="+- 0 7916 7876"/>
                  <a:gd name="T33" fmla="*/ T32 w 75"/>
                  <a:gd name="T34" fmla="+- 0 9612 9556"/>
                  <a:gd name="T35" fmla="*/ 9612 h 99"/>
                  <a:gd name="T36" fmla="+- 0 7903 7876"/>
                  <a:gd name="T37" fmla="*/ T36 w 75"/>
                  <a:gd name="T38" fmla="+- 0 9613 9556"/>
                  <a:gd name="T39" fmla="*/ 9613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57"/>
                    </a:moveTo>
                    <a:lnTo>
                      <a:pt x="30" y="41"/>
                    </a:lnTo>
                    <a:lnTo>
                      <a:pt x="44" y="42"/>
                    </a:lnTo>
                    <a:lnTo>
                      <a:pt x="72" y="42"/>
                    </a:lnTo>
                    <a:lnTo>
                      <a:pt x="65" y="47"/>
                    </a:lnTo>
                    <a:lnTo>
                      <a:pt x="50" y="48"/>
                    </a:lnTo>
                    <a:lnTo>
                      <a:pt x="61" y="50"/>
                    </a:lnTo>
                    <a:lnTo>
                      <a:pt x="68" y="56"/>
                    </a:lnTo>
                    <a:lnTo>
                      <a:pt x="40" y="56"/>
                    </a:lnTo>
                    <a:lnTo>
                      <a:pt x="2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5" name="Freeform 1647"/>
              <p:cNvSpPr>
                <a:spLocks/>
              </p:cNvSpPr>
              <p:nvPr/>
            </p:nvSpPr>
            <p:spPr bwMode="auto">
              <a:xfrm>
                <a:off x="7876" y="9556"/>
                <a:ext cx="75" cy="99"/>
              </a:xfrm>
              <a:custGeom>
                <a:avLst/>
                <a:gdLst>
                  <a:gd name="T0" fmla="+- 0 7939 7876"/>
                  <a:gd name="T1" fmla="*/ T0 w 75"/>
                  <a:gd name="T2" fmla="+- 0 9640 9556"/>
                  <a:gd name="T3" fmla="*/ 9640 h 99"/>
                  <a:gd name="T4" fmla="+- 0 7920 7876"/>
                  <a:gd name="T5" fmla="*/ T4 w 75"/>
                  <a:gd name="T6" fmla="+- 0 9640 9556"/>
                  <a:gd name="T7" fmla="*/ 9640 h 99"/>
                  <a:gd name="T8" fmla="+- 0 7925 7876"/>
                  <a:gd name="T9" fmla="*/ T8 w 75"/>
                  <a:gd name="T10" fmla="+- 0 9635 9556"/>
                  <a:gd name="T11" fmla="*/ 9635 h 99"/>
                  <a:gd name="T12" fmla="+- 0 7925 7876"/>
                  <a:gd name="T13" fmla="*/ T12 w 75"/>
                  <a:gd name="T14" fmla="+- 0 9613 9556"/>
                  <a:gd name="T15" fmla="*/ 9613 h 99"/>
                  <a:gd name="T16" fmla="+- 0 7916 7876"/>
                  <a:gd name="T17" fmla="*/ T16 w 75"/>
                  <a:gd name="T18" fmla="+- 0 9612 9556"/>
                  <a:gd name="T19" fmla="*/ 9612 h 99"/>
                  <a:gd name="T20" fmla="+- 0 7944 7876"/>
                  <a:gd name="T21" fmla="*/ T20 w 75"/>
                  <a:gd name="T22" fmla="+- 0 9612 9556"/>
                  <a:gd name="T23" fmla="*/ 9612 h 99"/>
                  <a:gd name="T24" fmla="+- 0 7945 7876"/>
                  <a:gd name="T25" fmla="*/ T24 w 75"/>
                  <a:gd name="T26" fmla="+- 0 9612 9556"/>
                  <a:gd name="T27" fmla="*/ 9612 h 99"/>
                  <a:gd name="T28" fmla="+- 0 7945 7876"/>
                  <a:gd name="T29" fmla="*/ T28 w 75"/>
                  <a:gd name="T30" fmla="+- 0 9625 9556"/>
                  <a:gd name="T31" fmla="*/ 9625 h 99"/>
                  <a:gd name="T32" fmla="+- 0 7939 7876"/>
                  <a:gd name="T33" fmla="*/ T32 w 75"/>
                  <a:gd name="T34" fmla="+- 0 9640 9556"/>
                  <a:gd name="T35" fmla="*/ 9640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5" h="99">
                    <a:moveTo>
                      <a:pt x="63" y="84"/>
                    </a:moveTo>
                    <a:lnTo>
                      <a:pt x="44" y="84"/>
                    </a:lnTo>
                    <a:lnTo>
                      <a:pt x="49" y="79"/>
                    </a:lnTo>
                    <a:lnTo>
                      <a:pt x="49" y="57"/>
                    </a:lnTo>
                    <a:lnTo>
                      <a:pt x="40" y="56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69" y="69"/>
                    </a:lnTo>
                    <a:lnTo>
                      <a:pt x="63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6" name="Freeform 1648"/>
              <p:cNvSpPr>
                <a:spLocks/>
              </p:cNvSpPr>
              <p:nvPr/>
            </p:nvSpPr>
            <p:spPr bwMode="auto">
              <a:xfrm>
                <a:off x="7876" y="9556"/>
                <a:ext cx="75" cy="99"/>
              </a:xfrm>
              <a:custGeom>
                <a:avLst/>
                <a:gdLst>
                  <a:gd name="T0" fmla="+- 0 7903 7876"/>
                  <a:gd name="T1" fmla="*/ T0 w 75"/>
                  <a:gd name="T2" fmla="+- 0 9655 9556"/>
                  <a:gd name="T3" fmla="*/ 9655 h 99"/>
                  <a:gd name="T4" fmla="+- 0 7886 7876"/>
                  <a:gd name="T5" fmla="*/ T4 w 75"/>
                  <a:gd name="T6" fmla="+- 0 9649 9556"/>
                  <a:gd name="T7" fmla="*/ 9649 h 99"/>
                  <a:gd name="T8" fmla="+- 0 7876 7876"/>
                  <a:gd name="T9" fmla="*/ T8 w 75"/>
                  <a:gd name="T10" fmla="+- 0 9634 9556"/>
                  <a:gd name="T11" fmla="*/ 9634 h 99"/>
                  <a:gd name="T12" fmla="+- 0 7895 7876"/>
                  <a:gd name="T13" fmla="*/ T12 w 75"/>
                  <a:gd name="T14" fmla="+- 0 9628 9556"/>
                  <a:gd name="T15" fmla="*/ 9628 h 99"/>
                  <a:gd name="T16" fmla="+- 0 7896 7876"/>
                  <a:gd name="T17" fmla="*/ T16 w 75"/>
                  <a:gd name="T18" fmla="+- 0 9636 9556"/>
                  <a:gd name="T19" fmla="*/ 9636 h 99"/>
                  <a:gd name="T20" fmla="+- 0 7901 7876"/>
                  <a:gd name="T21" fmla="*/ T20 w 75"/>
                  <a:gd name="T22" fmla="+- 0 9640 9556"/>
                  <a:gd name="T23" fmla="*/ 9640 h 99"/>
                  <a:gd name="T24" fmla="+- 0 7939 7876"/>
                  <a:gd name="T25" fmla="*/ T24 w 75"/>
                  <a:gd name="T26" fmla="+- 0 9640 9556"/>
                  <a:gd name="T27" fmla="*/ 9640 h 99"/>
                  <a:gd name="T28" fmla="+- 0 7938 7876"/>
                  <a:gd name="T29" fmla="*/ T28 w 75"/>
                  <a:gd name="T30" fmla="+- 0 9643 9556"/>
                  <a:gd name="T31" fmla="*/ 9643 h 99"/>
                  <a:gd name="T32" fmla="+- 0 7922 7876"/>
                  <a:gd name="T33" fmla="*/ T32 w 75"/>
                  <a:gd name="T34" fmla="+- 0 9653 9556"/>
                  <a:gd name="T35" fmla="*/ 9653 h 99"/>
                  <a:gd name="T36" fmla="+- 0 7903 7876"/>
                  <a:gd name="T37" fmla="*/ T36 w 75"/>
                  <a:gd name="T38" fmla="+- 0 9655 9556"/>
                  <a:gd name="T39" fmla="*/ 9655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99"/>
                    </a:moveTo>
                    <a:lnTo>
                      <a:pt x="10" y="93"/>
                    </a:lnTo>
                    <a:lnTo>
                      <a:pt x="0" y="78"/>
                    </a:lnTo>
                    <a:lnTo>
                      <a:pt x="19" y="72"/>
                    </a:lnTo>
                    <a:lnTo>
                      <a:pt x="20" y="80"/>
                    </a:lnTo>
                    <a:lnTo>
                      <a:pt x="25" y="84"/>
                    </a:lnTo>
                    <a:lnTo>
                      <a:pt x="63" y="84"/>
                    </a:lnTo>
                    <a:lnTo>
                      <a:pt x="62" y="87"/>
                    </a:lnTo>
                    <a:lnTo>
                      <a:pt x="46" y="97"/>
                    </a:lnTo>
                    <a:lnTo>
                      <a:pt x="2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4" name="Group 1649"/>
            <p:cNvGrpSpPr>
              <a:grpSpLocks/>
            </p:cNvGrpSpPr>
            <p:nvPr/>
          </p:nvGrpSpPr>
          <p:grpSpPr bwMode="auto">
            <a:xfrm>
              <a:off x="7997" y="9580"/>
              <a:ext cx="78" cy="76"/>
              <a:chOff x="7997" y="9580"/>
              <a:chExt cx="78" cy="76"/>
            </a:xfrm>
          </p:grpSpPr>
          <p:sp>
            <p:nvSpPr>
              <p:cNvPr id="3549" name="Freeform 1650"/>
              <p:cNvSpPr>
                <a:spLocks/>
              </p:cNvSpPr>
              <p:nvPr/>
            </p:nvSpPr>
            <p:spPr bwMode="auto">
              <a:xfrm>
                <a:off x="7997" y="9580"/>
                <a:ext cx="78" cy="76"/>
              </a:xfrm>
              <a:custGeom>
                <a:avLst/>
                <a:gdLst>
                  <a:gd name="T0" fmla="+- 0 8032 7997"/>
                  <a:gd name="T1" fmla="*/ T0 w 78"/>
                  <a:gd name="T2" fmla="+- 0 9655 9580"/>
                  <a:gd name="T3" fmla="*/ 9655 h 76"/>
                  <a:gd name="T4" fmla="+- 0 8018 7997"/>
                  <a:gd name="T5" fmla="*/ T4 w 78"/>
                  <a:gd name="T6" fmla="+- 0 9655 9580"/>
                  <a:gd name="T7" fmla="*/ 9655 h 76"/>
                  <a:gd name="T8" fmla="+- 0 8002 7997"/>
                  <a:gd name="T9" fmla="*/ T8 w 78"/>
                  <a:gd name="T10" fmla="+- 0 9650 9580"/>
                  <a:gd name="T11" fmla="*/ 9650 h 76"/>
                  <a:gd name="T12" fmla="+- 0 7997 7997"/>
                  <a:gd name="T13" fmla="*/ T12 w 78"/>
                  <a:gd name="T14" fmla="+- 0 9636 9580"/>
                  <a:gd name="T15" fmla="*/ 9636 h 76"/>
                  <a:gd name="T16" fmla="+- 0 7999 7997"/>
                  <a:gd name="T17" fmla="*/ T16 w 78"/>
                  <a:gd name="T18" fmla="+- 0 9617 9580"/>
                  <a:gd name="T19" fmla="*/ 9617 h 76"/>
                  <a:gd name="T20" fmla="+- 0 8004 7997"/>
                  <a:gd name="T21" fmla="*/ T20 w 78"/>
                  <a:gd name="T22" fmla="+- 0 9597 9580"/>
                  <a:gd name="T23" fmla="*/ 9597 h 76"/>
                  <a:gd name="T24" fmla="+- 0 8026 7997"/>
                  <a:gd name="T25" fmla="*/ T24 w 78"/>
                  <a:gd name="T26" fmla="+- 0 9580 9580"/>
                  <a:gd name="T27" fmla="*/ 9580 h 76"/>
                  <a:gd name="T28" fmla="+- 0 8016 7997"/>
                  <a:gd name="T29" fmla="*/ T28 w 78"/>
                  <a:gd name="T30" fmla="+- 0 9632 9580"/>
                  <a:gd name="T31" fmla="*/ 9632 h 76"/>
                  <a:gd name="T32" fmla="+- 0 8028 7997"/>
                  <a:gd name="T33" fmla="*/ T32 w 78"/>
                  <a:gd name="T34" fmla="+- 0 9640 9580"/>
                  <a:gd name="T35" fmla="*/ 9640 h 76"/>
                  <a:gd name="T36" fmla="+- 0 8063 7997"/>
                  <a:gd name="T37" fmla="*/ T36 w 78"/>
                  <a:gd name="T38" fmla="+- 0 9640 9580"/>
                  <a:gd name="T39" fmla="*/ 9640 h 76"/>
                  <a:gd name="T40" fmla="+- 0 8063 7997"/>
                  <a:gd name="T41" fmla="*/ T40 w 78"/>
                  <a:gd name="T42" fmla="+- 0 9641 9580"/>
                  <a:gd name="T43" fmla="*/ 9641 h 76"/>
                  <a:gd name="T44" fmla="+- 0 8043 7997"/>
                  <a:gd name="T45" fmla="*/ T44 w 78"/>
                  <a:gd name="T46" fmla="+- 0 9641 9580"/>
                  <a:gd name="T47" fmla="*/ 9641 h 76"/>
                  <a:gd name="T48" fmla="+- 0 8038 7997"/>
                  <a:gd name="T49" fmla="*/ T48 w 78"/>
                  <a:gd name="T50" fmla="+- 0 9649 9580"/>
                  <a:gd name="T51" fmla="*/ 9649 h 76"/>
                  <a:gd name="T52" fmla="+- 0 8032 7997"/>
                  <a:gd name="T53" fmla="*/ T52 w 78"/>
                  <a:gd name="T54" fmla="+- 0 9655 9580"/>
                  <a:gd name="T55" fmla="*/ 965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5" y="75"/>
                    </a:moveTo>
                    <a:lnTo>
                      <a:pt x="21" y="75"/>
                    </a:lnTo>
                    <a:lnTo>
                      <a:pt x="5" y="70"/>
                    </a:lnTo>
                    <a:lnTo>
                      <a:pt x="0" y="56"/>
                    </a:lnTo>
                    <a:lnTo>
                      <a:pt x="2" y="37"/>
                    </a:lnTo>
                    <a:lnTo>
                      <a:pt x="7" y="17"/>
                    </a:lnTo>
                    <a:lnTo>
                      <a:pt x="29" y="0"/>
                    </a:lnTo>
                    <a:lnTo>
                      <a:pt x="19" y="52"/>
                    </a:lnTo>
                    <a:lnTo>
                      <a:pt x="31" y="60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46" y="61"/>
                    </a:lnTo>
                    <a:lnTo>
                      <a:pt x="41" y="69"/>
                    </a:lnTo>
                    <a:lnTo>
                      <a:pt x="35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0" name="Freeform 1651"/>
              <p:cNvSpPr>
                <a:spLocks/>
              </p:cNvSpPr>
              <p:nvPr/>
            </p:nvSpPr>
            <p:spPr bwMode="auto">
              <a:xfrm>
                <a:off x="7997" y="9580"/>
                <a:ext cx="78" cy="76"/>
              </a:xfrm>
              <a:custGeom>
                <a:avLst/>
                <a:gdLst>
                  <a:gd name="T0" fmla="+- 0 8063 7997"/>
                  <a:gd name="T1" fmla="*/ T0 w 78"/>
                  <a:gd name="T2" fmla="+- 0 9640 9580"/>
                  <a:gd name="T3" fmla="*/ 9640 h 76"/>
                  <a:gd name="T4" fmla="+- 0 8028 7997"/>
                  <a:gd name="T5" fmla="*/ T4 w 78"/>
                  <a:gd name="T6" fmla="+- 0 9640 9580"/>
                  <a:gd name="T7" fmla="*/ 9640 h 76"/>
                  <a:gd name="T8" fmla="+- 0 8042 7997"/>
                  <a:gd name="T9" fmla="*/ T8 w 78"/>
                  <a:gd name="T10" fmla="+- 0 9632 9580"/>
                  <a:gd name="T11" fmla="*/ 9632 h 76"/>
                  <a:gd name="T12" fmla="+- 0 8048 7997"/>
                  <a:gd name="T13" fmla="*/ T12 w 78"/>
                  <a:gd name="T14" fmla="+- 0 9612 9580"/>
                  <a:gd name="T15" fmla="*/ 9612 h 76"/>
                  <a:gd name="T16" fmla="+- 0 8052 7997"/>
                  <a:gd name="T17" fmla="*/ T16 w 78"/>
                  <a:gd name="T18" fmla="+- 0 9593 9580"/>
                  <a:gd name="T19" fmla="*/ 9593 h 76"/>
                  <a:gd name="T20" fmla="+- 0 8074 7997"/>
                  <a:gd name="T21" fmla="*/ T20 w 78"/>
                  <a:gd name="T22" fmla="+- 0 9580 9580"/>
                  <a:gd name="T23" fmla="*/ 9580 h 76"/>
                  <a:gd name="T24" fmla="+- 0 8063 7997"/>
                  <a:gd name="T25" fmla="*/ T24 w 78"/>
                  <a:gd name="T26" fmla="+- 0 9640 9580"/>
                  <a:gd name="T27" fmla="*/ 964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6" y="60"/>
                    </a:moveTo>
                    <a:lnTo>
                      <a:pt x="31" y="60"/>
                    </a:lnTo>
                    <a:lnTo>
                      <a:pt x="45" y="52"/>
                    </a:lnTo>
                    <a:lnTo>
                      <a:pt x="51" y="32"/>
                    </a:lnTo>
                    <a:lnTo>
                      <a:pt x="55" y="13"/>
                    </a:lnTo>
                    <a:lnTo>
                      <a:pt x="77" y="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1" name="Freeform 1652"/>
              <p:cNvSpPr>
                <a:spLocks/>
              </p:cNvSpPr>
              <p:nvPr/>
            </p:nvSpPr>
            <p:spPr bwMode="auto">
              <a:xfrm>
                <a:off x="7997" y="9580"/>
                <a:ext cx="78" cy="76"/>
              </a:xfrm>
              <a:custGeom>
                <a:avLst/>
                <a:gdLst>
                  <a:gd name="T0" fmla="+- 0 8060 7997"/>
                  <a:gd name="T1" fmla="*/ T0 w 78"/>
                  <a:gd name="T2" fmla="+- 0 9654 9580"/>
                  <a:gd name="T3" fmla="*/ 9654 h 76"/>
                  <a:gd name="T4" fmla="+- 0 8042 7997"/>
                  <a:gd name="T5" fmla="*/ T4 w 78"/>
                  <a:gd name="T6" fmla="+- 0 9654 9580"/>
                  <a:gd name="T7" fmla="*/ 9654 h 76"/>
                  <a:gd name="T8" fmla="+- 0 8042 7997"/>
                  <a:gd name="T9" fmla="*/ T8 w 78"/>
                  <a:gd name="T10" fmla="+- 0 9650 9580"/>
                  <a:gd name="T11" fmla="*/ 9650 h 76"/>
                  <a:gd name="T12" fmla="+- 0 8044 7997"/>
                  <a:gd name="T13" fmla="*/ T12 w 78"/>
                  <a:gd name="T14" fmla="+- 0 9644 9580"/>
                  <a:gd name="T15" fmla="*/ 9644 h 76"/>
                  <a:gd name="T16" fmla="+- 0 8043 7997"/>
                  <a:gd name="T17" fmla="*/ T16 w 78"/>
                  <a:gd name="T18" fmla="+- 0 9641 9580"/>
                  <a:gd name="T19" fmla="*/ 9641 h 76"/>
                  <a:gd name="T20" fmla="+- 0 8063 7997"/>
                  <a:gd name="T21" fmla="*/ T20 w 78"/>
                  <a:gd name="T22" fmla="+- 0 9641 9580"/>
                  <a:gd name="T23" fmla="*/ 9641 h 76"/>
                  <a:gd name="T24" fmla="+- 0 8060 7997"/>
                  <a:gd name="T25" fmla="*/ T24 w 78"/>
                  <a:gd name="T26" fmla="+- 0 9654 9580"/>
                  <a:gd name="T27" fmla="*/ 9654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5" y="74"/>
                    </a:lnTo>
                    <a:lnTo>
                      <a:pt x="45" y="70"/>
                    </a:lnTo>
                    <a:lnTo>
                      <a:pt x="47" y="64"/>
                    </a:lnTo>
                    <a:lnTo>
                      <a:pt x="46" y="61"/>
                    </a:lnTo>
                    <a:lnTo>
                      <a:pt x="66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5" name="Group 1653"/>
            <p:cNvGrpSpPr>
              <a:grpSpLocks/>
            </p:cNvGrpSpPr>
            <p:nvPr/>
          </p:nvGrpSpPr>
          <p:grpSpPr bwMode="auto">
            <a:xfrm>
              <a:off x="8079" y="9578"/>
              <a:ext cx="77" cy="76"/>
              <a:chOff x="8079" y="9578"/>
              <a:chExt cx="77" cy="76"/>
            </a:xfrm>
          </p:grpSpPr>
          <p:sp>
            <p:nvSpPr>
              <p:cNvPr id="3546" name="Freeform 1654"/>
              <p:cNvSpPr>
                <a:spLocks/>
              </p:cNvSpPr>
              <p:nvPr/>
            </p:nvSpPr>
            <p:spPr bwMode="auto">
              <a:xfrm>
                <a:off x="8079" y="9578"/>
                <a:ext cx="77" cy="76"/>
              </a:xfrm>
              <a:custGeom>
                <a:avLst/>
                <a:gdLst>
                  <a:gd name="T0" fmla="+- 0 8119 8079"/>
                  <a:gd name="T1" fmla="*/ T0 w 77"/>
                  <a:gd name="T2" fmla="+- 0 9592 9578"/>
                  <a:gd name="T3" fmla="*/ 9592 h 76"/>
                  <a:gd name="T4" fmla="+- 0 8109 8079"/>
                  <a:gd name="T5" fmla="*/ T4 w 77"/>
                  <a:gd name="T6" fmla="+- 0 9592 9578"/>
                  <a:gd name="T7" fmla="*/ 9592 h 76"/>
                  <a:gd name="T8" fmla="+- 0 8115 8079"/>
                  <a:gd name="T9" fmla="*/ T8 w 77"/>
                  <a:gd name="T10" fmla="+- 0 9585 9578"/>
                  <a:gd name="T11" fmla="*/ 9585 h 76"/>
                  <a:gd name="T12" fmla="+- 0 8122 8079"/>
                  <a:gd name="T13" fmla="*/ T12 w 77"/>
                  <a:gd name="T14" fmla="+- 0 9578 9578"/>
                  <a:gd name="T15" fmla="*/ 9578 h 76"/>
                  <a:gd name="T16" fmla="+- 0 8135 8079"/>
                  <a:gd name="T17" fmla="*/ T16 w 77"/>
                  <a:gd name="T18" fmla="+- 0 9578 9578"/>
                  <a:gd name="T19" fmla="*/ 9578 h 76"/>
                  <a:gd name="T20" fmla="+- 0 8151 8079"/>
                  <a:gd name="T21" fmla="*/ T20 w 77"/>
                  <a:gd name="T22" fmla="+- 0 9584 9578"/>
                  <a:gd name="T23" fmla="*/ 9584 h 76"/>
                  <a:gd name="T24" fmla="+- 0 8153 8079"/>
                  <a:gd name="T25" fmla="*/ T24 w 77"/>
                  <a:gd name="T26" fmla="+- 0 9590 9578"/>
                  <a:gd name="T27" fmla="*/ 9590 h 76"/>
                  <a:gd name="T28" fmla="+- 0 8137 8079"/>
                  <a:gd name="T29" fmla="*/ T28 w 77"/>
                  <a:gd name="T30" fmla="+- 0 9590 9578"/>
                  <a:gd name="T31" fmla="*/ 9590 h 76"/>
                  <a:gd name="T32" fmla="+- 0 8119 8079"/>
                  <a:gd name="T33" fmla="*/ T32 w 77"/>
                  <a:gd name="T34" fmla="+- 0 9592 9578"/>
                  <a:gd name="T35" fmla="*/ 9592 h 76"/>
                  <a:gd name="T36" fmla="+- 0 8119 8079"/>
                  <a:gd name="T37" fmla="*/ T36 w 77"/>
                  <a:gd name="T38" fmla="+- 0 9592 9578"/>
                  <a:gd name="T39" fmla="*/ 9592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0" y="14"/>
                    </a:lnTo>
                    <a:lnTo>
                      <a:pt x="36" y="7"/>
                    </a:lnTo>
                    <a:lnTo>
                      <a:pt x="43" y="0"/>
                    </a:lnTo>
                    <a:lnTo>
                      <a:pt x="56" y="0"/>
                    </a:lnTo>
                    <a:lnTo>
                      <a:pt x="72" y="6"/>
                    </a:lnTo>
                    <a:lnTo>
                      <a:pt x="74" y="12"/>
                    </a:lnTo>
                    <a:lnTo>
                      <a:pt x="58" y="12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7" name="Freeform 1655"/>
              <p:cNvSpPr>
                <a:spLocks/>
              </p:cNvSpPr>
              <p:nvPr/>
            </p:nvSpPr>
            <p:spPr bwMode="auto">
              <a:xfrm>
                <a:off x="8079" y="9578"/>
                <a:ext cx="77" cy="76"/>
              </a:xfrm>
              <a:custGeom>
                <a:avLst/>
                <a:gdLst>
                  <a:gd name="T0" fmla="+- 0 8079 8079"/>
                  <a:gd name="T1" fmla="*/ T0 w 77"/>
                  <a:gd name="T2" fmla="+- 0 9654 9578"/>
                  <a:gd name="T3" fmla="*/ 9654 h 76"/>
                  <a:gd name="T4" fmla="+- 0 8093 8079"/>
                  <a:gd name="T5" fmla="*/ T4 w 77"/>
                  <a:gd name="T6" fmla="+- 0 9580 9578"/>
                  <a:gd name="T7" fmla="*/ 9580 h 76"/>
                  <a:gd name="T8" fmla="+- 0 8111 8079"/>
                  <a:gd name="T9" fmla="*/ T8 w 77"/>
                  <a:gd name="T10" fmla="+- 0 9580 9578"/>
                  <a:gd name="T11" fmla="*/ 9580 h 76"/>
                  <a:gd name="T12" fmla="+- 0 8109 8079"/>
                  <a:gd name="T13" fmla="*/ T12 w 77"/>
                  <a:gd name="T14" fmla="+- 0 9592 9578"/>
                  <a:gd name="T15" fmla="*/ 9592 h 76"/>
                  <a:gd name="T16" fmla="+- 0 8119 8079"/>
                  <a:gd name="T17" fmla="*/ T16 w 77"/>
                  <a:gd name="T18" fmla="+- 0 9592 9578"/>
                  <a:gd name="T19" fmla="*/ 9592 h 76"/>
                  <a:gd name="T20" fmla="+- 0 8114 8079"/>
                  <a:gd name="T21" fmla="*/ T20 w 77"/>
                  <a:gd name="T22" fmla="+- 0 9598 9578"/>
                  <a:gd name="T23" fmla="*/ 9598 h 76"/>
                  <a:gd name="T24" fmla="+- 0 8105 8079"/>
                  <a:gd name="T25" fmla="*/ T24 w 77"/>
                  <a:gd name="T26" fmla="+- 0 9615 9578"/>
                  <a:gd name="T27" fmla="*/ 9615 h 76"/>
                  <a:gd name="T28" fmla="+- 0 8102 8079"/>
                  <a:gd name="T29" fmla="*/ T28 w 77"/>
                  <a:gd name="T30" fmla="+- 0 9635 9578"/>
                  <a:gd name="T31" fmla="*/ 9635 h 76"/>
                  <a:gd name="T32" fmla="+- 0 8079 8079"/>
                  <a:gd name="T33" fmla="*/ T32 w 77"/>
                  <a:gd name="T34" fmla="+- 0 9654 9578"/>
                  <a:gd name="T35" fmla="*/ 9654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6"/>
                    </a:moveTo>
                    <a:lnTo>
                      <a:pt x="14" y="2"/>
                    </a:lnTo>
                    <a:lnTo>
                      <a:pt x="32" y="2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6" y="37"/>
                    </a:lnTo>
                    <a:lnTo>
                      <a:pt x="23" y="5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8" name="Freeform 1656"/>
              <p:cNvSpPr>
                <a:spLocks/>
              </p:cNvSpPr>
              <p:nvPr/>
            </p:nvSpPr>
            <p:spPr bwMode="auto">
              <a:xfrm>
                <a:off x="8079" y="9578"/>
                <a:ext cx="77" cy="76"/>
              </a:xfrm>
              <a:custGeom>
                <a:avLst/>
                <a:gdLst>
                  <a:gd name="T0" fmla="+- 0 8127 8079"/>
                  <a:gd name="T1" fmla="*/ T0 w 77"/>
                  <a:gd name="T2" fmla="+- 0 9654 9578"/>
                  <a:gd name="T3" fmla="*/ 9654 h 76"/>
                  <a:gd name="T4" fmla="+- 0 8137 8079"/>
                  <a:gd name="T5" fmla="*/ T4 w 77"/>
                  <a:gd name="T6" fmla="+- 0 9602 9578"/>
                  <a:gd name="T7" fmla="*/ 9602 h 76"/>
                  <a:gd name="T8" fmla="+- 0 8137 8079"/>
                  <a:gd name="T9" fmla="*/ T8 w 77"/>
                  <a:gd name="T10" fmla="+- 0 9590 9578"/>
                  <a:gd name="T11" fmla="*/ 9590 h 76"/>
                  <a:gd name="T12" fmla="+- 0 8153 8079"/>
                  <a:gd name="T13" fmla="*/ T12 w 77"/>
                  <a:gd name="T14" fmla="+- 0 9590 9578"/>
                  <a:gd name="T15" fmla="*/ 9590 h 76"/>
                  <a:gd name="T16" fmla="+- 0 8155 8079"/>
                  <a:gd name="T17" fmla="*/ T16 w 77"/>
                  <a:gd name="T18" fmla="+- 0 9598 9578"/>
                  <a:gd name="T19" fmla="*/ 9598 h 76"/>
                  <a:gd name="T20" fmla="+- 0 8153 8079"/>
                  <a:gd name="T21" fmla="*/ T20 w 77"/>
                  <a:gd name="T22" fmla="+- 0 9617 9578"/>
                  <a:gd name="T23" fmla="*/ 9617 h 76"/>
                  <a:gd name="T24" fmla="+- 0 8149 8079"/>
                  <a:gd name="T25" fmla="*/ T24 w 77"/>
                  <a:gd name="T26" fmla="+- 0 9638 9578"/>
                  <a:gd name="T27" fmla="*/ 9638 h 76"/>
                  <a:gd name="T28" fmla="+- 0 8127 8079"/>
                  <a:gd name="T29" fmla="*/ T28 w 77"/>
                  <a:gd name="T30" fmla="+- 0 9654 9578"/>
                  <a:gd name="T31" fmla="*/ 9654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6"/>
                    </a:moveTo>
                    <a:lnTo>
                      <a:pt x="58" y="24"/>
                    </a:lnTo>
                    <a:lnTo>
                      <a:pt x="58" y="12"/>
                    </a:lnTo>
                    <a:lnTo>
                      <a:pt x="74" y="12"/>
                    </a:lnTo>
                    <a:lnTo>
                      <a:pt x="76" y="20"/>
                    </a:lnTo>
                    <a:lnTo>
                      <a:pt x="74" y="39"/>
                    </a:lnTo>
                    <a:lnTo>
                      <a:pt x="70" y="60"/>
                    </a:lnTo>
                    <a:lnTo>
                      <a:pt x="48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6" name="Group 1657"/>
            <p:cNvGrpSpPr>
              <a:grpSpLocks/>
            </p:cNvGrpSpPr>
            <p:nvPr/>
          </p:nvGrpSpPr>
          <p:grpSpPr bwMode="auto">
            <a:xfrm>
              <a:off x="8164" y="9552"/>
              <a:ext cx="39" cy="102"/>
              <a:chOff x="8164" y="9552"/>
              <a:chExt cx="39" cy="102"/>
            </a:xfrm>
          </p:grpSpPr>
          <p:sp>
            <p:nvSpPr>
              <p:cNvPr id="3544" name="Freeform 1658"/>
              <p:cNvSpPr>
                <a:spLocks/>
              </p:cNvSpPr>
              <p:nvPr/>
            </p:nvSpPr>
            <p:spPr bwMode="auto">
              <a:xfrm>
                <a:off x="8164" y="9552"/>
                <a:ext cx="39" cy="102"/>
              </a:xfrm>
              <a:custGeom>
                <a:avLst/>
                <a:gdLst>
                  <a:gd name="T0" fmla="+- 0 8200 8164"/>
                  <a:gd name="T1" fmla="*/ T0 w 39"/>
                  <a:gd name="T2" fmla="+- 0 9567 9552"/>
                  <a:gd name="T3" fmla="*/ 9567 h 102"/>
                  <a:gd name="T4" fmla="+- 0 8181 8164"/>
                  <a:gd name="T5" fmla="*/ T4 w 39"/>
                  <a:gd name="T6" fmla="+- 0 9567 9552"/>
                  <a:gd name="T7" fmla="*/ 9567 h 102"/>
                  <a:gd name="T8" fmla="+- 0 8184 8164"/>
                  <a:gd name="T9" fmla="*/ T8 w 39"/>
                  <a:gd name="T10" fmla="+- 0 9552 9552"/>
                  <a:gd name="T11" fmla="*/ 9552 h 102"/>
                  <a:gd name="T12" fmla="+- 0 8203 8164"/>
                  <a:gd name="T13" fmla="*/ T12 w 39"/>
                  <a:gd name="T14" fmla="+- 0 9552 9552"/>
                  <a:gd name="T15" fmla="*/ 9552 h 102"/>
                  <a:gd name="T16" fmla="+- 0 8200 8164"/>
                  <a:gd name="T17" fmla="*/ T16 w 39"/>
                  <a:gd name="T18" fmla="+- 0 9567 9552"/>
                  <a:gd name="T19" fmla="*/ 9567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5"/>
                    </a:moveTo>
                    <a:lnTo>
                      <a:pt x="17" y="15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5" name="Freeform 1659"/>
              <p:cNvSpPr>
                <a:spLocks/>
              </p:cNvSpPr>
              <p:nvPr/>
            </p:nvSpPr>
            <p:spPr bwMode="auto">
              <a:xfrm>
                <a:off x="8164" y="9552"/>
                <a:ext cx="39" cy="102"/>
              </a:xfrm>
              <a:custGeom>
                <a:avLst/>
                <a:gdLst>
                  <a:gd name="T0" fmla="+- 0 8183 8164"/>
                  <a:gd name="T1" fmla="*/ T0 w 39"/>
                  <a:gd name="T2" fmla="+- 0 9654 9552"/>
                  <a:gd name="T3" fmla="*/ 9654 h 102"/>
                  <a:gd name="T4" fmla="+- 0 8164 8164"/>
                  <a:gd name="T5" fmla="*/ T4 w 39"/>
                  <a:gd name="T6" fmla="+- 0 9654 9552"/>
                  <a:gd name="T7" fmla="*/ 9654 h 102"/>
                  <a:gd name="T8" fmla="+- 0 8178 8164"/>
                  <a:gd name="T9" fmla="*/ T8 w 39"/>
                  <a:gd name="T10" fmla="+- 0 9580 9552"/>
                  <a:gd name="T11" fmla="*/ 9580 h 102"/>
                  <a:gd name="T12" fmla="+- 0 8197 8164"/>
                  <a:gd name="T13" fmla="*/ T12 w 39"/>
                  <a:gd name="T14" fmla="+- 0 9580 9552"/>
                  <a:gd name="T15" fmla="*/ 9580 h 102"/>
                  <a:gd name="T16" fmla="+- 0 8183 8164"/>
                  <a:gd name="T17" fmla="*/ T16 w 39"/>
                  <a:gd name="T18" fmla="+- 0 9654 9552"/>
                  <a:gd name="T19" fmla="*/ 9654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2"/>
                    </a:moveTo>
                    <a:lnTo>
                      <a:pt x="0" y="102"/>
                    </a:lnTo>
                    <a:lnTo>
                      <a:pt x="14" y="28"/>
                    </a:lnTo>
                    <a:lnTo>
                      <a:pt x="33" y="28"/>
                    </a:lnTo>
                    <a:lnTo>
                      <a:pt x="19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7" name="Group 1660"/>
            <p:cNvGrpSpPr>
              <a:grpSpLocks/>
            </p:cNvGrpSpPr>
            <p:nvPr/>
          </p:nvGrpSpPr>
          <p:grpSpPr bwMode="auto">
            <a:xfrm>
              <a:off x="8206" y="9562"/>
              <a:ext cx="46" cy="92"/>
              <a:chOff x="8206" y="9562"/>
              <a:chExt cx="46" cy="92"/>
            </a:xfrm>
          </p:grpSpPr>
          <p:sp>
            <p:nvSpPr>
              <p:cNvPr id="3540" name="Freeform 1661"/>
              <p:cNvSpPr>
                <a:spLocks/>
              </p:cNvSpPr>
              <p:nvPr/>
            </p:nvSpPr>
            <p:spPr bwMode="auto">
              <a:xfrm>
                <a:off x="8206" y="9562"/>
                <a:ext cx="46" cy="92"/>
              </a:xfrm>
              <a:custGeom>
                <a:avLst/>
                <a:gdLst>
                  <a:gd name="T0" fmla="+- 0 8238 8206"/>
                  <a:gd name="T1" fmla="*/ T0 w 46"/>
                  <a:gd name="T2" fmla="+- 0 9580 9562"/>
                  <a:gd name="T3" fmla="*/ 9580 h 92"/>
                  <a:gd name="T4" fmla="+- 0 8220 8206"/>
                  <a:gd name="T5" fmla="*/ T4 w 46"/>
                  <a:gd name="T6" fmla="+- 0 9580 9562"/>
                  <a:gd name="T7" fmla="*/ 9580 h 92"/>
                  <a:gd name="T8" fmla="+- 0 8229 8206"/>
                  <a:gd name="T9" fmla="*/ T8 w 46"/>
                  <a:gd name="T10" fmla="+- 0 9562 9562"/>
                  <a:gd name="T11" fmla="*/ 9562 h 92"/>
                  <a:gd name="T12" fmla="+- 0 8241 8206"/>
                  <a:gd name="T13" fmla="*/ T12 w 46"/>
                  <a:gd name="T14" fmla="+- 0 9562 9562"/>
                  <a:gd name="T15" fmla="*/ 9562 h 92"/>
                  <a:gd name="T16" fmla="+- 0 8238 8206"/>
                  <a:gd name="T17" fmla="*/ T16 w 46"/>
                  <a:gd name="T18" fmla="+- 0 9580 9562"/>
                  <a:gd name="T19" fmla="*/ 958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2" y="18"/>
                    </a:moveTo>
                    <a:lnTo>
                      <a:pt x="14" y="1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1" name="Freeform 1662"/>
              <p:cNvSpPr>
                <a:spLocks/>
              </p:cNvSpPr>
              <p:nvPr/>
            </p:nvSpPr>
            <p:spPr bwMode="auto">
              <a:xfrm>
                <a:off x="8206" y="9562"/>
                <a:ext cx="46" cy="92"/>
              </a:xfrm>
              <a:custGeom>
                <a:avLst/>
                <a:gdLst>
                  <a:gd name="T0" fmla="+- 0 8249 8206"/>
                  <a:gd name="T1" fmla="*/ T0 w 46"/>
                  <a:gd name="T2" fmla="+- 0 9593 9562"/>
                  <a:gd name="T3" fmla="*/ 9593 h 92"/>
                  <a:gd name="T4" fmla="+- 0 8206 8206"/>
                  <a:gd name="T5" fmla="*/ T4 w 46"/>
                  <a:gd name="T6" fmla="+- 0 9593 9562"/>
                  <a:gd name="T7" fmla="*/ 9593 h 92"/>
                  <a:gd name="T8" fmla="+- 0 8209 8206"/>
                  <a:gd name="T9" fmla="*/ T8 w 46"/>
                  <a:gd name="T10" fmla="+- 0 9580 9562"/>
                  <a:gd name="T11" fmla="*/ 9580 h 92"/>
                  <a:gd name="T12" fmla="+- 0 8252 8206"/>
                  <a:gd name="T13" fmla="*/ T12 w 46"/>
                  <a:gd name="T14" fmla="+- 0 9580 9562"/>
                  <a:gd name="T15" fmla="*/ 9580 h 92"/>
                  <a:gd name="T16" fmla="+- 0 8249 8206"/>
                  <a:gd name="T17" fmla="*/ T16 w 46"/>
                  <a:gd name="T18" fmla="+- 0 9593 9562"/>
                  <a:gd name="T19" fmla="*/ 9593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1"/>
                    </a:moveTo>
                    <a:lnTo>
                      <a:pt x="0" y="31"/>
                    </a:lnTo>
                    <a:lnTo>
                      <a:pt x="3" y="18"/>
                    </a:lnTo>
                    <a:lnTo>
                      <a:pt x="46" y="18"/>
                    </a:lnTo>
                    <a:lnTo>
                      <a:pt x="4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2" name="Freeform 1663"/>
              <p:cNvSpPr>
                <a:spLocks/>
              </p:cNvSpPr>
              <p:nvPr/>
            </p:nvSpPr>
            <p:spPr bwMode="auto">
              <a:xfrm>
                <a:off x="8206" y="9562"/>
                <a:ext cx="46" cy="92"/>
              </a:xfrm>
              <a:custGeom>
                <a:avLst/>
                <a:gdLst>
                  <a:gd name="T0" fmla="+- 0 8220 8206"/>
                  <a:gd name="T1" fmla="*/ T0 w 46"/>
                  <a:gd name="T2" fmla="+- 0 9654 9562"/>
                  <a:gd name="T3" fmla="*/ 9654 h 92"/>
                  <a:gd name="T4" fmla="+- 0 8209 8206"/>
                  <a:gd name="T5" fmla="*/ T4 w 46"/>
                  <a:gd name="T6" fmla="+- 0 9642 9562"/>
                  <a:gd name="T7" fmla="*/ 9642 h 92"/>
                  <a:gd name="T8" fmla="+- 0 8216 8206"/>
                  <a:gd name="T9" fmla="*/ T8 w 46"/>
                  <a:gd name="T10" fmla="+- 0 9593 9562"/>
                  <a:gd name="T11" fmla="*/ 9593 h 92"/>
                  <a:gd name="T12" fmla="+- 0 8235 8206"/>
                  <a:gd name="T13" fmla="*/ T12 w 46"/>
                  <a:gd name="T14" fmla="+- 0 9593 9562"/>
                  <a:gd name="T15" fmla="*/ 9593 h 92"/>
                  <a:gd name="T16" fmla="+- 0 8228 8206"/>
                  <a:gd name="T17" fmla="*/ T16 w 46"/>
                  <a:gd name="T18" fmla="+- 0 9629 9562"/>
                  <a:gd name="T19" fmla="*/ 9629 h 92"/>
                  <a:gd name="T20" fmla="+- 0 8225 8206"/>
                  <a:gd name="T21" fmla="*/ T20 w 46"/>
                  <a:gd name="T22" fmla="+- 0 9638 9562"/>
                  <a:gd name="T23" fmla="*/ 9638 h 92"/>
                  <a:gd name="T24" fmla="+- 0 8230 8206"/>
                  <a:gd name="T25" fmla="*/ T24 w 46"/>
                  <a:gd name="T26" fmla="+- 0 9645 9562"/>
                  <a:gd name="T27" fmla="*/ 9645 h 92"/>
                  <a:gd name="T28" fmla="+- 0 8240 8206"/>
                  <a:gd name="T29" fmla="*/ T28 w 46"/>
                  <a:gd name="T30" fmla="+- 0 9645 9562"/>
                  <a:gd name="T31" fmla="*/ 9645 h 92"/>
                  <a:gd name="T32" fmla="+- 0 8238 8206"/>
                  <a:gd name="T33" fmla="*/ T32 w 46"/>
                  <a:gd name="T34" fmla="+- 0 9653 9562"/>
                  <a:gd name="T35" fmla="*/ 9653 h 92"/>
                  <a:gd name="T36" fmla="+- 0 8220 8206"/>
                  <a:gd name="T37" fmla="*/ T36 w 46"/>
                  <a:gd name="T38" fmla="+- 0 9654 9562"/>
                  <a:gd name="T39" fmla="*/ 9654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2"/>
                    </a:moveTo>
                    <a:lnTo>
                      <a:pt x="3" y="80"/>
                    </a:lnTo>
                    <a:lnTo>
                      <a:pt x="10" y="31"/>
                    </a:lnTo>
                    <a:lnTo>
                      <a:pt x="29" y="31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3"/>
                    </a:lnTo>
                    <a:lnTo>
                      <a:pt x="34" y="83"/>
                    </a:lnTo>
                    <a:lnTo>
                      <a:pt x="32" y="91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3" name="Freeform 1664"/>
              <p:cNvSpPr>
                <a:spLocks/>
              </p:cNvSpPr>
              <p:nvPr/>
            </p:nvSpPr>
            <p:spPr bwMode="auto">
              <a:xfrm>
                <a:off x="8206" y="9562"/>
                <a:ext cx="46" cy="92"/>
              </a:xfrm>
              <a:custGeom>
                <a:avLst/>
                <a:gdLst>
                  <a:gd name="T0" fmla="+- 0 8240 8206"/>
                  <a:gd name="T1" fmla="*/ T0 w 46"/>
                  <a:gd name="T2" fmla="+- 0 9645 9562"/>
                  <a:gd name="T3" fmla="*/ 9645 h 92"/>
                  <a:gd name="T4" fmla="+- 0 8230 8206"/>
                  <a:gd name="T5" fmla="*/ T4 w 46"/>
                  <a:gd name="T6" fmla="+- 0 9645 9562"/>
                  <a:gd name="T7" fmla="*/ 9645 h 92"/>
                  <a:gd name="T8" fmla="+- 0 8241 8206"/>
                  <a:gd name="T9" fmla="*/ T8 w 46"/>
                  <a:gd name="T10" fmla="+- 0 9641 9562"/>
                  <a:gd name="T11" fmla="*/ 9641 h 92"/>
                  <a:gd name="T12" fmla="+- 0 8240 8206"/>
                  <a:gd name="T13" fmla="*/ T12 w 46"/>
                  <a:gd name="T14" fmla="+- 0 9645 9562"/>
                  <a:gd name="T15" fmla="*/ 9645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3"/>
                    </a:moveTo>
                    <a:lnTo>
                      <a:pt x="24" y="83"/>
                    </a:lnTo>
                    <a:lnTo>
                      <a:pt x="35" y="79"/>
                    </a:lnTo>
                    <a:lnTo>
                      <a:pt x="3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8" name="Group 1665"/>
            <p:cNvGrpSpPr>
              <a:grpSpLocks/>
            </p:cNvGrpSpPr>
            <p:nvPr/>
          </p:nvGrpSpPr>
          <p:grpSpPr bwMode="auto">
            <a:xfrm>
              <a:off x="8248" y="9580"/>
              <a:ext cx="68" cy="75"/>
              <a:chOff x="8248" y="9580"/>
              <a:chExt cx="68" cy="75"/>
            </a:xfrm>
          </p:grpSpPr>
          <p:sp>
            <p:nvSpPr>
              <p:cNvPr id="3537" name="Freeform 1666"/>
              <p:cNvSpPr>
                <a:spLocks/>
              </p:cNvSpPr>
              <p:nvPr/>
            </p:nvSpPr>
            <p:spPr bwMode="auto">
              <a:xfrm>
                <a:off x="8248" y="9580"/>
                <a:ext cx="68" cy="75"/>
              </a:xfrm>
              <a:custGeom>
                <a:avLst/>
                <a:gdLst>
                  <a:gd name="T0" fmla="+- 0 8308 8248"/>
                  <a:gd name="T1" fmla="*/ T0 w 68"/>
                  <a:gd name="T2" fmla="+- 0 9643 9580"/>
                  <a:gd name="T3" fmla="*/ 9643 h 75"/>
                  <a:gd name="T4" fmla="+- 0 8280 8248"/>
                  <a:gd name="T5" fmla="*/ T4 w 68"/>
                  <a:gd name="T6" fmla="+- 0 9643 9580"/>
                  <a:gd name="T7" fmla="*/ 9643 h 75"/>
                  <a:gd name="T8" fmla="+- 0 8297 8248"/>
                  <a:gd name="T9" fmla="*/ T8 w 68"/>
                  <a:gd name="T10" fmla="+- 0 9635 9580"/>
                  <a:gd name="T11" fmla="*/ 9635 h 75"/>
                  <a:gd name="T12" fmla="+- 0 8287 8248"/>
                  <a:gd name="T13" fmla="*/ T12 w 68"/>
                  <a:gd name="T14" fmla="+- 0 9625 9580"/>
                  <a:gd name="T15" fmla="*/ 9625 h 75"/>
                  <a:gd name="T16" fmla="+- 0 8271 8248"/>
                  <a:gd name="T17" fmla="*/ T16 w 68"/>
                  <a:gd name="T18" fmla="+- 0 9621 9580"/>
                  <a:gd name="T19" fmla="*/ 9621 h 75"/>
                  <a:gd name="T20" fmla="+- 0 8259 8248"/>
                  <a:gd name="T21" fmla="*/ T20 w 68"/>
                  <a:gd name="T22" fmla="+- 0 9611 9580"/>
                  <a:gd name="T23" fmla="*/ 9611 h 75"/>
                  <a:gd name="T24" fmla="+- 0 8265 8248"/>
                  <a:gd name="T25" fmla="*/ T24 w 68"/>
                  <a:gd name="T26" fmla="+- 0 9591 9580"/>
                  <a:gd name="T27" fmla="*/ 9591 h 75"/>
                  <a:gd name="T28" fmla="+- 0 8281 8248"/>
                  <a:gd name="T29" fmla="*/ T28 w 68"/>
                  <a:gd name="T30" fmla="+- 0 9581 9580"/>
                  <a:gd name="T31" fmla="*/ 9581 h 75"/>
                  <a:gd name="T32" fmla="+- 0 8300 8248"/>
                  <a:gd name="T33" fmla="*/ T32 w 68"/>
                  <a:gd name="T34" fmla="+- 0 9580 9580"/>
                  <a:gd name="T35" fmla="*/ 9580 h 75"/>
                  <a:gd name="T36" fmla="+- 0 8314 8248"/>
                  <a:gd name="T37" fmla="*/ T36 w 68"/>
                  <a:gd name="T38" fmla="+- 0 9587 9580"/>
                  <a:gd name="T39" fmla="*/ 9587 h 75"/>
                  <a:gd name="T40" fmla="+- 0 8275 8248"/>
                  <a:gd name="T41" fmla="*/ T40 w 68"/>
                  <a:gd name="T42" fmla="+- 0 9587 9580"/>
                  <a:gd name="T43" fmla="*/ 9587 h 75"/>
                  <a:gd name="T44" fmla="+- 0 8275 8248"/>
                  <a:gd name="T45" fmla="*/ T44 w 68"/>
                  <a:gd name="T46" fmla="+- 0 9600 9580"/>
                  <a:gd name="T47" fmla="*/ 9600 h 75"/>
                  <a:gd name="T48" fmla="+- 0 8286 8248"/>
                  <a:gd name="T49" fmla="*/ T48 w 68"/>
                  <a:gd name="T50" fmla="+- 0 9608 9580"/>
                  <a:gd name="T51" fmla="*/ 9608 h 75"/>
                  <a:gd name="T52" fmla="+- 0 8302 8248"/>
                  <a:gd name="T53" fmla="*/ T52 w 68"/>
                  <a:gd name="T54" fmla="+- 0 9613 9580"/>
                  <a:gd name="T55" fmla="*/ 9613 h 75"/>
                  <a:gd name="T56" fmla="+- 0 8314 8248"/>
                  <a:gd name="T57" fmla="*/ T56 w 68"/>
                  <a:gd name="T58" fmla="+- 0 9623 9580"/>
                  <a:gd name="T59" fmla="*/ 9623 h 75"/>
                  <a:gd name="T60" fmla="+- 0 8308 8248"/>
                  <a:gd name="T61" fmla="*/ T60 w 68"/>
                  <a:gd name="T62" fmla="+- 0 9643 9580"/>
                  <a:gd name="T63" fmla="*/ 9643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5">
                    <a:moveTo>
                      <a:pt x="60" y="63"/>
                    </a:moveTo>
                    <a:lnTo>
                      <a:pt x="32" y="63"/>
                    </a:lnTo>
                    <a:lnTo>
                      <a:pt x="49" y="55"/>
                    </a:lnTo>
                    <a:lnTo>
                      <a:pt x="39" y="45"/>
                    </a:lnTo>
                    <a:lnTo>
                      <a:pt x="23" y="41"/>
                    </a:lnTo>
                    <a:lnTo>
                      <a:pt x="11" y="31"/>
                    </a:lnTo>
                    <a:lnTo>
                      <a:pt x="17" y="11"/>
                    </a:lnTo>
                    <a:lnTo>
                      <a:pt x="33" y="1"/>
                    </a:lnTo>
                    <a:lnTo>
                      <a:pt x="52" y="0"/>
                    </a:lnTo>
                    <a:lnTo>
                      <a:pt x="66" y="7"/>
                    </a:lnTo>
                    <a:lnTo>
                      <a:pt x="27" y="7"/>
                    </a:lnTo>
                    <a:lnTo>
                      <a:pt x="27" y="20"/>
                    </a:lnTo>
                    <a:lnTo>
                      <a:pt x="38" y="28"/>
                    </a:lnTo>
                    <a:lnTo>
                      <a:pt x="54" y="33"/>
                    </a:lnTo>
                    <a:lnTo>
                      <a:pt x="66" y="43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8" name="Freeform 1667"/>
              <p:cNvSpPr>
                <a:spLocks/>
              </p:cNvSpPr>
              <p:nvPr/>
            </p:nvSpPr>
            <p:spPr bwMode="auto">
              <a:xfrm>
                <a:off x="8248" y="9580"/>
                <a:ext cx="68" cy="75"/>
              </a:xfrm>
              <a:custGeom>
                <a:avLst/>
                <a:gdLst>
                  <a:gd name="T0" fmla="+- 0 8303 8248"/>
                  <a:gd name="T1" fmla="*/ T0 w 68"/>
                  <a:gd name="T2" fmla="+- 0 9601 9580"/>
                  <a:gd name="T3" fmla="*/ 9601 h 75"/>
                  <a:gd name="T4" fmla="+- 0 8302 8248"/>
                  <a:gd name="T5" fmla="*/ T4 w 68"/>
                  <a:gd name="T6" fmla="+- 0 9589 9580"/>
                  <a:gd name="T7" fmla="*/ 9589 h 75"/>
                  <a:gd name="T8" fmla="+- 0 8275 8248"/>
                  <a:gd name="T9" fmla="*/ T8 w 68"/>
                  <a:gd name="T10" fmla="+- 0 9587 9580"/>
                  <a:gd name="T11" fmla="*/ 9587 h 75"/>
                  <a:gd name="T12" fmla="+- 0 8314 8248"/>
                  <a:gd name="T13" fmla="*/ T12 w 68"/>
                  <a:gd name="T14" fmla="+- 0 9587 9580"/>
                  <a:gd name="T15" fmla="*/ 9587 h 75"/>
                  <a:gd name="T16" fmla="+- 0 8315 8248"/>
                  <a:gd name="T17" fmla="*/ T16 w 68"/>
                  <a:gd name="T18" fmla="+- 0 9588 9580"/>
                  <a:gd name="T19" fmla="*/ 9588 h 75"/>
                  <a:gd name="T20" fmla="+- 0 8303 8248"/>
                  <a:gd name="T21" fmla="*/ T20 w 68"/>
                  <a:gd name="T22" fmla="+- 0 9601 9580"/>
                  <a:gd name="T23" fmla="*/ 9601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8" h="75">
                    <a:moveTo>
                      <a:pt x="55" y="21"/>
                    </a:moveTo>
                    <a:lnTo>
                      <a:pt x="54" y="9"/>
                    </a:lnTo>
                    <a:lnTo>
                      <a:pt x="27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5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9" name="Freeform 1668"/>
              <p:cNvSpPr>
                <a:spLocks/>
              </p:cNvSpPr>
              <p:nvPr/>
            </p:nvSpPr>
            <p:spPr bwMode="auto">
              <a:xfrm>
                <a:off x="8248" y="9580"/>
                <a:ext cx="68" cy="75"/>
              </a:xfrm>
              <a:custGeom>
                <a:avLst/>
                <a:gdLst>
                  <a:gd name="T0" fmla="+- 0 8271 8248"/>
                  <a:gd name="T1" fmla="*/ T0 w 68"/>
                  <a:gd name="T2" fmla="+- 0 9654 9580"/>
                  <a:gd name="T3" fmla="*/ 9654 h 75"/>
                  <a:gd name="T4" fmla="+- 0 8254 8248"/>
                  <a:gd name="T5" fmla="*/ T4 w 68"/>
                  <a:gd name="T6" fmla="+- 0 9647 9580"/>
                  <a:gd name="T7" fmla="*/ 9647 h 75"/>
                  <a:gd name="T8" fmla="+- 0 8250 8248"/>
                  <a:gd name="T9" fmla="*/ T8 w 68"/>
                  <a:gd name="T10" fmla="+- 0 9642 9580"/>
                  <a:gd name="T11" fmla="*/ 9642 h 75"/>
                  <a:gd name="T12" fmla="+- 0 8248 8248"/>
                  <a:gd name="T13" fmla="*/ T12 w 68"/>
                  <a:gd name="T14" fmla="+- 0 9635 9580"/>
                  <a:gd name="T15" fmla="*/ 9635 h 75"/>
                  <a:gd name="T16" fmla="+- 0 8265 8248"/>
                  <a:gd name="T17" fmla="*/ T16 w 68"/>
                  <a:gd name="T18" fmla="+- 0 9633 9580"/>
                  <a:gd name="T19" fmla="*/ 9633 h 75"/>
                  <a:gd name="T20" fmla="+- 0 8280 8248"/>
                  <a:gd name="T21" fmla="*/ T20 w 68"/>
                  <a:gd name="T22" fmla="+- 0 9643 9580"/>
                  <a:gd name="T23" fmla="*/ 9643 h 75"/>
                  <a:gd name="T24" fmla="+- 0 8308 8248"/>
                  <a:gd name="T25" fmla="*/ T24 w 68"/>
                  <a:gd name="T26" fmla="+- 0 9643 9580"/>
                  <a:gd name="T27" fmla="*/ 9643 h 75"/>
                  <a:gd name="T28" fmla="+- 0 8307 8248"/>
                  <a:gd name="T29" fmla="*/ T28 w 68"/>
                  <a:gd name="T30" fmla="+- 0 9644 9580"/>
                  <a:gd name="T31" fmla="*/ 9644 h 75"/>
                  <a:gd name="T32" fmla="+- 0 8291 8248"/>
                  <a:gd name="T33" fmla="*/ T32 w 68"/>
                  <a:gd name="T34" fmla="+- 0 9654 9580"/>
                  <a:gd name="T35" fmla="*/ 9654 h 75"/>
                  <a:gd name="T36" fmla="+- 0 8271 8248"/>
                  <a:gd name="T37" fmla="*/ T36 w 68"/>
                  <a:gd name="T38" fmla="+- 0 9654 9580"/>
                  <a:gd name="T39" fmla="*/ 965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8" h="75">
                    <a:moveTo>
                      <a:pt x="23" y="74"/>
                    </a:moveTo>
                    <a:lnTo>
                      <a:pt x="6" y="67"/>
                    </a:lnTo>
                    <a:lnTo>
                      <a:pt x="2" y="62"/>
                    </a:lnTo>
                    <a:lnTo>
                      <a:pt x="0" y="55"/>
                    </a:lnTo>
                    <a:lnTo>
                      <a:pt x="17" y="53"/>
                    </a:lnTo>
                    <a:lnTo>
                      <a:pt x="32" y="63"/>
                    </a:lnTo>
                    <a:lnTo>
                      <a:pt x="60" y="63"/>
                    </a:lnTo>
                    <a:lnTo>
                      <a:pt x="59" y="64"/>
                    </a:lnTo>
                    <a:lnTo>
                      <a:pt x="43" y="74"/>
                    </a:lnTo>
                    <a:lnTo>
                      <a:pt x="2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19" name="Group 1669"/>
            <p:cNvGrpSpPr>
              <a:grpSpLocks/>
            </p:cNvGrpSpPr>
            <p:nvPr/>
          </p:nvGrpSpPr>
          <p:grpSpPr bwMode="auto">
            <a:xfrm>
              <a:off x="8312" y="9552"/>
              <a:ext cx="55" cy="131"/>
              <a:chOff x="8312" y="9552"/>
              <a:chExt cx="55" cy="131"/>
            </a:xfrm>
          </p:grpSpPr>
          <p:sp>
            <p:nvSpPr>
              <p:cNvPr id="3536" name="Freeform 1670"/>
              <p:cNvSpPr>
                <a:spLocks/>
              </p:cNvSpPr>
              <p:nvPr/>
            </p:nvSpPr>
            <p:spPr bwMode="auto">
              <a:xfrm>
                <a:off x="8312" y="9552"/>
                <a:ext cx="55" cy="131"/>
              </a:xfrm>
              <a:custGeom>
                <a:avLst/>
                <a:gdLst>
                  <a:gd name="T0" fmla="+- 0 8312 8312"/>
                  <a:gd name="T1" fmla="*/ T0 w 55"/>
                  <a:gd name="T2" fmla="+- 0 9683 9552"/>
                  <a:gd name="T3" fmla="*/ 9683 h 131"/>
                  <a:gd name="T4" fmla="+- 0 8325 8312"/>
                  <a:gd name="T5" fmla="*/ T4 w 55"/>
                  <a:gd name="T6" fmla="+- 0 9669 9552"/>
                  <a:gd name="T7" fmla="*/ 9669 h 131"/>
                  <a:gd name="T8" fmla="+- 0 8335 8312"/>
                  <a:gd name="T9" fmla="*/ T8 w 55"/>
                  <a:gd name="T10" fmla="+- 0 9652 9552"/>
                  <a:gd name="T11" fmla="*/ 9652 h 131"/>
                  <a:gd name="T12" fmla="+- 0 8343 8312"/>
                  <a:gd name="T13" fmla="*/ T12 w 55"/>
                  <a:gd name="T14" fmla="+- 0 9634 9552"/>
                  <a:gd name="T15" fmla="*/ 9634 h 131"/>
                  <a:gd name="T16" fmla="+- 0 8347 8312"/>
                  <a:gd name="T17" fmla="*/ T16 w 55"/>
                  <a:gd name="T18" fmla="+- 0 9613 9552"/>
                  <a:gd name="T19" fmla="*/ 9613 h 131"/>
                  <a:gd name="T20" fmla="+- 0 8347 8312"/>
                  <a:gd name="T21" fmla="*/ T20 w 55"/>
                  <a:gd name="T22" fmla="+- 0 9586 9552"/>
                  <a:gd name="T23" fmla="*/ 9586 h 131"/>
                  <a:gd name="T24" fmla="+- 0 8343 8312"/>
                  <a:gd name="T25" fmla="*/ T24 w 55"/>
                  <a:gd name="T26" fmla="+- 0 9567 9552"/>
                  <a:gd name="T27" fmla="*/ 9567 h 131"/>
                  <a:gd name="T28" fmla="+- 0 8338 8312"/>
                  <a:gd name="T29" fmla="*/ T28 w 55"/>
                  <a:gd name="T30" fmla="+- 0 9553 9552"/>
                  <a:gd name="T31" fmla="*/ 9553 h 131"/>
                  <a:gd name="T32" fmla="+- 0 8356 8312"/>
                  <a:gd name="T33" fmla="*/ T32 w 55"/>
                  <a:gd name="T34" fmla="+- 0 9552 9552"/>
                  <a:gd name="T35" fmla="*/ 9552 h 131"/>
                  <a:gd name="T36" fmla="+- 0 8363 8312"/>
                  <a:gd name="T37" fmla="*/ T36 w 55"/>
                  <a:gd name="T38" fmla="+- 0 9570 9552"/>
                  <a:gd name="T39" fmla="*/ 9570 h 131"/>
                  <a:gd name="T40" fmla="+- 0 8366 8312"/>
                  <a:gd name="T41" fmla="*/ T40 w 55"/>
                  <a:gd name="T42" fmla="+- 0 9590 9552"/>
                  <a:gd name="T43" fmla="*/ 9590 h 131"/>
                  <a:gd name="T44" fmla="+- 0 8367 8312"/>
                  <a:gd name="T45" fmla="*/ T44 w 55"/>
                  <a:gd name="T46" fmla="+- 0 9600 9552"/>
                  <a:gd name="T47" fmla="*/ 9600 h 131"/>
                  <a:gd name="T48" fmla="+- 0 8365 8312"/>
                  <a:gd name="T49" fmla="*/ T48 w 55"/>
                  <a:gd name="T50" fmla="+- 0 9624 9552"/>
                  <a:gd name="T51" fmla="*/ 9624 h 131"/>
                  <a:gd name="T52" fmla="+- 0 8359 8312"/>
                  <a:gd name="T53" fmla="*/ T52 w 55"/>
                  <a:gd name="T54" fmla="+- 0 9644 9552"/>
                  <a:gd name="T55" fmla="*/ 9644 h 131"/>
                  <a:gd name="T56" fmla="+- 0 8350 8312"/>
                  <a:gd name="T57" fmla="*/ T56 w 55"/>
                  <a:gd name="T58" fmla="+- 0 9662 9552"/>
                  <a:gd name="T59" fmla="*/ 9662 h 131"/>
                  <a:gd name="T60" fmla="+- 0 8338 8312"/>
                  <a:gd name="T61" fmla="*/ T60 w 55"/>
                  <a:gd name="T62" fmla="+- 0 9676 9552"/>
                  <a:gd name="T63" fmla="*/ 9676 h 131"/>
                  <a:gd name="T64" fmla="+- 0 8312 8312"/>
                  <a:gd name="T65" fmla="*/ T64 w 55"/>
                  <a:gd name="T66" fmla="+- 0 9683 9552"/>
                  <a:gd name="T67" fmla="*/ 9683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1"/>
                    </a:moveTo>
                    <a:lnTo>
                      <a:pt x="13" y="117"/>
                    </a:lnTo>
                    <a:lnTo>
                      <a:pt x="23" y="100"/>
                    </a:lnTo>
                    <a:lnTo>
                      <a:pt x="31" y="82"/>
                    </a:lnTo>
                    <a:lnTo>
                      <a:pt x="35" y="61"/>
                    </a:lnTo>
                    <a:lnTo>
                      <a:pt x="35" y="34"/>
                    </a:lnTo>
                    <a:lnTo>
                      <a:pt x="31" y="15"/>
                    </a:lnTo>
                    <a:lnTo>
                      <a:pt x="26" y="1"/>
                    </a:lnTo>
                    <a:lnTo>
                      <a:pt x="44" y="0"/>
                    </a:lnTo>
                    <a:lnTo>
                      <a:pt x="51" y="18"/>
                    </a:lnTo>
                    <a:lnTo>
                      <a:pt x="54" y="38"/>
                    </a:lnTo>
                    <a:lnTo>
                      <a:pt x="55" y="48"/>
                    </a:lnTo>
                    <a:lnTo>
                      <a:pt x="53" y="72"/>
                    </a:lnTo>
                    <a:lnTo>
                      <a:pt x="47" y="92"/>
                    </a:lnTo>
                    <a:lnTo>
                      <a:pt x="38" y="110"/>
                    </a:lnTo>
                    <a:lnTo>
                      <a:pt x="26" y="12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0" name="Group 1671"/>
            <p:cNvGrpSpPr>
              <a:grpSpLocks/>
            </p:cNvGrpSpPr>
            <p:nvPr/>
          </p:nvGrpSpPr>
          <p:grpSpPr bwMode="auto">
            <a:xfrm>
              <a:off x="10253" y="7232"/>
              <a:ext cx="94" cy="97"/>
              <a:chOff x="10253" y="7232"/>
              <a:chExt cx="94" cy="97"/>
            </a:xfrm>
          </p:grpSpPr>
          <p:sp>
            <p:nvSpPr>
              <p:cNvPr id="3533" name="Freeform 1672"/>
              <p:cNvSpPr>
                <a:spLocks/>
              </p:cNvSpPr>
              <p:nvPr/>
            </p:nvSpPr>
            <p:spPr bwMode="auto">
              <a:xfrm>
                <a:off x="10253" y="7232"/>
                <a:ext cx="94" cy="97"/>
              </a:xfrm>
              <a:custGeom>
                <a:avLst/>
                <a:gdLst>
                  <a:gd name="T0" fmla="+- 0 10273 10253"/>
                  <a:gd name="T1" fmla="*/ T0 w 94"/>
                  <a:gd name="T2" fmla="+- 0 7328 7232"/>
                  <a:gd name="T3" fmla="*/ 7328 h 97"/>
                  <a:gd name="T4" fmla="+- 0 10253 10253"/>
                  <a:gd name="T5" fmla="*/ T4 w 94"/>
                  <a:gd name="T6" fmla="+- 0 7328 7232"/>
                  <a:gd name="T7" fmla="*/ 7328 h 97"/>
                  <a:gd name="T8" fmla="+- 0 10306 10253"/>
                  <a:gd name="T9" fmla="*/ T8 w 94"/>
                  <a:gd name="T10" fmla="+- 0 7232 7232"/>
                  <a:gd name="T11" fmla="*/ 7232 h 97"/>
                  <a:gd name="T12" fmla="+- 0 10330 10253"/>
                  <a:gd name="T13" fmla="*/ T12 w 94"/>
                  <a:gd name="T14" fmla="+- 0 7232 7232"/>
                  <a:gd name="T15" fmla="*/ 7232 h 97"/>
                  <a:gd name="T16" fmla="+- 0 10333 10253"/>
                  <a:gd name="T17" fmla="*/ T16 w 94"/>
                  <a:gd name="T18" fmla="+- 0 7247 7232"/>
                  <a:gd name="T19" fmla="*/ 7247 h 97"/>
                  <a:gd name="T20" fmla="+- 0 10315 10253"/>
                  <a:gd name="T21" fmla="*/ T20 w 94"/>
                  <a:gd name="T22" fmla="+- 0 7247 7232"/>
                  <a:gd name="T23" fmla="*/ 7247 h 97"/>
                  <a:gd name="T24" fmla="+- 0 10307 10253"/>
                  <a:gd name="T25" fmla="*/ T24 w 94"/>
                  <a:gd name="T26" fmla="+- 0 7265 7232"/>
                  <a:gd name="T27" fmla="*/ 7265 h 97"/>
                  <a:gd name="T28" fmla="+- 0 10297 10253"/>
                  <a:gd name="T29" fmla="*/ T28 w 94"/>
                  <a:gd name="T30" fmla="+- 0 7282 7232"/>
                  <a:gd name="T31" fmla="*/ 7282 h 97"/>
                  <a:gd name="T32" fmla="+- 0 10321 10253"/>
                  <a:gd name="T33" fmla="*/ T32 w 94"/>
                  <a:gd name="T34" fmla="+- 0 7289 7232"/>
                  <a:gd name="T35" fmla="*/ 7289 h 97"/>
                  <a:gd name="T36" fmla="+- 0 10340 10253"/>
                  <a:gd name="T37" fmla="*/ T36 w 94"/>
                  <a:gd name="T38" fmla="+- 0 7289 7232"/>
                  <a:gd name="T39" fmla="*/ 7289 h 97"/>
                  <a:gd name="T40" fmla="+- 0 10342 10253"/>
                  <a:gd name="T41" fmla="*/ T40 w 94"/>
                  <a:gd name="T42" fmla="+- 0 7304 7232"/>
                  <a:gd name="T43" fmla="*/ 7304 h 97"/>
                  <a:gd name="T44" fmla="+- 0 10286 10253"/>
                  <a:gd name="T45" fmla="*/ T44 w 94"/>
                  <a:gd name="T46" fmla="+- 0 7304 7232"/>
                  <a:gd name="T47" fmla="*/ 7304 h 97"/>
                  <a:gd name="T48" fmla="+- 0 10273 10253"/>
                  <a:gd name="T49" fmla="*/ T48 w 94"/>
                  <a:gd name="T50" fmla="+- 0 7328 7232"/>
                  <a:gd name="T51" fmla="*/ 732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6"/>
                    </a:moveTo>
                    <a:lnTo>
                      <a:pt x="0" y="96"/>
                    </a:lnTo>
                    <a:lnTo>
                      <a:pt x="53" y="0"/>
                    </a:lnTo>
                    <a:lnTo>
                      <a:pt x="77" y="0"/>
                    </a:lnTo>
                    <a:lnTo>
                      <a:pt x="80" y="15"/>
                    </a:lnTo>
                    <a:lnTo>
                      <a:pt x="62" y="15"/>
                    </a:lnTo>
                    <a:lnTo>
                      <a:pt x="54" y="33"/>
                    </a:lnTo>
                    <a:lnTo>
                      <a:pt x="44" y="50"/>
                    </a:lnTo>
                    <a:lnTo>
                      <a:pt x="68" y="57"/>
                    </a:lnTo>
                    <a:lnTo>
                      <a:pt x="87" y="57"/>
                    </a:lnTo>
                    <a:lnTo>
                      <a:pt x="89" y="72"/>
                    </a:lnTo>
                    <a:lnTo>
                      <a:pt x="33" y="72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4" name="Freeform 1673"/>
              <p:cNvSpPr>
                <a:spLocks/>
              </p:cNvSpPr>
              <p:nvPr/>
            </p:nvSpPr>
            <p:spPr bwMode="auto">
              <a:xfrm>
                <a:off x="10253" y="7232"/>
                <a:ext cx="94" cy="97"/>
              </a:xfrm>
              <a:custGeom>
                <a:avLst/>
                <a:gdLst>
                  <a:gd name="T0" fmla="+- 0 10340 10253"/>
                  <a:gd name="T1" fmla="*/ T0 w 94"/>
                  <a:gd name="T2" fmla="+- 0 7289 7232"/>
                  <a:gd name="T3" fmla="*/ 7289 h 97"/>
                  <a:gd name="T4" fmla="+- 0 10321 10253"/>
                  <a:gd name="T5" fmla="*/ T4 w 94"/>
                  <a:gd name="T6" fmla="+- 0 7289 7232"/>
                  <a:gd name="T7" fmla="*/ 7289 h 97"/>
                  <a:gd name="T8" fmla="+- 0 10315 10253"/>
                  <a:gd name="T9" fmla="*/ T8 w 94"/>
                  <a:gd name="T10" fmla="+- 0 7247 7232"/>
                  <a:gd name="T11" fmla="*/ 7247 h 97"/>
                  <a:gd name="T12" fmla="+- 0 10333 10253"/>
                  <a:gd name="T13" fmla="*/ T12 w 94"/>
                  <a:gd name="T14" fmla="+- 0 7247 7232"/>
                  <a:gd name="T15" fmla="*/ 7247 h 97"/>
                  <a:gd name="T16" fmla="+- 0 10340 10253"/>
                  <a:gd name="T17" fmla="*/ T16 w 94"/>
                  <a:gd name="T18" fmla="+- 0 7289 7232"/>
                  <a:gd name="T19" fmla="*/ 728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7"/>
                    </a:moveTo>
                    <a:lnTo>
                      <a:pt x="68" y="57"/>
                    </a:lnTo>
                    <a:lnTo>
                      <a:pt x="62" y="15"/>
                    </a:lnTo>
                    <a:lnTo>
                      <a:pt x="80" y="15"/>
                    </a:lnTo>
                    <a:lnTo>
                      <a:pt x="8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5" name="Freeform 1674"/>
              <p:cNvSpPr>
                <a:spLocks/>
              </p:cNvSpPr>
              <p:nvPr/>
            </p:nvSpPr>
            <p:spPr bwMode="auto">
              <a:xfrm>
                <a:off x="10253" y="7232"/>
                <a:ext cx="94" cy="97"/>
              </a:xfrm>
              <a:custGeom>
                <a:avLst/>
                <a:gdLst>
                  <a:gd name="T0" fmla="+- 0 10346 10253"/>
                  <a:gd name="T1" fmla="*/ T0 w 94"/>
                  <a:gd name="T2" fmla="+- 0 7328 7232"/>
                  <a:gd name="T3" fmla="*/ 7328 h 97"/>
                  <a:gd name="T4" fmla="+- 0 10327 10253"/>
                  <a:gd name="T5" fmla="*/ T4 w 94"/>
                  <a:gd name="T6" fmla="+- 0 7328 7232"/>
                  <a:gd name="T7" fmla="*/ 7328 h 97"/>
                  <a:gd name="T8" fmla="+- 0 10323 10253"/>
                  <a:gd name="T9" fmla="*/ T8 w 94"/>
                  <a:gd name="T10" fmla="+- 0 7304 7232"/>
                  <a:gd name="T11" fmla="*/ 7304 h 97"/>
                  <a:gd name="T12" fmla="+- 0 10342 10253"/>
                  <a:gd name="T13" fmla="*/ T12 w 94"/>
                  <a:gd name="T14" fmla="+- 0 7304 7232"/>
                  <a:gd name="T15" fmla="*/ 7304 h 97"/>
                  <a:gd name="T16" fmla="+- 0 10346 10253"/>
                  <a:gd name="T17" fmla="*/ T16 w 94"/>
                  <a:gd name="T18" fmla="+- 0 7328 7232"/>
                  <a:gd name="T19" fmla="*/ 732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3" y="96"/>
                    </a:moveTo>
                    <a:lnTo>
                      <a:pt x="74" y="96"/>
                    </a:lnTo>
                    <a:lnTo>
                      <a:pt x="70" y="72"/>
                    </a:lnTo>
                    <a:lnTo>
                      <a:pt x="89" y="72"/>
                    </a:lnTo>
                    <a:lnTo>
                      <a:pt x="93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1" name="Group 1675"/>
            <p:cNvGrpSpPr>
              <a:grpSpLocks/>
            </p:cNvGrpSpPr>
            <p:nvPr/>
          </p:nvGrpSpPr>
          <p:grpSpPr bwMode="auto">
            <a:xfrm>
              <a:off x="10359" y="7232"/>
              <a:ext cx="102" cy="97"/>
              <a:chOff x="10359" y="7232"/>
              <a:chExt cx="102" cy="97"/>
            </a:xfrm>
          </p:grpSpPr>
          <p:sp>
            <p:nvSpPr>
              <p:cNvPr id="3530" name="Freeform 1676"/>
              <p:cNvSpPr>
                <a:spLocks/>
              </p:cNvSpPr>
              <p:nvPr/>
            </p:nvSpPr>
            <p:spPr bwMode="auto">
              <a:xfrm>
                <a:off x="10359" y="7232"/>
                <a:ext cx="102" cy="97"/>
              </a:xfrm>
              <a:custGeom>
                <a:avLst/>
                <a:gdLst>
                  <a:gd name="T0" fmla="+- 0 10379 10359"/>
                  <a:gd name="T1" fmla="*/ T0 w 102"/>
                  <a:gd name="T2" fmla="+- 0 7328 7232"/>
                  <a:gd name="T3" fmla="*/ 7328 h 97"/>
                  <a:gd name="T4" fmla="+- 0 10359 10359"/>
                  <a:gd name="T5" fmla="*/ T4 w 102"/>
                  <a:gd name="T6" fmla="+- 0 7328 7232"/>
                  <a:gd name="T7" fmla="*/ 7328 h 97"/>
                  <a:gd name="T8" fmla="+- 0 10377 10359"/>
                  <a:gd name="T9" fmla="*/ T8 w 102"/>
                  <a:gd name="T10" fmla="+- 0 7232 7232"/>
                  <a:gd name="T11" fmla="*/ 7232 h 97"/>
                  <a:gd name="T12" fmla="+- 0 10397 10359"/>
                  <a:gd name="T13" fmla="*/ T12 w 102"/>
                  <a:gd name="T14" fmla="+- 0 7232 7232"/>
                  <a:gd name="T15" fmla="*/ 7232 h 97"/>
                  <a:gd name="T16" fmla="+- 0 10390 10359"/>
                  <a:gd name="T17" fmla="*/ T16 w 102"/>
                  <a:gd name="T18" fmla="+- 0 7270 7232"/>
                  <a:gd name="T19" fmla="*/ 7270 h 97"/>
                  <a:gd name="T20" fmla="+- 0 10452 10359"/>
                  <a:gd name="T21" fmla="*/ T20 w 102"/>
                  <a:gd name="T22" fmla="+- 0 7270 7232"/>
                  <a:gd name="T23" fmla="*/ 7270 h 97"/>
                  <a:gd name="T24" fmla="+- 0 10449 10359"/>
                  <a:gd name="T25" fmla="*/ T24 w 102"/>
                  <a:gd name="T26" fmla="+- 0 7287 7232"/>
                  <a:gd name="T27" fmla="*/ 7287 h 97"/>
                  <a:gd name="T28" fmla="+- 0 10387 10359"/>
                  <a:gd name="T29" fmla="*/ T28 w 102"/>
                  <a:gd name="T30" fmla="+- 0 7287 7232"/>
                  <a:gd name="T31" fmla="*/ 7287 h 97"/>
                  <a:gd name="T32" fmla="+- 0 10379 10359"/>
                  <a:gd name="T33" fmla="*/ T32 w 102"/>
                  <a:gd name="T34" fmla="+- 0 7328 7232"/>
                  <a:gd name="T35" fmla="*/ 732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6"/>
                    </a:moveTo>
                    <a:lnTo>
                      <a:pt x="0" y="96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31" y="38"/>
                    </a:lnTo>
                    <a:lnTo>
                      <a:pt x="93" y="38"/>
                    </a:lnTo>
                    <a:lnTo>
                      <a:pt x="90" y="55"/>
                    </a:lnTo>
                    <a:lnTo>
                      <a:pt x="28" y="55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1" name="Freeform 1677"/>
              <p:cNvSpPr>
                <a:spLocks/>
              </p:cNvSpPr>
              <p:nvPr/>
            </p:nvSpPr>
            <p:spPr bwMode="auto">
              <a:xfrm>
                <a:off x="10359" y="7232"/>
                <a:ext cx="102" cy="97"/>
              </a:xfrm>
              <a:custGeom>
                <a:avLst/>
                <a:gdLst>
                  <a:gd name="T0" fmla="+- 0 10452 10359"/>
                  <a:gd name="T1" fmla="*/ T0 w 102"/>
                  <a:gd name="T2" fmla="+- 0 7270 7232"/>
                  <a:gd name="T3" fmla="*/ 7270 h 97"/>
                  <a:gd name="T4" fmla="+- 0 10433 10359"/>
                  <a:gd name="T5" fmla="*/ T4 w 102"/>
                  <a:gd name="T6" fmla="+- 0 7270 7232"/>
                  <a:gd name="T7" fmla="*/ 7270 h 97"/>
                  <a:gd name="T8" fmla="+- 0 10440 10359"/>
                  <a:gd name="T9" fmla="*/ T8 w 102"/>
                  <a:gd name="T10" fmla="+- 0 7232 7232"/>
                  <a:gd name="T11" fmla="*/ 7232 h 97"/>
                  <a:gd name="T12" fmla="+- 0 10460 10359"/>
                  <a:gd name="T13" fmla="*/ T12 w 102"/>
                  <a:gd name="T14" fmla="+- 0 7232 7232"/>
                  <a:gd name="T15" fmla="*/ 7232 h 97"/>
                  <a:gd name="T16" fmla="+- 0 10452 10359"/>
                  <a:gd name="T17" fmla="*/ T16 w 102"/>
                  <a:gd name="T18" fmla="+- 0 7270 7232"/>
                  <a:gd name="T19" fmla="*/ 7270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3" y="38"/>
                    </a:moveTo>
                    <a:lnTo>
                      <a:pt x="74" y="38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9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2" name="Freeform 1678"/>
              <p:cNvSpPr>
                <a:spLocks/>
              </p:cNvSpPr>
              <p:nvPr/>
            </p:nvSpPr>
            <p:spPr bwMode="auto">
              <a:xfrm>
                <a:off x="10359" y="7232"/>
                <a:ext cx="102" cy="97"/>
              </a:xfrm>
              <a:custGeom>
                <a:avLst/>
                <a:gdLst>
                  <a:gd name="T0" fmla="+- 0 10441 10359"/>
                  <a:gd name="T1" fmla="*/ T0 w 102"/>
                  <a:gd name="T2" fmla="+- 0 7328 7232"/>
                  <a:gd name="T3" fmla="*/ 7328 h 97"/>
                  <a:gd name="T4" fmla="+- 0 10422 10359"/>
                  <a:gd name="T5" fmla="*/ T4 w 102"/>
                  <a:gd name="T6" fmla="+- 0 7328 7232"/>
                  <a:gd name="T7" fmla="*/ 7328 h 97"/>
                  <a:gd name="T8" fmla="+- 0 10430 10359"/>
                  <a:gd name="T9" fmla="*/ T8 w 102"/>
                  <a:gd name="T10" fmla="+- 0 7287 7232"/>
                  <a:gd name="T11" fmla="*/ 7287 h 97"/>
                  <a:gd name="T12" fmla="+- 0 10449 10359"/>
                  <a:gd name="T13" fmla="*/ T12 w 102"/>
                  <a:gd name="T14" fmla="+- 0 7287 7232"/>
                  <a:gd name="T15" fmla="*/ 7287 h 97"/>
                  <a:gd name="T16" fmla="+- 0 10441 10359"/>
                  <a:gd name="T17" fmla="*/ T16 w 102"/>
                  <a:gd name="T18" fmla="+- 0 7328 7232"/>
                  <a:gd name="T19" fmla="*/ 732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6"/>
                    </a:moveTo>
                    <a:lnTo>
                      <a:pt x="63" y="96"/>
                    </a:lnTo>
                    <a:lnTo>
                      <a:pt x="71" y="55"/>
                    </a:lnTo>
                    <a:lnTo>
                      <a:pt x="90" y="55"/>
                    </a:lnTo>
                    <a:lnTo>
                      <a:pt x="8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2" name="Group 1679"/>
            <p:cNvGrpSpPr>
              <a:grpSpLocks/>
            </p:cNvGrpSpPr>
            <p:nvPr/>
          </p:nvGrpSpPr>
          <p:grpSpPr bwMode="auto">
            <a:xfrm>
              <a:off x="10506" y="7231"/>
              <a:ext cx="69" cy="97"/>
              <a:chOff x="10506" y="7231"/>
              <a:chExt cx="69" cy="97"/>
            </a:xfrm>
          </p:grpSpPr>
          <p:sp>
            <p:nvSpPr>
              <p:cNvPr id="3526" name="Freeform 1680"/>
              <p:cNvSpPr>
                <a:spLocks/>
              </p:cNvSpPr>
              <p:nvPr/>
            </p:nvSpPr>
            <p:spPr bwMode="auto">
              <a:xfrm>
                <a:off x="10506" y="7231"/>
                <a:ext cx="69" cy="97"/>
              </a:xfrm>
              <a:custGeom>
                <a:avLst/>
                <a:gdLst>
                  <a:gd name="T0" fmla="+- 0 10547 10506"/>
                  <a:gd name="T1" fmla="*/ T0 w 69"/>
                  <a:gd name="T2" fmla="+- 0 7327 7231"/>
                  <a:gd name="T3" fmla="*/ 7327 h 97"/>
                  <a:gd name="T4" fmla="+- 0 10520 10506"/>
                  <a:gd name="T5" fmla="*/ T4 w 69"/>
                  <a:gd name="T6" fmla="+- 0 7325 7231"/>
                  <a:gd name="T7" fmla="*/ 7325 h 97"/>
                  <a:gd name="T8" fmla="+- 0 10506 10506"/>
                  <a:gd name="T9" fmla="*/ T8 w 69"/>
                  <a:gd name="T10" fmla="+- 0 7313 7231"/>
                  <a:gd name="T11" fmla="*/ 7313 h 97"/>
                  <a:gd name="T12" fmla="+- 0 10506 10506"/>
                  <a:gd name="T13" fmla="*/ T12 w 69"/>
                  <a:gd name="T14" fmla="+- 0 7285 7231"/>
                  <a:gd name="T15" fmla="*/ 7285 h 97"/>
                  <a:gd name="T16" fmla="+- 0 10510 10506"/>
                  <a:gd name="T17" fmla="*/ T16 w 69"/>
                  <a:gd name="T18" fmla="+- 0 7262 7231"/>
                  <a:gd name="T19" fmla="*/ 7262 h 97"/>
                  <a:gd name="T20" fmla="+- 0 10518 10506"/>
                  <a:gd name="T21" fmla="*/ T20 w 69"/>
                  <a:gd name="T22" fmla="+- 0 7245 7231"/>
                  <a:gd name="T23" fmla="*/ 7245 h 97"/>
                  <a:gd name="T24" fmla="+- 0 10531 10506"/>
                  <a:gd name="T25" fmla="*/ T24 w 69"/>
                  <a:gd name="T26" fmla="+- 0 7235 7231"/>
                  <a:gd name="T27" fmla="*/ 7235 h 97"/>
                  <a:gd name="T28" fmla="+- 0 10548 10506"/>
                  <a:gd name="T29" fmla="*/ T28 w 69"/>
                  <a:gd name="T30" fmla="+- 0 7231 7231"/>
                  <a:gd name="T31" fmla="*/ 7231 h 97"/>
                  <a:gd name="T32" fmla="+- 0 10567 10506"/>
                  <a:gd name="T33" fmla="*/ T32 w 69"/>
                  <a:gd name="T34" fmla="+- 0 7233 7231"/>
                  <a:gd name="T35" fmla="*/ 7233 h 97"/>
                  <a:gd name="T36" fmla="+- 0 10573 10506"/>
                  <a:gd name="T37" fmla="*/ T36 w 69"/>
                  <a:gd name="T38" fmla="+- 0 7241 7231"/>
                  <a:gd name="T39" fmla="*/ 7241 h 97"/>
                  <a:gd name="T40" fmla="+- 0 10573 10506"/>
                  <a:gd name="T41" fmla="*/ T40 w 69"/>
                  <a:gd name="T42" fmla="+- 0 7242 7231"/>
                  <a:gd name="T43" fmla="*/ 7242 h 97"/>
                  <a:gd name="T44" fmla="+- 0 10555 10506"/>
                  <a:gd name="T45" fmla="*/ T44 w 69"/>
                  <a:gd name="T46" fmla="+- 0 7242 7231"/>
                  <a:gd name="T47" fmla="*/ 7242 h 97"/>
                  <a:gd name="T48" fmla="+- 0 10539 10506"/>
                  <a:gd name="T49" fmla="*/ T48 w 69"/>
                  <a:gd name="T50" fmla="+- 0 7244 7231"/>
                  <a:gd name="T51" fmla="*/ 7244 h 97"/>
                  <a:gd name="T52" fmla="+- 0 10532 10506"/>
                  <a:gd name="T53" fmla="*/ T52 w 69"/>
                  <a:gd name="T54" fmla="+- 0 7254 7231"/>
                  <a:gd name="T55" fmla="*/ 7254 h 97"/>
                  <a:gd name="T56" fmla="+- 0 10528 10506"/>
                  <a:gd name="T57" fmla="*/ T56 w 69"/>
                  <a:gd name="T58" fmla="+- 0 7259 7231"/>
                  <a:gd name="T59" fmla="*/ 7259 h 97"/>
                  <a:gd name="T60" fmla="+- 0 10525 10506"/>
                  <a:gd name="T61" fmla="*/ T60 w 69"/>
                  <a:gd name="T62" fmla="+- 0 7267 7231"/>
                  <a:gd name="T63" fmla="*/ 7267 h 97"/>
                  <a:gd name="T64" fmla="+- 0 10523 10506"/>
                  <a:gd name="T65" fmla="*/ T64 w 69"/>
                  <a:gd name="T66" fmla="+- 0 7277 7231"/>
                  <a:gd name="T67" fmla="*/ 7277 h 97"/>
                  <a:gd name="T68" fmla="+- 0 10565 10506"/>
                  <a:gd name="T69" fmla="*/ T68 w 69"/>
                  <a:gd name="T70" fmla="+- 0 7277 7231"/>
                  <a:gd name="T71" fmla="*/ 7277 h 97"/>
                  <a:gd name="T72" fmla="+- 0 10568 10506"/>
                  <a:gd name="T73" fmla="*/ T72 w 69"/>
                  <a:gd name="T74" fmla="+- 0 7280 7231"/>
                  <a:gd name="T75" fmla="*/ 7280 h 97"/>
                  <a:gd name="T76" fmla="+- 0 10538 10506"/>
                  <a:gd name="T77" fmla="*/ T76 w 69"/>
                  <a:gd name="T78" fmla="+- 0 7280 7231"/>
                  <a:gd name="T79" fmla="*/ 7280 h 97"/>
                  <a:gd name="T80" fmla="+- 0 10524 10506"/>
                  <a:gd name="T81" fmla="*/ T80 w 69"/>
                  <a:gd name="T82" fmla="+- 0 7289 7231"/>
                  <a:gd name="T83" fmla="*/ 7289 h 97"/>
                  <a:gd name="T84" fmla="+- 0 10522 10506"/>
                  <a:gd name="T85" fmla="*/ T84 w 69"/>
                  <a:gd name="T86" fmla="+- 0 7306 7231"/>
                  <a:gd name="T87" fmla="*/ 7306 h 97"/>
                  <a:gd name="T88" fmla="+- 0 10565 10506"/>
                  <a:gd name="T89" fmla="*/ T88 w 69"/>
                  <a:gd name="T90" fmla="+- 0 7306 7231"/>
                  <a:gd name="T91" fmla="*/ 7306 h 97"/>
                  <a:gd name="T92" fmla="+- 0 10563 10506"/>
                  <a:gd name="T93" fmla="*/ T92 w 69"/>
                  <a:gd name="T94" fmla="+- 0 7314 7231"/>
                  <a:gd name="T95" fmla="*/ 7314 h 97"/>
                  <a:gd name="T96" fmla="+- 0 10547 10506"/>
                  <a:gd name="T97" fmla="*/ T96 w 69"/>
                  <a:gd name="T98" fmla="+- 0 7327 7231"/>
                  <a:gd name="T99" fmla="*/ 732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69" h="97">
                    <a:moveTo>
                      <a:pt x="41" y="96"/>
                    </a:moveTo>
                    <a:lnTo>
                      <a:pt x="14" y="94"/>
                    </a:lnTo>
                    <a:lnTo>
                      <a:pt x="0" y="82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12" y="14"/>
                    </a:lnTo>
                    <a:lnTo>
                      <a:pt x="25" y="4"/>
                    </a:lnTo>
                    <a:lnTo>
                      <a:pt x="42" y="0"/>
                    </a:lnTo>
                    <a:lnTo>
                      <a:pt x="61" y="2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49" y="11"/>
                    </a:lnTo>
                    <a:lnTo>
                      <a:pt x="33" y="13"/>
                    </a:lnTo>
                    <a:lnTo>
                      <a:pt x="26" y="23"/>
                    </a:lnTo>
                    <a:lnTo>
                      <a:pt x="22" y="28"/>
                    </a:lnTo>
                    <a:lnTo>
                      <a:pt x="19" y="36"/>
                    </a:lnTo>
                    <a:lnTo>
                      <a:pt x="17" y="46"/>
                    </a:lnTo>
                    <a:lnTo>
                      <a:pt x="59" y="46"/>
                    </a:lnTo>
                    <a:lnTo>
                      <a:pt x="62" y="49"/>
                    </a:lnTo>
                    <a:lnTo>
                      <a:pt x="32" y="49"/>
                    </a:lnTo>
                    <a:lnTo>
                      <a:pt x="18" y="58"/>
                    </a:lnTo>
                    <a:lnTo>
                      <a:pt x="16" y="75"/>
                    </a:lnTo>
                    <a:lnTo>
                      <a:pt x="59" y="75"/>
                    </a:lnTo>
                    <a:lnTo>
                      <a:pt x="57" y="8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7" name="Freeform 1681"/>
              <p:cNvSpPr>
                <a:spLocks/>
              </p:cNvSpPr>
              <p:nvPr/>
            </p:nvSpPr>
            <p:spPr bwMode="auto">
              <a:xfrm>
                <a:off x="10506" y="7231"/>
                <a:ext cx="69" cy="97"/>
              </a:xfrm>
              <a:custGeom>
                <a:avLst/>
                <a:gdLst>
                  <a:gd name="T0" fmla="+- 0 10556 10506"/>
                  <a:gd name="T1" fmla="*/ T0 w 69"/>
                  <a:gd name="T2" fmla="+- 0 7256 7231"/>
                  <a:gd name="T3" fmla="*/ 7256 h 97"/>
                  <a:gd name="T4" fmla="+- 0 10555 10506"/>
                  <a:gd name="T5" fmla="*/ T4 w 69"/>
                  <a:gd name="T6" fmla="+- 0 7242 7231"/>
                  <a:gd name="T7" fmla="*/ 7242 h 97"/>
                  <a:gd name="T8" fmla="+- 0 10573 10506"/>
                  <a:gd name="T9" fmla="*/ T8 w 69"/>
                  <a:gd name="T10" fmla="+- 0 7242 7231"/>
                  <a:gd name="T11" fmla="*/ 7242 h 97"/>
                  <a:gd name="T12" fmla="+- 0 10574 10506"/>
                  <a:gd name="T13" fmla="*/ T12 w 69"/>
                  <a:gd name="T14" fmla="+- 0 7253 7231"/>
                  <a:gd name="T15" fmla="*/ 7253 h 97"/>
                  <a:gd name="T16" fmla="+- 0 10556 10506"/>
                  <a:gd name="T17" fmla="*/ T16 w 69"/>
                  <a:gd name="T18" fmla="+- 0 7256 7231"/>
                  <a:gd name="T19" fmla="*/ 725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0" y="25"/>
                    </a:moveTo>
                    <a:lnTo>
                      <a:pt x="49" y="11"/>
                    </a:lnTo>
                    <a:lnTo>
                      <a:pt x="67" y="11"/>
                    </a:lnTo>
                    <a:lnTo>
                      <a:pt x="68" y="22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8" name="Freeform 1682"/>
              <p:cNvSpPr>
                <a:spLocks/>
              </p:cNvSpPr>
              <p:nvPr/>
            </p:nvSpPr>
            <p:spPr bwMode="auto">
              <a:xfrm>
                <a:off x="10506" y="7231"/>
                <a:ext cx="69" cy="97"/>
              </a:xfrm>
              <a:custGeom>
                <a:avLst/>
                <a:gdLst>
                  <a:gd name="T0" fmla="+- 0 10565 10506"/>
                  <a:gd name="T1" fmla="*/ T0 w 69"/>
                  <a:gd name="T2" fmla="+- 0 7277 7231"/>
                  <a:gd name="T3" fmla="*/ 7277 h 97"/>
                  <a:gd name="T4" fmla="+- 0 10523 10506"/>
                  <a:gd name="T5" fmla="*/ T4 w 69"/>
                  <a:gd name="T6" fmla="+- 0 7277 7231"/>
                  <a:gd name="T7" fmla="*/ 7277 h 97"/>
                  <a:gd name="T8" fmla="+- 0 10537 10506"/>
                  <a:gd name="T9" fmla="*/ T8 w 69"/>
                  <a:gd name="T10" fmla="+- 0 7268 7231"/>
                  <a:gd name="T11" fmla="*/ 7268 h 97"/>
                  <a:gd name="T12" fmla="+- 0 10555 10506"/>
                  <a:gd name="T13" fmla="*/ T12 w 69"/>
                  <a:gd name="T14" fmla="+- 0 7269 7231"/>
                  <a:gd name="T15" fmla="*/ 7269 h 97"/>
                  <a:gd name="T16" fmla="+- 0 10565 10506"/>
                  <a:gd name="T17" fmla="*/ T16 w 69"/>
                  <a:gd name="T18" fmla="+- 0 7277 7231"/>
                  <a:gd name="T19" fmla="*/ 727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9" y="46"/>
                    </a:moveTo>
                    <a:lnTo>
                      <a:pt x="17" y="46"/>
                    </a:lnTo>
                    <a:lnTo>
                      <a:pt x="31" y="37"/>
                    </a:lnTo>
                    <a:lnTo>
                      <a:pt x="49" y="38"/>
                    </a:lnTo>
                    <a:lnTo>
                      <a:pt x="59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9" name="Freeform 1683"/>
              <p:cNvSpPr>
                <a:spLocks/>
              </p:cNvSpPr>
              <p:nvPr/>
            </p:nvSpPr>
            <p:spPr bwMode="auto">
              <a:xfrm>
                <a:off x="10506" y="7231"/>
                <a:ext cx="69" cy="97"/>
              </a:xfrm>
              <a:custGeom>
                <a:avLst/>
                <a:gdLst>
                  <a:gd name="T0" fmla="+- 0 10565 10506"/>
                  <a:gd name="T1" fmla="*/ T0 w 69"/>
                  <a:gd name="T2" fmla="+- 0 7306 7231"/>
                  <a:gd name="T3" fmla="*/ 7306 h 97"/>
                  <a:gd name="T4" fmla="+- 0 10522 10506"/>
                  <a:gd name="T5" fmla="*/ T4 w 69"/>
                  <a:gd name="T6" fmla="+- 0 7306 7231"/>
                  <a:gd name="T7" fmla="*/ 7306 h 97"/>
                  <a:gd name="T8" fmla="+- 0 10541 10506"/>
                  <a:gd name="T9" fmla="*/ T8 w 69"/>
                  <a:gd name="T10" fmla="+- 0 7306 7231"/>
                  <a:gd name="T11" fmla="*/ 7306 h 97"/>
                  <a:gd name="T12" fmla="+- 0 10549 10506"/>
                  <a:gd name="T13" fmla="*/ T12 w 69"/>
                  <a:gd name="T14" fmla="+- 0 7294 7231"/>
                  <a:gd name="T15" fmla="*/ 7294 h 97"/>
                  <a:gd name="T16" fmla="+- 0 10545 10506"/>
                  <a:gd name="T17" fmla="*/ T16 w 69"/>
                  <a:gd name="T18" fmla="+- 0 7283 7231"/>
                  <a:gd name="T19" fmla="*/ 7283 h 97"/>
                  <a:gd name="T20" fmla="+- 0 10538 10506"/>
                  <a:gd name="T21" fmla="*/ T20 w 69"/>
                  <a:gd name="T22" fmla="+- 0 7280 7231"/>
                  <a:gd name="T23" fmla="*/ 7280 h 97"/>
                  <a:gd name="T24" fmla="+- 0 10568 10506"/>
                  <a:gd name="T25" fmla="*/ T24 w 69"/>
                  <a:gd name="T26" fmla="+- 0 7280 7231"/>
                  <a:gd name="T27" fmla="*/ 7280 h 97"/>
                  <a:gd name="T28" fmla="+- 0 10569 10506"/>
                  <a:gd name="T29" fmla="*/ T28 w 69"/>
                  <a:gd name="T30" fmla="+- 0 7292 7231"/>
                  <a:gd name="T31" fmla="*/ 7292 h 97"/>
                  <a:gd name="T32" fmla="+- 0 10565 10506"/>
                  <a:gd name="T33" fmla="*/ T32 w 69"/>
                  <a:gd name="T34" fmla="+- 0 7306 7231"/>
                  <a:gd name="T35" fmla="*/ 730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9" h="97">
                    <a:moveTo>
                      <a:pt x="59" y="75"/>
                    </a:moveTo>
                    <a:lnTo>
                      <a:pt x="16" y="75"/>
                    </a:lnTo>
                    <a:lnTo>
                      <a:pt x="35" y="75"/>
                    </a:lnTo>
                    <a:lnTo>
                      <a:pt x="43" y="63"/>
                    </a:lnTo>
                    <a:lnTo>
                      <a:pt x="39" y="52"/>
                    </a:lnTo>
                    <a:lnTo>
                      <a:pt x="32" y="49"/>
                    </a:lnTo>
                    <a:lnTo>
                      <a:pt x="62" y="49"/>
                    </a:lnTo>
                    <a:lnTo>
                      <a:pt x="63" y="61"/>
                    </a:lnTo>
                    <a:lnTo>
                      <a:pt x="59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3" name="Group 1684"/>
            <p:cNvGrpSpPr>
              <a:grpSpLocks/>
            </p:cNvGrpSpPr>
            <p:nvPr/>
          </p:nvGrpSpPr>
          <p:grpSpPr bwMode="auto">
            <a:xfrm>
              <a:off x="10579" y="7236"/>
              <a:ext cx="71" cy="94"/>
              <a:chOff x="10579" y="7236"/>
              <a:chExt cx="71" cy="94"/>
            </a:xfrm>
          </p:grpSpPr>
          <p:sp>
            <p:nvSpPr>
              <p:cNvPr id="3524" name="Freeform 1685"/>
              <p:cNvSpPr>
                <a:spLocks/>
              </p:cNvSpPr>
              <p:nvPr/>
            </p:nvSpPr>
            <p:spPr bwMode="auto">
              <a:xfrm>
                <a:off x="10579" y="7236"/>
                <a:ext cx="71" cy="94"/>
              </a:xfrm>
              <a:custGeom>
                <a:avLst/>
                <a:gdLst>
                  <a:gd name="T0" fmla="+- 0 10608 10579"/>
                  <a:gd name="T1" fmla="*/ T0 w 71"/>
                  <a:gd name="T2" fmla="+- 0 7330 7236"/>
                  <a:gd name="T3" fmla="*/ 7330 h 94"/>
                  <a:gd name="T4" fmla="+- 0 10587 10579"/>
                  <a:gd name="T5" fmla="*/ T4 w 71"/>
                  <a:gd name="T6" fmla="+- 0 7322 7236"/>
                  <a:gd name="T7" fmla="*/ 7322 h 94"/>
                  <a:gd name="T8" fmla="+- 0 10580 10579"/>
                  <a:gd name="T9" fmla="*/ T8 w 71"/>
                  <a:gd name="T10" fmla="+- 0 7301 7236"/>
                  <a:gd name="T11" fmla="*/ 7301 h 94"/>
                  <a:gd name="T12" fmla="+- 0 10579 10579"/>
                  <a:gd name="T13" fmla="*/ T12 w 71"/>
                  <a:gd name="T14" fmla="+- 0 7297 7236"/>
                  <a:gd name="T15" fmla="*/ 7297 h 94"/>
                  <a:gd name="T16" fmla="+- 0 10581 10579"/>
                  <a:gd name="T17" fmla="*/ T16 w 71"/>
                  <a:gd name="T18" fmla="+- 0 7272 7236"/>
                  <a:gd name="T19" fmla="*/ 7272 h 94"/>
                  <a:gd name="T20" fmla="+- 0 10588 10579"/>
                  <a:gd name="T21" fmla="*/ T20 w 71"/>
                  <a:gd name="T22" fmla="+- 0 7251 7236"/>
                  <a:gd name="T23" fmla="*/ 7251 h 94"/>
                  <a:gd name="T24" fmla="+- 0 10602 10579"/>
                  <a:gd name="T25" fmla="*/ T24 w 71"/>
                  <a:gd name="T26" fmla="+- 0 7236 7236"/>
                  <a:gd name="T27" fmla="*/ 7236 h 94"/>
                  <a:gd name="T28" fmla="+- 0 10632 10579"/>
                  <a:gd name="T29" fmla="*/ T28 w 71"/>
                  <a:gd name="T30" fmla="+- 0 7236 7236"/>
                  <a:gd name="T31" fmla="*/ 7236 h 94"/>
                  <a:gd name="T32" fmla="+- 0 10646 10579"/>
                  <a:gd name="T33" fmla="*/ T32 w 71"/>
                  <a:gd name="T34" fmla="+- 0 7245 7236"/>
                  <a:gd name="T35" fmla="*/ 7245 h 94"/>
                  <a:gd name="T36" fmla="+- 0 10647 10579"/>
                  <a:gd name="T37" fmla="*/ T36 w 71"/>
                  <a:gd name="T38" fmla="+- 0 7247 7236"/>
                  <a:gd name="T39" fmla="*/ 7247 h 94"/>
                  <a:gd name="T40" fmla="+- 0 10624 10579"/>
                  <a:gd name="T41" fmla="*/ T40 w 71"/>
                  <a:gd name="T42" fmla="+- 0 7247 7236"/>
                  <a:gd name="T43" fmla="*/ 7247 h 94"/>
                  <a:gd name="T44" fmla="+- 0 10610 10579"/>
                  <a:gd name="T45" fmla="*/ T44 w 71"/>
                  <a:gd name="T46" fmla="+- 0 7250 7236"/>
                  <a:gd name="T47" fmla="*/ 7250 h 94"/>
                  <a:gd name="T48" fmla="+- 0 10603 10579"/>
                  <a:gd name="T49" fmla="*/ T48 w 71"/>
                  <a:gd name="T50" fmla="+- 0 7267 7236"/>
                  <a:gd name="T51" fmla="*/ 7267 h 94"/>
                  <a:gd name="T52" fmla="+- 0 10599 10579"/>
                  <a:gd name="T53" fmla="*/ T52 w 71"/>
                  <a:gd name="T54" fmla="+- 0 7287 7236"/>
                  <a:gd name="T55" fmla="*/ 7287 h 94"/>
                  <a:gd name="T56" fmla="+- 0 10599 10579"/>
                  <a:gd name="T57" fmla="*/ T56 w 71"/>
                  <a:gd name="T58" fmla="+- 0 7307 7236"/>
                  <a:gd name="T59" fmla="*/ 7307 h 94"/>
                  <a:gd name="T60" fmla="+- 0 10602 10579"/>
                  <a:gd name="T61" fmla="*/ T60 w 71"/>
                  <a:gd name="T62" fmla="+- 0 7313 7236"/>
                  <a:gd name="T63" fmla="*/ 7313 h 94"/>
                  <a:gd name="T64" fmla="+- 0 10603 10579"/>
                  <a:gd name="T65" fmla="*/ T64 w 71"/>
                  <a:gd name="T66" fmla="+- 0 7315 7236"/>
                  <a:gd name="T67" fmla="*/ 7315 h 94"/>
                  <a:gd name="T68" fmla="+- 0 10635 10579"/>
                  <a:gd name="T69" fmla="*/ T68 w 71"/>
                  <a:gd name="T70" fmla="+- 0 7315 7236"/>
                  <a:gd name="T71" fmla="*/ 7315 h 94"/>
                  <a:gd name="T72" fmla="+- 0 10628 10579"/>
                  <a:gd name="T73" fmla="*/ T72 w 71"/>
                  <a:gd name="T74" fmla="+- 0 7323 7236"/>
                  <a:gd name="T75" fmla="*/ 7323 h 94"/>
                  <a:gd name="T76" fmla="+- 0 10608 10579"/>
                  <a:gd name="T77" fmla="*/ T76 w 71"/>
                  <a:gd name="T78" fmla="+- 0 7330 7236"/>
                  <a:gd name="T79" fmla="*/ 7330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1" h="94">
                    <a:moveTo>
                      <a:pt x="29" y="94"/>
                    </a:moveTo>
                    <a:lnTo>
                      <a:pt x="8" y="86"/>
                    </a:lnTo>
                    <a:lnTo>
                      <a:pt x="1" y="65"/>
                    </a:lnTo>
                    <a:lnTo>
                      <a:pt x="0" y="61"/>
                    </a:lnTo>
                    <a:lnTo>
                      <a:pt x="2" y="36"/>
                    </a:lnTo>
                    <a:lnTo>
                      <a:pt x="9" y="1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67" y="9"/>
                    </a:lnTo>
                    <a:lnTo>
                      <a:pt x="68" y="11"/>
                    </a:lnTo>
                    <a:lnTo>
                      <a:pt x="45" y="11"/>
                    </a:lnTo>
                    <a:lnTo>
                      <a:pt x="31" y="14"/>
                    </a:lnTo>
                    <a:lnTo>
                      <a:pt x="24" y="31"/>
                    </a:lnTo>
                    <a:lnTo>
                      <a:pt x="20" y="51"/>
                    </a:lnTo>
                    <a:lnTo>
                      <a:pt x="20" y="71"/>
                    </a:lnTo>
                    <a:lnTo>
                      <a:pt x="23" y="77"/>
                    </a:lnTo>
                    <a:lnTo>
                      <a:pt x="24" y="79"/>
                    </a:lnTo>
                    <a:lnTo>
                      <a:pt x="56" y="79"/>
                    </a:lnTo>
                    <a:lnTo>
                      <a:pt x="49" y="87"/>
                    </a:lnTo>
                    <a:lnTo>
                      <a:pt x="29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5" name="Freeform 1686"/>
              <p:cNvSpPr>
                <a:spLocks/>
              </p:cNvSpPr>
              <p:nvPr/>
            </p:nvSpPr>
            <p:spPr bwMode="auto">
              <a:xfrm>
                <a:off x="10579" y="7236"/>
                <a:ext cx="71" cy="94"/>
              </a:xfrm>
              <a:custGeom>
                <a:avLst/>
                <a:gdLst>
                  <a:gd name="T0" fmla="+- 0 10635 10579"/>
                  <a:gd name="T1" fmla="*/ T0 w 71"/>
                  <a:gd name="T2" fmla="+- 0 7315 7236"/>
                  <a:gd name="T3" fmla="*/ 7315 h 94"/>
                  <a:gd name="T4" fmla="+- 0 10603 10579"/>
                  <a:gd name="T5" fmla="*/ T4 w 71"/>
                  <a:gd name="T6" fmla="+- 0 7315 7236"/>
                  <a:gd name="T7" fmla="*/ 7315 h 94"/>
                  <a:gd name="T8" fmla="+- 0 10607 10579"/>
                  <a:gd name="T9" fmla="*/ T8 w 71"/>
                  <a:gd name="T10" fmla="+- 0 7315 7236"/>
                  <a:gd name="T11" fmla="*/ 7315 h 94"/>
                  <a:gd name="T12" fmla="+- 0 10623 10579"/>
                  <a:gd name="T13" fmla="*/ T12 w 71"/>
                  <a:gd name="T14" fmla="+- 0 7304 7236"/>
                  <a:gd name="T15" fmla="*/ 7304 h 94"/>
                  <a:gd name="T16" fmla="+- 0 10629 10579"/>
                  <a:gd name="T17" fmla="*/ T16 w 71"/>
                  <a:gd name="T18" fmla="+- 0 7284 7236"/>
                  <a:gd name="T19" fmla="*/ 7284 h 94"/>
                  <a:gd name="T20" fmla="+- 0 10631 10579"/>
                  <a:gd name="T21" fmla="*/ T20 w 71"/>
                  <a:gd name="T22" fmla="+- 0 7261 7236"/>
                  <a:gd name="T23" fmla="*/ 7261 h 94"/>
                  <a:gd name="T24" fmla="+- 0 10624 10579"/>
                  <a:gd name="T25" fmla="*/ T24 w 71"/>
                  <a:gd name="T26" fmla="+- 0 7247 7236"/>
                  <a:gd name="T27" fmla="*/ 7247 h 94"/>
                  <a:gd name="T28" fmla="+- 0 10647 10579"/>
                  <a:gd name="T29" fmla="*/ T28 w 71"/>
                  <a:gd name="T30" fmla="+- 0 7247 7236"/>
                  <a:gd name="T31" fmla="*/ 7247 h 94"/>
                  <a:gd name="T32" fmla="+- 0 10650 10579"/>
                  <a:gd name="T33" fmla="*/ T32 w 71"/>
                  <a:gd name="T34" fmla="+- 0 7262 7236"/>
                  <a:gd name="T35" fmla="*/ 7262 h 94"/>
                  <a:gd name="T36" fmla="+- 0 10648 10579"/>
                  <a:gd name="T37" fmla="*/ T36 w 71"/>
                  <a:gd name="T38" fmla="+- 0 7286 7236"/>
                  <a:gd name="T39" fmla="*/ 7286 h 94"/>
                  <a:gd name="T40" fmla="+- 0 10641 10579"/>
                  <a:gd name="T41" fmla="*/ T40 w 71"/>
                  <a:gd name="T42" fmla="+- 0 7308 7236"/>
                  <a:gd name="T43" fmla="*/ 7308 h 94"/>
                  <a:gd name="T44" fmla="+- 0 10635 10579"/>
                  <a:gd name="T45" fmla="*/ T44 w 71"/>
                  <a:gd name="T46" fmla="+- 0 7315 7236"/>
                  <a:gd name="T47" fmla="*/ 7315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" h="94">
                    <a:moveTo>
                      <a:pt x="56" y="79"/>
                    </a:moveTo>
                    <a:lnTo>
                      <a:pt x="24" y="79"/>
                    </a:lnTo>
                    <a:lnTo>
                      <a:pt x="28" y="79"/>
                    </a:lnTo>
                    <a:lnTo>
                      <a:pt x="44" y="68"/>
                    </a:lnTo>
                    <a:lnTo>
                      <a:pt x="50" y="48"/>
                    </a:lnTo>
                    <a:lnTo>
                      <a:pt x="52" y="25"/>
                    </a:lnTo>
                    <a:lnTo>
                      <a:pt x="45" y="11"/>
                    </a:lnTo>
                    <a:lnTo>
                      <a:pt x="68" y="11"/>
                    </a:lnTo>
                    <a:lnTo>
                      <a:pt x="71" y="26"/>
                    </a:lnTo>
                    <a:lnTo>
                      <a:pt x="69" y="50"/>
                    </a:lnTo>
                    <a:lnTo>
                      <a:pt x="62" y="72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4" name="Group 1687"/>
            <p:cNvGrpSpPr>
              <a:grpSpLocks/>
            </p:cNvGrpSpPr>
            <p:nvPr/>
          </p:nvGrpSpPr>
          <p:grpSpPr bwMode="auto">
            <a:xfrm>
              <a:off x="10187" y="7395"/>
              <a:ext cx="55" cy="131"/>
              <a:chOff x="10187" y="7395"/>
              <a:chExt cx="55" cy="131"/>
            </a:xfrm>
          </p:grpSpPr>
          <p:sp>
            <p:nvSpPr>
              <p:cNvPr id="3523" name="Freeform 1688"/>
              <p:cNvSpPr>
                <a:spLocks/>
              </p:cNvSpPr>
              <p:nvPr/>
            </p:nvSpPr>
            <p:spPr bwMode="auto">
              <a:xfrm>
                <a:off x="10187" y="7395"/>
                <a:ext cx="55" cy="131"/>
              </a:xfrm>
              <a:custGeom>
                <a:avLst/>
                <a:gdLst>
                  <a:gd name="T0" fmla="+- 0 10197 10187"/>
                  <a:gd name="T1" fmla="*/ T0 w 55"/>
                  <a:gd name="T2" fmla="+- 0 7525 7395"/>
                  <a:gd name="T3" fmla="*/ 7525 h 131"/>
                  <a:gd name="T4" fmla="+- 0 10191 10187"/>
                  <a:gd name="T5" fmla="*/ T4 w 55"/>
                  <a:gd name="T6" fmla="+- 0 7508 7395"/>
                  <a:gd name="T7" fmla="*/ 7508 h 131"/>
                  <a:gd name="T8" fmla="+- 0 10188 10187"/>
                  <a:gd name="T9" fmla="*/ T8 w 55"/>
                  <a:gd name="T10" fmla="+- 0 7488 7395"/>
                  <a:gd name="T11" fmla="*/ 7488 h 131"/>
                  <a:gd name="T12" fmla="+- 0 10187 10187"/>
                  <a:gd name="T13" fmla="*/ T12 w 55"/>
                  <a:gd name="T14" fmla="+- 0 7476 7395"/>
                  <a:gd name="T15" fmla="*/ 7476 h 131"/>
                  <a:gd name="T16" fmla="+- 0 10189 10187"/>
                  <a:gd name="T17" fmla="*/ T16 w 55"/>
                  <a:gd name="T18" fmla="+- 0 7452 7395"/>
                  <a:gd name="T19" fmla="*/ 7452 h 131"/>
                  <a:gd name="T20" fmla="+- 0 10195 10187"/>
                  <a:gd name="T21" fmla="*/ T20 w 55"/>
                  <a:gd name="T22" fmla="+- 0 7432 7395"/>
                  <a:gd name="T23" fmla="*/ 7432 h 131"/>
                  <a:gd name="T24" fmla="+- 0 10205 10187"/>
                  <a:gd name="T25" fmla="*/ T24 w 55"/>
                  <a:gd name="T26" fmla="+- 0 7415 7395"/>
                  <a:gd name="T27" fmla="*/ 7415 h 131"/>
                  <a:gd name="T28" fmla="+- 0 10217 10187"/>
                  <a:gd name="T29" fmla="*/ T28 w 55"/>
                  <a:gd name="T30" fmla="+- 0 7400 7395"/>
                  <a:gd name="T31" fmla="*/ 7400 h 131"/>
                  <a:gd name="T32" fmla="+- 0 10242 10187"/>
                  <a:gd name="T33" fmla="*/ T32 w 55"/>
                  <a:gd name="T34" fmla="+- 0 7395 7395"/>
                  <a:gd name="T35" fmla="*/ 7395 h 131"/>
                  <a:gd name="T36" fmla="+- 0 10229 10187"/>
                  <a:gd name="T37" fmla="*/ T36 w 55"/>
                  <a:gd name="T38" fmla="+- 0 7409 7395"/>
                  <a:gd name="T39" fmla="*/ 7409 h 131"/>
                  <a:gd name="T40" fmla="+- 0 10219 10187"/>
                  <a:gd name="T41" fmla="*/ T40 w 55"/>
                  <a:gd name="T42" fmla="+- 0 7425 7395"/>
                  <a:gd name="T43" fmla="*/ 7425 h 131"/>
                  <a:gd name="T44" fmla="+- 0 10211 10187"/>
                  <a:gd name="T45" fmla="*/ T44 w 55"/>
                  <a:gd name="T46" fmla="+- 0 7444 7395"/>
                  <a:gd name="T47" fmla="*/ 7444 h 131"/>
                  <a:gd name="T48" fmla="+- 0 10207 10187"/>
                  <a:gd name="T49" fmla="*/ T48 w 55"/>
                  <a:gd name="T50" fmla="+- 0 7465 7395"/>
                  <a:gd name="T51" fmla="*/ 7465 h 131"/>
                  <a:gd name="T52" fmla="+- 0 10207 10187"/>
                  <a:gd name="T53" fmla="*/ T52 w 55"/>
                  <a:gd name="T54" fmla="+- 0 7491 7395"/>
                  <a:gd name="T55" fmla="*/ 7491 h 131"/>
                  <a:gd name="T56" fmla="+- 0 10210 10187"/>
                  <a:gd name="T57" fmla="*/ T56 w 55"/>
                  <a:gd name="T58" fmla="+- 0 7510 7395"/>
                  <a:gd name="T59" fmla="*/ 7510 h 131"/>
                  <a:gd name="T60" fmla="+- 0 10216 10187"/>
                  <a:gd name="T61" fmla="*/ T60 w 55"/>
                  <a:gd name="T62" fmla="+- 0 7525 7395"/>
                  <a:gd name="T63" fmla="*/ 7525 h 131"/>
                  <a:gd name="T64" fmla="+- 0 10197 10187"/>
                  <a:gd name="T65" fmla="*/ T64 w 55"/>
                  <a:gd name="T66" fmla="+- 0 7525 7395"/>
                  <a:gd name="T67" fmla="*/ 7525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0"/>
                    </a:moveTo>
                    <a:lnTo>
                      <a:pt x="4" y="113"/>
                    </a:lnTo>
                    <a:lnTo>
                      <a:pt x="1" y="93"/>
                    </a:lnTo>
                    <a:lnTo>
                      <a:pt x="0" y="81"/>
                    </a:lnTo>
                    <a:lnTo>
                      <a:pt x="2" y="57"/>
                    </a:lnTo>
                    <a:lnTo>
                      <a:pt x="8" y="37"/>
                    </a:lnTo>
                    <a:lnTo>
                      <a:pt x="18" y="20"/>
                    </a:lnTo>
                    <a:lnTo>
                      <a:pt x="30" y="5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2" y="30"/>
                    </a:lnTo>
                    <a:lnTo>
                      <a:pt x="24" y="49"/>
                    </a:lnTo>
                    <a:lnTo>
                      <a:pt x="20" y="70"/>
                    </a:lnTo>
                    <a:lnTo>
                      <a:pt x="20" y="96"/>
                    </a:lnTo>
                    <a:lnTo>
                      <a:pt x="23" y="115"/>
                    </a:lnTo>
                    <a:lnTo>
                      <a:pt x="29" y="130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5" name="Group 1689"/>
            <p:cNvGrpSpPr>
              <a:grpSpLocks/>
            </p:cNvGrpSpPr>
            <p:nvPr/>
          </p:nvGrpSpPr>
          <p:grpSpPr bwMode="auto">
            <a:xfrm>
              <a:off x="10230" y="7399"/>
              <a:ext cx="75" cy="99"/>
              <a:chOff x="10230" y="7399"/>
              <a:chExt cx="75" cy="99"/>
            </a:xfrm>
          </p:grpSpPr>
          <p:sp>
            <p:nvSpPr>
              <p:cNvPr id="2814" name="Freeform 1690"/>
              <p:cNvSpPr>
                <a:spLocks/>
              </p:cNvSpPr>
              <p:nvPr/>
            </p:nvSpPr>
            <p:spPr bwMode="auto">
              <a:xfrm>
                <a:off x="10230" y="7399"/>
                <a:ext cx="75" cy="99"/>
              </a:xfrm>
              <a:custGeom>
                <a:avLst/>
                <a:gdLst>
                  <a:gd name="T0" fmla="+- 0 10258 10230"/>
                  <a:gd name="T1" fmla="*/ T0 w 75"/>
                  <a:gd name="T2" fmla="+- 0 7426 7399"/>
                  <a:gd name="T3" fmla="*/ 7426 h 99"/>
                  <a:gd name="T4" fmla="+- 0 10240 10230"/>
                  <a:gd name="T5" fmla="*/ T4 w 75"/>
                  <a:gd name="T6" fmla="+- 0 7423 7399"/>
                  <a:gd name="T7" fmla="*/ 7423 h 99"/>
                  <a:gd name="T8" fmla="+- 0 10251 10230"/>
                  <a:gd name="T9" fmla="*/ T8 w 75"/>
                  <a:gd name="T10" fmla="+- 0 7406 7399"/>
                  <a:gd name="T11" fmla="*/ 7406 h 99"/>
                  <a:gd name="T12" fmla="+- 0 10271 10230"/>
                  <a:gd name="T13" fmla="*/ T12 w 75"/>
                  <a:gd name="T14" fmla="+- 0 7399 7399"/>
                  <a:gd name="T15" fmla="*/ 7399 h 99"/>
                  <a:gd name="T16" fmla="+- 0 10295 10230"/>
                  <a:gd name="T17" fmla="*/ T16 w 75"/>
                  <a:gd name="T18" fmla="+- 0 7404 7399"/>
                  <a:gd name="T19" fmla="*/ 7404 h 99"/>
                  <a:gd name="T20" fmla="+- 0 10301 10230"/>
                  <a:gd name="T21" fmla="*/ T20 w 75"/>
                  <a:gd name="T22" fmla="+- 0 7413 7399"/>
                  <a:gd name="T23" fmla="*/ 7413 h 99"/>
                  <a:gd name="T24" fmla="+- 0 10281 10230"/>
                  <a:gd name="T25" fmla="*/ T24 w 75"/>
                  <a:gd name="T26" fmla="+- 0 7413 7399"/>
                  <a:gd name="T27" fmla="*/ 7413 h 99"/>
                  <a:gd name="T28" fmla="+- 0 10274 10230"/>
                  <a:gd name="T29" fmla="*/ T28 w 75"/>
                  <a:gd name="T30" fmla="+- 0 7414 7399"/>
                  <a:gd name="T31" fmla="*/ 7414 h 99"/>
                  <a:gd name="T32" fmla="+- 0 10265 10230"/>
                  <a:gd name="T33" fmla="*/ T32 w 75"/>
                  <a:gd name="T34" fmla="+- 0 7414 7399"/>
                  <a:gd name="T35" fmla="*/ 7414 h 99"/>
                  <a:gd name="T36" fmla="+- 0 10261 10230"/>
                  <a:gd name="T37" fmla="*/ T36 w 75"/>
                  <a:gd name="T38" fmla="+- 0 7418 7399"/>
                  <a:gd name="T39" fmla="*/ 7418 h 99"/>
                  <a:gd name="T40" fmla="+- 0 10258 10230"/>
                  <a:gd name="T41" fmla="*/ T40 w 75"/>
                  <a:gd name="T42" fmla="+- 0 7426 7399"/>
                  <a:gd name="T43" fmla="*/ 742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5" h="99">
                    <a:moveTo>
                      <a:pt x="28" y="27"/>
                    </a:moveTo>
                    <a:lnTo>
                      <a:pt x="10" y="24"/>
                    </a:lnTo>
                    <a:lnTo>
                      <a:pt x="21" y="7"/>
                    </a:lnTo>
                    <a:lnTo>
                      <a:pt x="41" y="0"/>
                    </a:lnTo>
                    <a:lnTo>
                      <a:pt x="65" y="5"/>
                    </a:lnTo>
                    <a:lnTo>
                      <a:pt x="71" y="14"/>
                    </a:lnTo>
                    <a:lnTo>
                      <a:pt x="51" y="14"/>
                    </a:lnTo>
                    <a:lnTo>
                      <a:pt x="44" y="15"/>
                    </a:lnTo>
                    <a:lnTo>
                      <a:pt x="35" y="15"/>
                    </a:lnTo>
                    <a:lnTo>
                      <a:pt x="31" y="19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5" name="Freeform 1691"/>
              <p:cNvSpPr>
                <a:spLocks/>
              </p:cNvSpPr>
              <p:nvPr/>
            </p:nvSpPr>
            <p:spPr bwMode="auto">
              <a:xfrm>
                <a:off x="10230" y="7399"/>
                <a:ext cx="75" cy="99"/>
              </a:xfrm>
              <a:custGeom>
                <a:avLst/>
                <a:gdLst>
                  <a:gd name="T0" fmla="+- 0 10302 10230"/>
                  <a:gd name="T1" fmla="*/ T0 w 75"/>
                  <a:gd name="T2" fmla="+- 0 7440 7399"/>
                  <a:gd name="T3" fmla="*/ 7440 h 99"/>
                  <a:gd name="T4" fmla="+- 0 10274 10230"/>
                  <a:gd name="T5" fmla="*/ T4 w 75"/>
                  <a:gd name="T6" fmla="+- 0 7440 7399"/>
                  <a:gd name="T7" fmla="*/ 7440 h 99"/>
                  <a:gd name="T8" fmla="+- 0 10285 10230"/>
                  <a:gd name="T9" fmla="*/ T8 w 75"/>
                  <a:gd name="T10" fmla="+- 0 7437 7399"/>
                  <a:gd name="T11" fmla="*/ 7437 h 99"/>
                  <a:gd name="T12" fmla="+- 0 10285 10230"/>
                  <a:gd name="T13" fmla="*/ T12 w 75"/>
                  <a:gd name="T14" fmla="+- 0 7424 7399"/>
                  <a:gd name="T15" fmla="*/ 7424 h 99"/>
                  <a:gd name="T16" fmla="+- 0 10285 10230"/>
                  <a:gd name="T17" fmla="*/ T16 w 75"/>
                  <a:gd name="T18" fmla="+- 0 7418 7399"/>
                  <a:gd name="T19" fmla="*/ 7418 h 99"/>
                  <a:gd name="T20" fmla="+- 0 10281 10230"/>
                  <a:gd name="T21" fmla="*/ T20 w 75"/>
                  <a:gd name="T22" fmla="+- 0 7413 7399"/>
                  <a:gd name="T23" fmla="*/ 7413 h 99"/>
                  <a:gd name="T24" fmla="+- 0 10301 10230"/>
                  <a:gd name="T25" fmla="*/ T24 w 75"/>
                  <a:gd name="T26" fmla="+- 0 7413 7399"/>
                  <a:gd name="T27" fmla="*/ 7413 h 99"/>
                  <a:gd name="T28" fmla="+- 0 10305 10230"/>
                  <a:gd name="T29" fmla="*/ T28 w 75"/>
                  <a:gd name="T30" fmla="+- 0 7421 7399"/>
                  <a:gd name="T31" fmla="*/ 7421 h 99"/>
                  <a:gd name="T32" fmla="+- 0 10305 10230"/>
                  <a:gd name="T33" fmla="*/ T32 w 75"/>
                  <a:gd name="T34" fmla="+- 0 7438 7399"/>
                  <a:gd name="T35" fmla="*/ 7438 h 99"/>
                  <a:gd name="T36" fmla="+- 0 10302 10230"/>
                  <a:gd name="T37" fmla="*/ T36 w 75"/>
                  <a:gd name="T38" fmla="+- 0 7440 7399"/>
                  <a:gd name="T39" fmla="*/ 7440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72" y="41"/>
                    </a:moveTo>
                    <a:lnTo>
                      <a:pt x="44" y="41"/>
                    </a:lnTo>
                    <a:lnTo>
                      <a:pt x="55" y="38"/>
                    </a:lnTo>
                    <a:lnTo>
                      <a:pt x="55" y="25"/>
                    </a:lnTo>
                    <a:lnTo>
                      <a:pt x="55" y="19"/>
                    </a:lnTo>
                    <a:lnTo>
                      <a:pt x="51" y="14"/>
                    </a:lnTo>
                    <a:lnTo>
                      <a:pt x="71" y="14"/>
                    </a:lnTo>
                    <a:lnTo>
                      <a:pt x="75" y="22"/>
                    </a:lnTo>
                    <a:lnTo>
                      <a:pt x="75" y="39"/>
                    </a:lnTo>
                    <a:lnTo>
                      <a:pt x="72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0" name="Freeform 1692"/>
              <p:cNvSpPr>
                <a:spLocks/>
              </p:cNvSpPr>
              <p:nvPr/>
            </p:nvSpPr>
            <p:spPr bwMode="auto">
              <a:xfrm>
                <a:off x="10230" y="7399"/>
                <a:ext cx="75" cy="99"/>
              </a:xfrm>
              <a:custGeom>
                <a:avLst/>
                <a:gdLst>
                  <a:gd name="T0" fmla="+- 0 10257 10230"/>
                  <a:gd name="T1" fmla="*/ T0 w 75"/>
                  <a:gd name="T2" fmla="+- 0 7455 7399"/>
                  <a:gd name="T3" fmla="*/ 7455 h 99"/>
                  <a:gd name="T4" fmla="+- 0 10260 10230"/>
                  <a:gd name="T5" fmla="*/ T4 w 75"/>
                  <a:gd name="T6" fmla="+- 0 7439 7399"/>
                  <a:gd name="T7" fmla="*/ 7439 h 99"/>
                  <a:gd name="T8" fmla="+- 0 10274 10230"/>
                  <a:gd name="T9" fmla="*/ T8 w 75"/>
                  <a:gd name="T10" fmla="+- 0 7440 7399"/>
                  <a:gd name="T11" fmla="*/ 7440 h 99"/>
                  <a:gd name="T12" fmla="+- 0 10302 10230"/>
                  <a:gd name="T13" fmla="*/ T12 w 75"/>
                  <a:gd name="T14" fmla="+- 0 7440 7399"/>
                  <a:gd name="T15" fmla="*/ 7440 h 99"/>
                  <a:gd name="T16" fmla="+- 0 10295 10230"/>
                  <a:gd name="T17" fmla="*/ T16 w 75"/>
                  <a:gd name="T18" fmla="+- 0 7445 7399"/>
                  <a:gd name="T19" fmla="*/ 7445 h 99"/>
                  <a:gd name="T20" fmla="+- 0 10280 10230"/>
                  <a:gd name="T21" fmla="*/ T20 w 75"/>
                  <a:gd name="T22" fmla="+- 0 7447 7399"/>
                  <a:gd name="T23" fmla="*/ 7447 h 99"/>
                  <a:gd name="T24" fmla="+- 0 10291 10230"/>
                  <a:gd name="T25" fmla="*/ T24 w 75"/>
                  <a:gd name="T26" fmla="+- 0 7449 7399"/>
                  <a:gd name="T27" fmla="*/ 7449 h 99"/>
                  <a:gd name="T28" fmla="+- 0 10298 10230"/>
                  <a:gd name="T29" fmla="*/ T28 w 75"/>
                  <a:gd name="T30" fmla="+- 0 7454 7399"/>
                  <a:gd name="T31" fmla="*/ 7454 h 99"/>
                  <a:gd name="T32" fmla="+- 0 10270 10230"/>
                  <a:gd name="T33" fmla="*/ T32 w 75"/>
                  <a:gd name="T34" fmla="+- 0 7454 7399"/>
                  <a:gd name="T35" fmla="*/ 7454 h 99"/>
                  <a:gd name="T36" fmla="+- 0 10257 10230"/>
                  <a:gd name="T37" fmla="*/ T36 w 75"/>
                  <a:gd name="T38" fmla="+- 0 7455 7399"/>
                  <a:gd name="T39" fmla="*/ 7455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56"/>
                    </a:moveTo>
                    <a:lnTo>
                      <a:pt x="30" y="40"/>
                    </a:lnTo>
                    <a:lnTo>
                      <a:pt x="44" y="41"/>
                    </a:lnTo>
                    <a:lnTo>
                      <a:pt x="72" y="41"/>
                    </a:lnTo>
                    <a:lnTo>
                      <a:pt x="65" y="46"/>
                    </a:lnTo>
                    <a:lnTo>
                      <a:pt x="50" y="48"/>
                    </a:lnTo>
                    <a:lnTo>
                      <a:pt x="61" y="50"/>
                    </a:lnTo>
                    <a:lnTo>
                      <a:pt x="68" y="55"/>
                    </a:lnTo>
                    <a:lnTo>
                      <a:pt x="40" y="55"/>
                    </a:lnTo>
                    <a:lnTo>
                      <a:pt x="2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1" name="Freeform 1693"/>
              <p:cNvSpPr>
                <a:spLocks/>
              </p:cNvSpPr>
              <p:nvPr/>
            </p:nvSpPr>
            <p:spPr bwMode="auto">
              <a:xfrm>
                <a:off x="10230" y="7399"/>
                <a:ext cx="75" cy="99"/>
              </a:xfrm>
              <a:custGeom>
                <a:avLst/>
                <a:gdLst>
                  <a:gd name="T0" fmla="+- 0 10293 10230"/>
                  <a:gd name="T1" fmla="*/ T0 w 75"/>
                  <a:gd name="T2" fmla="+- 0 7482 7399"/>
                  <a:gd name="T3" fmla="*/ 7482 h 99"/>
                  <a:gd name="T4" fmla="+- 0 10274 10230"/>
                  <a:gd name="T5" fmla="*/ T4 w 75"/>
                  <a:gd name="T6" fmla="+- 0 7482 7399"/>
                  <a:gd name="T7" fmla="*/ 7482 h 99"/>
                  <a:gd name="T8" fmla="+- 0 10279 10230"/>
                  <a:gd name="T9" fmla="*/ T8 w 75"/>
                  <a:gd name="T10" fmla="+- 0 7477 7399"/>
                  <a:gd name="T11" fmla="*/ 7477 h 99"/>
                  <a:gd name="T12" fmla="+- 0 10279 10230"/>
                  <a:gd name="T13" fmla="*/ T12 w 75"/>
                  <a:gd name="T14" fmla="+- 0 7456 7399"/>
                  <a:gd name="T15" fmla="*/ 7456 h 99"/>
                  <a:gd name="T16" fmla="+- 0 10270 10230"/>
                  <a:gd name="T17" fmla="*/ T16 w 75"/>
                  <a:gd name="T18" fmla="+- 0 7454 7399"/>
                  <a:gd name="T19" fmla="*/ 7454 h 99"/>
                  <a:gd name="T20" fmla="+- 0 10298 10230"/>
                  <a:gd name="T21" fmla="*/ T20 w 75"/>
                  <a:gd name="T22" fmla="+- 0 7454 7399"/>
                  <a:gd name="T23" fmla="*/ 7454 h 99"/>
                  <a:gd name="T24" fmla="+- 0 10299 10230"/>
                  <a:gd name="T25" fmla="*/ T24 w 75"/>
                  <a:gd name="T26" fmla="+- 0 7454 7399"/>
                  <a:gd name="T27" fmla="*/ 7454 h 99"/>
                  <a:gd name="T28" fmla="+- 0 10299 10230"/>
                  <a:gd name="T29" fmla="*/ T28 w 75"/>
                  <a:gd name="T30" fmla="+- 0 7468 7399"/>
                  <a:gd name="T31" fmla="*/ 7468 h 99"/>
                  <a:gd name="T32" fmla="+- 0 10293 10230"/>
                  <a:gd name="T33" fmla="*/ T32 w 75"/>
                  <a:gd name="T34" fmla="+- 0 7482 7399"/>
                  <a:gd name="T35" fmla="*/ 7482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5" h="99">
                    <a:moveTo>
                      <a:pt x="63" y="83"/>
                    </a:moveTo>
                    <a:lnTo>
                      <a:pt x="44" y="83"/>
                    </a:lnTo>
                    <a:lnTo>
                      <a:pt x="49" y="78"/>
                    </a:lnTo>
                    <a:lnTo>
                      <a:pt x="49" y="57"/>
                    </a:lnTo>
                    <a:lnTo>
                      <a:pt x="40" y="55"/>
                    </a:lnTo>
                    <a:lnTo>
                      <a:pt x="68" y="55"/>
                    </a:lnTo>
                    <a:lnTo>
                      <a:pt x="69" y="55"/>
                    </a:lnTo>
                    <a:lnTo>
                      <a:pt x="69" y="69"/>
                    </a:lnTo>
                    <a:lnTo>
                      <a:pt x="63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2" name="Freeform 1694"/>
              <p:cNvSpPr>
                <a:spLocks/>
              </p:cNvSpPr>
              <p:nvPr/>
            </p:nvSpPr>
            <p:spPr bwMode="auto">
              <a:xfrm>
                <a:off x="10230" y="7399"/>
                <a:ext cx="75" cy="99"/>
              </a:xfrm>
              <a:custGeom>
                <a:avLst/>
                <a:gdLst>
                  <a:gd name="T0" fmla="+- 0 10257 10230"/>
                  <a:gd name="T1" fmla="*/ T0 w 75"/>
                  <a:gd name="T2" fmla="+- 0 7497 7399"/>
                  <a:gd name="T3" fmla="*/ 7497 h 99"/>
                  <a:gd name="T4" fmla="+- 0 10239 10230"/>
                  <a:gd name="T5" fmla="*/ T4 w 75"/>
                  <a:gd name="T6" fmla="+- 0 7491 7399"/>
                  <a:gd name="T7" fmla="*/ 7491 h 99"/>
                  <a:gd name="T8" fmla="+- 0 10230 10230"/>
                  <a:gd name="T9" fmla="*/ T8 w 75"/>
                  <a:gd name="T10" fmla="+- 0 7476 7399"/>
                  <a:gd name="T11" fmla="*/ 7476 h 99"/>
                  <a:gd name="T12" fmla="+- 0 10249 10230"/>
                  <a:gd name="T13" fmla="*/ T12 w 75"/>
                  <a:gd name="T14" fmla="+- 0 7470 7399"/>
                  <a:gd name="T15" fmla="*/ 7470 h 99"/>
                  <a:gd name="T16" fmla="+- 0 10250 10230"/>
                  <a:gd name="T17" fmla="*/ T16 w 75"/>
                  <a:gd name="T18" fmla="+- 0 7478 7399"/>
                  <a:gd name="T19" fmla="*/ 7478 h 99"/>
                  <a:gd name="T20" fmla="+- 0 10255 10230"/>
                  <a:gd name="T21" fmla="*/ T20 w 75"/>
                  <a:gd name="T22" fmla="+- 0 7482 7399"/>
                  <a:gd name="T23" fmla="*/ 7482 h 99"/>
                  <a:gd name="T24" fmla="+- 0 10293 10230"/>
                  <a:gd name="T25" fmla="*/ T24 w 75"/>
                  <a:gd name="T26" fmla="+- 0 7482 7399"/>
                  <a:gd name="T27" fmla="*/ 7482 h 99"/>
                  <a:gd name="T28" fmla="+- 0 10292 10230"/>
                  <a:gd name="T29" fmla="*/ T28 w 75"/>
                  <a:gd name="T30" fmla="+- 0 7485 7399"/>
                  <a:gd name="T31" fmla="*/ 7485 h 99"/>
                  <a:gd name="T32" fmla="+- 0 10276 10230"/>
                  <a:gd name="T33" fmla="*/ T32 w 75"/>
                  <a:gd name="T34" fmla="+- 0 7495 7399"/>
                  <a:gd name="T35" fmla="*/ 7495 h 99"/>
                  <a:gd name="T36" fmla="+- 0 10257 10230"/>
                  <a:gd name="T37" fmla="*/ T36 w 75"/>
                  <a:gd name="T38" fmla="+- 0 7497 7399"/>
                  <a:gd name="T39" fmla="*/ 7497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98"/>
                    </a:moveTo>
                    <a:lnTo>
                      <a:pt x="9" y="92"/>
                    </a:lnTo>
                    <a:lnTo>
                      <a:pt x="0" y="77"/>
                    </a:lnTo>
                    <a:lnTo>
                      <a:pt x="19" y="71"/>
                    </a:lnTo>
                    <a:lnTo>
                      <a:pt x="20" y="79"/>
                    </a:lnTo>
                    <a:lnTo>
                      <a:pt x="25" y="83"/>
                    </a:lnTo>
                    <a:lnTo>
                      <a:pt x="63" y="83"/>
                    </a:lnTo>
                    <a:lnTo>
                      <a:pt x="62" y="86"/>
                    </a:lnTo>
                    <a:lnTo>
                      <a:pt x="46" y="96"/>
                    </a:lnTo>
                    <a:lnTo>
                      <a:pt x="27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6" name="Group 1695"/>
            <p:cNvGrpSpPr>
              <a:grpSpLocks/>
            </p:cNvGrpSpPr>
            <p:nvPr/>
          </p:nvGrpSpPr>
          <p:grpSpPr bwMode="auto">
            <a:xfrm>
              <a:off x="10351" y="7422"/>
              <a:ext cx="78" cy="76"/>
              <a:chOff x="10351" y="7422"/>
              <a:chExt cx="78" cy="76"/>
            </a:xfrm>
          </p:grpSpPr>
          <p:sp>
            <p:nvSpPr>
              <p:cNvPr id="2811" name="Freeform 1696"/>
              <p:cNvSpPr>
                <a:spLocks/>
              </p:cNvSpPr>
              <p:nvPr/>
            </p:nvSpPr>
            <p:spPr bwMode="auto">
              <a:xfrm>
                <a:off x="10351" y="7422"/>
                <a:ext cx="78" cy="76"/>
              </a:xfrm>
              <a:custGeom>
                <a:avLst/>
                <a:gdLst>
                  <a:gd name="T0" fmla="+- 0 10385 10351"/>
                  <a:gd name="T1" fmla="*/ T0 w 78"/>
                  <a:gd name="T2" fmla="+- 0 7498 7422"/>
                  <a:gd name="T3" fmla="*/ 7498 h 76"/>
                  <a:gd name="T4" fmla="+- 0 10372 10351"/>
                  <a:gd name="T5" fmla="*/ T4 w 78"/>
                  <a:gd name="T6" fmla="+- 0 7497 7422"/>
                  <a:gd name="T7" fmla="*/ 7497 h 76"/>
                  <a:gd name="T8" fmla="+- 0 10356 10351"/>
                  <a:gd name="T9" fmla="*/ T8 w 78"/>
                  <a:gd name="T10" fmla="+- 0 7492 7422"/>
                  <a:gd name="T11" fmla="*/ 7492 h 76"/>
                  <a:gd name="T12" fmla="+- 0 10351 10351"/>
                  <a:gd name="T13" fmla="*/ T12 w 78"/>
                  <a:gd name="T14" fmla="+- 0 7478 7422"/>
                  <a:gd name="T15" fmla="*/ 7478 h 76"/>
                  <a:gd name="T16" fmla="+- 0 10353 10351"/>
                  <a:gd name="T17" fmla="*/ T16 w 78"/>
                  <a:gd name="T18" fmla="+- 0 7459 7422"/>
                  <a:gd name="T19" fmla="*/ 7459 h 76"/>
                  <a:gd name="T20" fmla="+- 0 10358 10351"/>
                  <a:gd name="T21" fmla="*/ T20 w 78"/>
                  <a:gd name="T22" fmla="+- 0 7439 7422"/>
                  <a:gd name="T23" fmla="*/ 7439 h 76"/>
                  <a:gd name="T24" fmla="+- 0 10380 10351"/>
                  <a:gd name="T25" fmla="*/ T24 w 78"/>
                  <a:gd name="T26" fmla="+- 0 7422 7422"/>
                  <a:gd name="T27" fmla="*/ 7422 h 76"/>
                  <a:gd name="T28" fmla="+- 0 10370 10351"/>
                  <a:gd name="T29" fmla="*/ T28 w 78"/>
                  <a:gd name="T30" fmla="+- 0 7474 7422"/>
                  <a:gd name="T31" fmla="*/ 7474 h 76"/>
                  <a:gd name="T32" fmla="+- 0 10382 10351"/>
                  <a:gd name="T33" fmla="*/ T32 w 78"/>
                  <a:gd name="T34" fmla="+- 0 7483 7422"/>
                  <a:gd name="T35" fmla="*/ 7483 h 76"/>
                  <a:gd name="T36" fmla="+- 0 10417 10351"/>
                  <a:gd name="T37" fmla="*/ T36 w 78"/>
                  <a:gd name="T38" fmla="+- 0 7483 7422"/>
                  <a:gd name="T39" fmla="*/ 7483 h 76"/>
                  <a:gd name="T40" fmla="+- 0 10417 10351"/>
                  <a:gd name="T41" fmla="*/ T40 w 78"/>
                  <a:gd name="T42" fmla="+- 0 7483 7422"/>
                  <a:gd name="T43" fmla="*/ 7483 h 76"/>
                  <a:gd name="T44" fmla="+- 0 10397 10351"/>
                  <a:gd name="T45" fmla="*/ T44 w 78"/>
                  <a:gd name="T46" fmla="+- 0 7483 7422"/>
                  <a:gd name="T47" fmla="*/ 7483 h 76"/>
                  <a:gd name="T48" fmla="+- 0 10392 10351"/>
                  <a:gd name="T49" fmla="*/ T48 w 78"/>
                  <a:gd name="T50" fmla="+- 0 7491 7422"/>
                  <a:gd name="T51" fmla="*/ 7491 h 76"/>
                  <a:gd name="T52" fmla="+- 0 10385 10351"/>
                  <a:gd name="T53" fmla="*/ T52 w 78"/>
                  <a:gd name="T54" fmla="+- 0 7498 7422"/>
                  <a:gd name="T55" fmla="*/ 7498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4" y="76"/>
                    </a:moveTo>
                    <a:lnTo>
                      <a:pt x="21" y="75"/>
                    </a:lnTo>
                    <a:lnTo>
                      <a:pt x="5" y="70"/>
                    </a:lnTo>
                    <a:lnTo>
                      <a:pt x="0" y="56"/>
                    </a:lnTo>
                    <a:lnTo>
                      <a:pt x="2" y="37"/>
                    </a:lnTo>
                    <a:lnTo>
                      <a:pt x="7" y="17"/>
                    </a:lnTo>
                    <a:lnTo>
                      <a:pt x="29" y="0"/>
                    </a:lnTo>
                    <a:lnTo>
                      <a:pt x="19" y="52"/>
                    </a:lnTo>
                    <a:lnTo>
                      <a:pt x="31" y="61"/>
                    </a:lnTo>
                    <a:lnTo>
                      <a:pt x="66" y="61"/>
                    </a:lnTo>
                    <a:lnTo>
                      <a:pt x="46" y="61"/>
                    </a:lnTo>
                    <a:lnTo>
                      <a:pt x="41" y="69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2" name="Freeform 1697"/>
              <p:cNvSpPr>
                <a:spLocks/>
              </p:cNvSpPr>
              <p:nvPr/>
            </p:nvSpPr>
            <p:spPr bwMode="auto">
              <a:xfrm>
                <a:off x="10351" y="7422"/>
                <a:ext cx="78" cy="76"/>
              </a:xfrm>
              <a:custGeom>
                <a:avLst/>
                <a:gdLst>
                  <a:gd name="T0" fmla="+- 0 10417 10351"/>
                  <a:gd name="T1" fmla="*/ T0 w 78"/>
                  <a:gd name="T2" fmla="+- 0 7483 7422"/>
                  <a:gd name="T3" fmla="*/ 7483 h 76"/>
                  <a:gd name="T4" fmla="+- 0 10382 10351"/>
                  <a:gd name="T5" fmla="*/ T4 w 78"/>
                  <a:gd name="T6" fmla="+- 0 7483 7422"/>
                  <a:gd name="T7" fmla="*/ 7483 h 76"/>
                  <a:gd name="T8" fmla="+- 0 10396 10351"/>
                  <a:gd name="T9" fmla="*/ T8 w 78"/>
                  <a:gd name="T10" fmla="+- 0 7474 7422"/>
                  <a:gd name="T11" fmla="*/ 7474 h 76"/>
                  <a:gd name="T12" fmla="+- 0 10402 10351"/>
                  <a:gd name="T13" fmla="*/ T12 w 78"/>
                  <a:gd name="T14" fmla="+- 0 7455 7422"/>
                  <a:gd name="T15" fmla="*/ 7455 h 76"/>
                  <a:gd name="T16" fmla="+- 0 10406 10351"/>
                  <a:gd name="T17" fmla="*/ T16 w 78"/>
                  <a:gd name="T18" fmla="+- 0 7435 7422"/>
                  <a:gd name="T19" fmla="*/ 7435 h 76"/>
                  <a:gd name="T20" fmla="+- 0 10428 10351"/>
                  <a:gd name="T21" fmla="*/ T20 w 78"/>
                  <a:gd name="T22" fmla="+- 0 7422 7422"/>
                  <a:gd name="T23" fmla="*/ 7422 h 76"/>
                  <a:gd name="T24" fmla="+- 0 10417 10351"/>
                  <a:gd name="T25" fmla="*/ T24 w 78"/>
                  <a:gd name="T26" fmla="+- 0 7483 7422"/>
                  <a:gd name="T27" fmla="*/ 7483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6" y="61"/>
                    </a:moveTo>
                    <a:lnTo>
                      <a:pt x="31" y="61"/>
                    </a:lnTo>
                    <a:lnTo>
                      <a:pt x="45" y="52"/>
                    </a:lnTo>
                    <a:lnTo>
                      <a:pt x="51" y="33"/>
                    </a:lnTo>
                    <a:lnTo>
                      <a:pt x="55" y="13"/>
                    </a:lnTo>
                    <a:lnTo>
                      <a:pt x="77" y="0"/>
                    </a:lnTo>
                    <a:lnTo>
                      <a:pt x="66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3" name="Freeform 1698"/>
              <p:cNvSpPr>
                <a:spLocks/>
              </p:cNvSpPr>
              <p:nvPr/>
            </p:nvSpPr>
            <p:spPr bwMode="auto">
              <a:xfrm>
                <a:off x="10351" y="7422"/>
                <a:ext cx="78" cy="76"/>
              </a:xfrm>
              <a:custGeom>
                <a:avLst/>
                <a:gdLst>
                  <a:gd name="T0" fmla="+- 0 10414 10351"/>
                  <a:gd name="T1" fmla="*/ T0 w 78"/>
                  <a:gd name="T2" fmla="+- 0 7496 7422"/>
                  <a:gd name="T3" fmla="*/ 7496 h 76"/>
                  <a:gd name="T4" fmla="+- 0 10396 10351"/>
                  <a:gd name="T5" fmla="*/ T4 w 78"/>
                  <a:gd name="T6" fmla="+- 0 7496 7422"/>
                  <a:gd name="T7" fmla="*/ 7496 h 76"/>
                  <a:gd name="T8" fmla="+- 0 10396 10351"/>
                  <a:gd name="T9" fmla="*/ T8 w 78"/>
                  <a:gd name="T10" fmla="+- 0 7492 7422"/>
                  <a:gd name="T11" fmla="*/ 7492 h 76"/>
                  <a:gd name="T12" fmla="+- 0 10398 10351"/>
                  <a:gd name="T13" fmla="*/ T12 w 78"/>
                  <a:gd name="T14" fmla="+- 0 7486 7422"/>
                  <a:gd name="T15" fmla="*/ 7486 h 76"/>
                  <a:gd name="T16" fmla="+- 0 10397 10351"/>
                  <a:gd name="T17" fmla="*/ T16 w 78"/>
                  <a:gd name="T18" fmla="+- 0 7483 7422"/>
                  <a:gd name="T19" fmla="*/ 7483 h 76"/>
                  <a:gd name="T20" fmla="+- 0 10417 10351"/>
                  <a:gd name="T21" fmla="*/ T20 w 78"/>
                  <a:gd name="T22" fmla="+- 0 7483 7422"/>
                  <a:gd name="T23" fmla="*/ 7483 h 76"/>
                  <a:gd name="T24" fmla="+- 0 10414 10351"/>
                  <a:gd name="T25" fmla="*/ T24 w 78"/>
                  <a:gd name="T26" fmla="+- 0 7496 7422"/>
                  <a:gd name="T27" fmla="*/ 7496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5" y="74"/>
                    </a:lnTo>
                    <a:lnTo>
                      <a:pt x="45" y="70"/>
                    </a:lnTo>
                    <a:lnTo>
                      <a:pt x="47" y="64"/>
                    </a:lnTo>
                    <a:lnTo>
                      <a:pt x="46" y="61"/>
                    </a:lnTo>
                    <a:lnTo>
                      <a:pt x="66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7" name="Group 1699"/>
            <p:cNvGrpSpPr>
              <a:grpSpLocks/>
            </p:cNvGrpSpPr>
            <p:nvPr/>
          </p:nvGrpSpPr>
          <p:grpSpPr bwMode="auto">
            <a:xfrm>
              <a:off x="10433" y="7421"/>
              <a:ext cx="77" cy="76"/>
              <a:chOff x="10433" y="7421"/>
              <a:chExt cx="77" cy="76"/>
            </a:xfrm>
          </p:grpSpPr>
          <p:sp>
            <p:nvSpPr>
              <p:cNvPr id="2808" name="Freeform 1700"/>
              <p:cNvSpPr>
                <a:spLocks/>
              </p:cNvSpPr>
              <p:nvPr/>
            </p:nvSpPr>
            <p:spPr bwMode="auto">
              <a:xfrm>
                <a:off x="10433" y="7421"/>
                <a:ext cx="77" cy="76"/>
              </a:xfrm>
              <a:custGeom>
                <a:avLst/>
                <a:gdLst>
                  <a:gd name="T0" fmla="+- 0 10473 10433"/>
                  <a:gd name="T1" fmla="*/ T0 w 77"/>
                  <a:gd name="T2" fmla="+- 0 7435 7421"/>
                  <a:gd name="T3" fmla="*/ 7435 h 76"/>
                  <a:gd name="T4" fmla="+- 0 10463 10433"/>
                  <a:gd name="T5" fmla="*/ T4 w 77"/>
                  <a:gd name="T6" fmla="+- 0 7435 7421"/>
                  <a:gd name="T7" fmla="*/ 7435 h 76"/>
                  <a:gd name="T8" fmla="+- 0 10469 10433"/>
                  <a:gd name="T9" fmla="*/ T8 w 77"/>
                  <a:gd name="T10" fmla="+- 0 7427 7421"/>
                  <a:gd name="T11" fmla="*/ 7427 h 76"/>
                  <a:gd name="T12" fmla="+- 0 10476 10433"/>
                  <a:gd name="T13" fmla="*/ T12 w 77"/>
                  <a:gd name="T14" fmla="+- 0 7421 7421"/>
                  <a:gd name="T15" fmla="*/ 7421 h 76"/>
                  <a:gd name="T16" fmla="+- 0 10489 10433"/>
                  <a:gd name="T17" fmla="*/ T16 w 77"/>
                  <a:gd name="T18" fmla="+- 0 7421 7421"/>
                  <a:gd name="T19" fmla="*/ 7421 h 76"/>
                  <a:gd name="T20" fmla="+- 0 10505 10433"/>
                  <a:gd name="T21" fmla="*/ T20 w 77"/>
                  <a:gd name="T22" fmla="+- 0 7426 7421"/>
                  <a:gd name="T23" fmla="*/ 7426 h 76"/>
                  <a:gd name="T24" fmla="+- 0 10507 10433"/>
                  <a:gd name="T25" fmla="*/ T24 w 77"/>
                  <a:gd name="T26" fmla="+- 0 7433 7421"/>
                  <a:gd name="T27" fmla="*/ 7433 h 76"/>
                  <a:gd name="T28" fmla="+- 0 10490 10433"/>
                  <a:gd name="T29" fmla="*/ T28 w 77"/>
                  <a:gd name="T30" fmla="+- 0 7433 7421"/>
                  <a:gd name="T31" fmla="*/ 7433 h 76"/>
                  <a:gd name="T32" fmla="+- 0 10473 10433"/>
                  <a:gd name="T33" fmla="*/ T32 w 77"/>
                  <a:gd name="T34" fmla="+- 0 7434 7421"/>
                  <a:gd name="T35" fmla="*/ 7434 h 76"/>
                  <a:gd name="T36" fmla="+- 0 10473 10433"/>
                  <a:gd name="T37" fmla="*/ T36 w 77"/>
                  <a:gd name="T38" fmla="+- 0 7435 7421"/>
                  <a:gd name="T39" fmla="*/ 743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0" y="14"/>
                    </a:lnTo>
                    <a:lnTo>
                      <a:pt x="36" y="6"/>
                    </a:lnTo>
                    <a:lnTo>
                      <a:pt x="43" y="0"/>
                    </a:lnTo>
                    <a:lnTo>
                      <a:pt x="56" y="0"/>
                    </a:lnTo>
                    <a:lnTo>
                      <a:pt x="72" y="5"/>
                    </a:lnTo>
                    <a:lnTo>
                      <a:pt x="74" y="12"/>
                    </a:lnTo>
                    <a:lnTo>
                      <a:pt x="57" y="12"/>
                    </a:lnTo>
                    <a:lnTo>
                      <a:pt x="40" y="13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9" name="Freeform 1701"/>
              <p:cNvSpPr>
                <a:spLocks/>
              </p:cNvSpPr>
              <p:nvPr/>
            </p:nvSpPr>
            <p:spPr bwMode="auto">
              <a:xfrm>
                <a:off x="10433" y="7421"/>
                <a:ext cx="77" cy="76"/>
              </a:xfrm>
              <a:custGeom>
                <a:avLst/>
                <a:gdLst>
                  <a:gd name="T0" fmla="+- 0 10433 10433"/>
                  <a:gd name="T1" fmla="*/ T0 w 77"/>
                  <a:gd name="T2" fmla="+- 0 7496 7421"/>
                  <a:gd name="T3" fmla="*/ 7496 h 76"/>
                  <a:gd name="T4" fmla="+- 0 10447 10433"/>
                  <a:gd name="T5" fmla="*/ T4 w 77"/>
                  <a:gd name="T6" fmla="+- 0 7422 7421"/>
                  <a:gd name="T7" fmla="*/ 7422 h 76"/>
                  <a:gd name="T8" fmla="+- 0 10465 10433"/>
                  <a:gd name="T9" fmla="*/ T8 w 77"/>
                  <a:gd name="T10" fmla="+- 0 7422 7421"/>
                  <a:gd name="T11" fmla="*/ 7422 h 76"/>
                  <a:gd name="T12" fmla="+- 0 10463 10433"/>
                  <a:gd name="T13" fmla="*/ T12 w 77"/>
                  <a:gd name="T14" fmla="+- 0 7435 7421"/>
                  <a:gd name="T15" fmla="*/ 7435 h 76"/>
                  <a:gd name="T16" fmla="+- 0 10473 10433"/>
                  <a:gd name="T17" fmla="*/ T16 w 77"/>
                  <a:gd name="T18" fmla="+- 0 7435 7421"/>
                  <a:gd name="T19" fmla="*/ 7435 h 76"/>
                  <a:gd name="T20" fmla="+- 0 10468 10433"/>
                  <a:gd name="T21" fmla="*/ T20 w 77"/>
                  <a:gd name="T22" fmla="+- 0 7441 7421"/>
                  <a:gd name="T23" fmla="*/ 7441 h 76"/>
                  <a:gd name="T24" fmla="+- 0 10459 10433"/>
                  <a:gd name="T25" fmla="*/ T24 w 77"/>
                  <a:gd name="T26" fmla="+- 0 7457 7421"/>
                  <a:gd name="T27" fmla="*/ 7457 h 76"/>
                  <a:gd name="T28" fmla="+- 0 10456 10433"/>
                  <a:gd name="T29" fmla="*/ T28 w 77"/>
                  <a:gd name="T30" fmla="+- 0 7477 7421"/>
                  <a:gd name="T31" fmla="*/ 7477 h 76"/>
                  <a:gd name="T32" fmla="+- 0 10433 10433"/>
                  <a:gd name="T33" fmla="*/ T32 w 77"/>
                  <a:gd name="T34" fmla="+- 0 7496 7421"/>
                  <a:gd name="T35" fmla="*/ 7496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5"/>
                    </a:moveTo>
                    <a:lnTo>
                      <a:pt x="14" y="1"/>
                    </a:lnTo>
                    <a:lnTo>
                      <a:pt x="32" y="1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6" y="36"/>
                    </a:lnTo>
                    <a:lnTo>
                      <a:pt x="23" y="56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0" name="Freeform 1702"/>
              <p:cNvSpPr>
                <a:spLocks/>
              </p:cNvSpPr>
              <p:nvPr/>
            </p:nvSpPr>
            <p:spPr bwMode="auto">
              <a:xfrm>
                <a:off x="10433" y="7421"/>
                <a:ext cx="77" cy="76"/>
              </a:xfrm>
              <a:custGeom>
                <a:avLst/>
                <a:gdLst>
                  <a:gd name="T0" fmla="+- 0 10481 10433"/>
                  <a:gd name="T1" fmla="*/ T0 w 77"/>
                  <a:gd name="T2" fmla="+- 0 7496 7421"/>
                  <a:gd name="T3" fmla="*/ 7496 h 76"/>
                  <a:gd name="T4" fmla="+- 0 10490 10433"/>
                  <a:gd name="T5" fmla="*/ T4 w 77"/>
                  <a:gd name="T6" fmla="+- 0 7444 7421"/>
                  <a:gd name="T7" fmla="*/ 7444 h 76"/>
                  <a:gd name="T8" fmla="+- 0 10490 10433"/>
                  <a:gd name="T9" fmla="*/ T8 w 77"/>
                  <a:gd name="T10" fmla="+- 0 7433 7421"/>
                  <a:gd name="T11" fmla="*/ 7433 h 76"/>
                  <a:gd name="T12" fmla="+- 0 10507 10433"/>
                  <a:gd name="T13" fmla="*/ T12 w 77"/>
                  <a:gd name="T14" fmla="+- 0 7433 7421"/>
                  <a:gd name="T15" fmla="*/ 7433 h 76"/>
                  <a:gd name="T16" fmla="+- 0 10509 10433"/>
                  <a:gd name="T17" fmla="*/ T16 w 77"/>
                  <a:gd name="T18" fmla="+- 0 7440 7421"/>
                  <a:gd name="T19" fmla="*/ 7440 h 76"/>
                  <a:gd name="T20" fmla="+- 0 10507 10433"/>
                  <a:gd name="T21" fmla="*/ T20 w 77"/>
                  <a:gd name="T22" fmla="+- 0 7460 7421"/>
                  <a:gd name="T23" fmla="*/ 7460 h 76"/>
                  <a:gd name="T24" fmla="+- 0 10503 10433"/>
                  <a:gd name="T25" fmla="*/ T24 w 77"/>
                  <a:gd name="T26" fmla="+- 0 7480 7421"/>
                  <a:gd name="T27" fmla="*/ 7480 h 76"/>
                  <a:gd name="T28" fmla="+- 0 10481 10433"/>
                  <a:gd name="T29" fmla="*/ T28 w 77"/>
                  <a:gd name="T30" fmla="+- 0 7496 7421"/>
                  <a:gd name="T31" fmla="*/ 7496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5"/>
                    </a:moveTo>
                    <a:lnTo>
                      <a:pt x="57" y="23"/>
                    </a:lnTo>
                    <a:lnTo>
                      <a:pt x="57" y="12"/>
                    </a:lnTo>
                    <a:lnTo>
                      <a:pt x="74" y="12"/>
                    </a:lnTo>
                    <a:lnTo>
                      <a:pt x="76" y="19"/>
                    </a:lnTo>
                    <a:lnTo>
                      <a:pt x="74" y="39"/>
                    </a:lnTo>
                    <a:lnTo>
                      <a:pt x="70" y="59"/>
                    </a:lnTo>
                    <a:lnTo>
                      <a:pt x="4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8" name="Group 1703"/>
            <p:cNvGrpSpPr>
              <a:grpSpLocks/>
            </p:cNvGrpSpPr>
            <p:nvPr/>
          </p:nvGrpSpPr>
          <p:grpSpPr bwMode="auto">
            <a:xfrm>
              <a:off x="10518" y="7395"/>
              <a:ext cx="39" cy="102"/>
              <a:chOff x="10518" y="7395"/>
              <a:chExt cx="39" cy="102"/>
            </a:xfrm>
          </p:grpSpPr>
          <p:sp>
            <p:nvSpPr>
              <p:cNvPr id="2806" name="Freeform 1704"/>
              <p:cNvSpPr>
                <a:spLocks/>
              </p:cNvSpPr>
              <p:nvPr/>
            </p:nvSpPr>
            <p:spPr bwMode="auto">
              <a:xfrm>
                <a:off x="10518" y="7395"/>
                <a:ext cx="39" cy="102"/>
              </a:xfrm>
              <a:custGeom>
                <a:avLst/>
                <a:gdLst>
                  <a:gd name="T0" fmla="+- 0 10554 10518"/>
                  <a:gd name="T1" fmla="*/ T0 w 39"/>
                  <a:gd name="T2" fmla="+- 0 7409 7395"/>
                  <a:gd name="T3" fmla="*/ 7409 h 102"/>
                  <a:gd name="T4" fmla="+- 0 10535 10518"/>
                  <a:gd name="T5" fmla="*/ T4 w 39"/>
                  <a:gd name="T6" fmla="+- 0 7409 7395"/>
                  <a:gd name="T7" fmla="*/ 7409 h 102"/>
                  <a:gd name="T8" fmla="+- 0 10538 10518"/>
                  <a:gd name="T9" fmla="*/ T8 w 39"/>
                  <a:gd name="T10" fmla="+- 0 7395 7395"/>
                  <a:gd name="T11" fmla="*/ 7395 h 102"/>
                  <a:gd name="T12" fmla="+- 0 10557 10518"/>
                  <a:gd name="T13" fmla="*/ T12 w 39"/>
                  <a:gd name="T14" fmla="+- 0 7395 7395"/>
                  <a:gd name="T15" fmla="*/ 7395 h 102"/>
                  <a:gd name="T16" fmla="+- 0 10554 10518"/>
                  <a:gd name="T17" fmla="*/ T16 w 39"/>
                  <a:gd name="T18" fmla="+- 0 7409 7395"/>
                  <a:gd name="T19" fmla="*/ 7409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4"/>
                    </a:moveTo>
                    <a:lnTo>
                      <a:pt x="17" y="14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7" name="Freeform 1705"/>
              <p:cNvSpPr>
                <a:spLocks/>
              </p:cNvSpPr>
              <p:nvPr/>
            </p:nvSpPr>
            <p:spPr bwMode="auto">
              <a:xfrm>
                <a:off x="10518" y="7395"/>
                <a:ext cx="39" cy="102"/>
              </a:xfrm>
              <a:custGeom>
                <a:avLst/>
                <a:gdLst>
                  <a:gd name="T0" fmla="+- 0 10537 10518"/>
                  <a:gd name="T1" fmla="*/ T0 w 39"/>
                  <a:gd name="T2" fmla="+- 0 7496 7395"/>
                  <a:gd name="T3" fmla="*/ 7496 h 102"/>
                  <a:gd name="T4" fmla="+- 0 10518 10518"/>
                  <a:gd name="T5" fmla="*/ T4 w 39"/>
                  <a:gd name="T6" fmla="+- 0 7496 7395"/>
                  <a:gd name="T7" fmla="*/ 7496 h 102"/>
                  <a:gd name="T8" fmla="+- 0 10532 10518"/>
                  <a:gd name="T9" fmla="*/ T8 w 39"/>
                  <a:gd name="T10" fmla="+- 0 7422 7395"/>
                  <a:gd name="T11" fmla="*/ 7422 h 102"/>
                  <a:gd name="T12" fmla="+- 0 10551 10518"/>
                  <a:gd name="T13" fmla="*/ T12 w 39"/>
                  <a:gd name="T14" fmla="+- 0 7422 7395"/>
                  <a:gd name="T15" fmla="*/ 7422 h 102"/>
                  <a:gd name="T16" fmla="+- 0 10537 10518"/>
                  <a:gd name="T17" fmla="*/ T16 w 39"/>
                  <a:gd name="T18" fmla="+- 0 7496 7395"/>
                  <a:gd name="T19" fmla="*/ 7496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1"/>
                    </a:moveTo>
                    <a:lnTo>
                      <a:pt x="0" y="101"/>
                    </a:lnTo>
                    <a:lnTo>
                      <a:pt x="14" y="27"/>
                    </a:lnTo>
                    <a:lnTo>
                      <a:pt x="33" y="27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29" name="Group 1706"/>
            <p:cNvGrpSpPr>
              <a:grpSpLocks/>
            </p:cNvGrpSpPr>
            <p:nvPr/>
          </p:nvGrpSpPr>
          <p:grpSpPr bwMode="auto">
            <a:xfrm>
              <a:off x="10560" y="7405"/>
              <a:ext cx="46" cy="92"/>
              <a:chOff x="10560" y="7405"/>
              <a:chExt cx="46" cy="92"/>
            </a:xfrm>
          </p:grpSpPr>
          <p:sp>
            <p:nvSpPr>
              <p:cNvPr id="2802" name="Freeform 1707"/>
              <p:cNvSpPr>
                <a:spLocks/>
              </p:cNvSpPr>
              <p:nvPr/>
            </p:nvSpPr>
            <p:spPr bwMode="auto">
              <a:xfrm>
                <a:off x="10560" y="7405"/>
                <a:ext cx="46" cy="92"/>
              </a:xfrm>
              <a:custGeom>
                <a:avLst/>
                <a:gdLst>
                  <a:gd name="T0" fmla="+- 0 10592 10560"/>
                  <a:gd name="T1" fmla="*/ T0 w 46"/>
                  <a:gd name="T2" fmla="+- 0 7422 7405"/>
                  <a:gd name="T3" fmla="*/ 7422 h 92"/>
                  <a:gd name="T4" fmla="+- 0 10574 10560"/>
                  <a:gd name="T5" fmla="*/ T4 w 46"/>
                  <a:gd name="T6" fmla="+- 0 7422 7405"/>
                  <a:gd name="T7" fmla="*/ 7422 h 92"/>
                  <a:gd name="T8" fmla="+- 0 10583 10560"/>
                  <a:gd name="T9" fmla="*/ T8 w 46"/>
                  <a:gd name="T10" fmla="+- 0 7405 7405"/>
                  <a:gd name="T11" fmla="*/ 7405 h 92"/>
                  <a:gd name="T12" fmla="+- 0 10595 10560"/>
                  <a:gd name="T13" fmla="*/ T12 w 46"/>
                  <a:gd name="T14" fmla="+- 0 7405 7405"/>
                  <a:gd name="T15" fmla="*/ 7405 h 92"/>
                  <a:gd name="T16" fmla="+- 0 10592 10560"/>
                  <a:gd name="T17" fmla="*/ T16 w 46"/>
                  <a:gd name="T18" fmla="+- 0 7422 7405"/>
                  <a:gd name="T19" fmla="*/ 7422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2" y="17"/>
                    </a:moveTo>
                    <a:lnTo>
                      <a:pt x="14" y="1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Freeform 1708"/>
              <p:cNvSpPr>
                <a:spLocks/>
              </p:cNvSpPr>
              <p:nvPr/>
            </p:nvSpPr>
            <p:spPr bwMode="auto">
              <a:xfrm>
                <a:off x="10560" y="7405"/>
                <a:ext cx="46" cy="92"/>
              </a:xfrm>
              <a:custGeom>
                <a:avLst/>
                <a:gdLst>
                  <a:gd name="T0" fmla="+- 0 10603 10560"/>
                  <a:gd name="T1" fmla="*/ T0 w 46"/>
                  <a:gd name="T2" fmla="+- 0 7435 7405"/>
                  <a:gd name="T3" fmla="*/ 7435 h 92"/>
                  <a:gd name="T4" fmla="+- 0 10560 10560"/>
                  <a:gd name="T5" fmla="*/ T4 w 46"/>
                  <a:gd name="T6" fmla="+- 0 7435 7405"/>
                  <a:gd name="T7" fmla="*/ 7435 h 92"/>
                  <a:gd name="T8" fmla="+- 0 10563 10560"/>
                  <a:gd name="T9" fmla="*/ T8 w 46"/>
                  <a:gd name="T10" fmla="+- 0 7422 7405"/>
                  <a:gd name="T11" fmla="*/ 7422 h 92"/>
                  <a:gd name="T12" fmla="+- 0 10606 10560"/>
                  <a:gd name="T13" fmla="*/ T12 w 46"/>
                  <a:gd name="T14" fmla="+- 0 7422 7405"/>
                  <a:gd name="T15" fmla="*/ 7422 h 92"/>
                  <a:gd name="T16" fmla="+- 0 10603 10560"/>
                  <a:gd name="T17" fmla="*/ T16 w 46"/>
                  <a:gd name="T18" fmla="+- 0 7435 7405"/>
                  <a:gd name="T19" fmla="*/ 7435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0"/>
                    </a:moveTo>
                    <a:lnTo>
                      <a:pt x="0" y="30"/>
                    </a:lnTo>
                    <a:lnTo>
                      <a:pt x="3" y="17"/>
                    </a:lnTo>
                    <a:lnTo>
                      <a:pt x="46" y="17"/>
                    </a:ln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" name="Freeform 1709"/>
              <p:cNvSpPr>
                <a:spLocks/>
              </p:cNvSpPr>
              <p:nvPr/>
            </p:nvSpPr>
            <p:spPr bwMode="auto">
              <a:xfrm>
                <a:off x="10560" y="7405"/>
                <a:ext cx="46" cy="92"/>
              </a:xfrm>
              <a:custGeom>
                <a:avLst/>
                <a:gdLst>
                  <a:gd name="T0" fmla="+- 0 10574 10560"/>
                  <a:gd name="T1" fmla="*/ T0 w 46"/>
                  <a:gd name="T2" fmla="+- 0 7496 7405"/>
                  <a:gd name="T3" fmla="*/ 7496 h 92"/>
                  <a:gd name="T4" fmla="+- 0 10563 10560"/>
                  <a:gd name="T5" fmla="*/ T4 w 46"/>
                  <a:gd name="T6" fmla="+- 0 7485 7405"/>
                  <a:gd name="T7" fmla="*/ 7485 h 92"/>
                  <a:gd name="T8" fmla="+- 0 10570 10560"/>
                  <a:gd name="T9" fmla="*/ T8 w 46"/>
                  <a:gd name="T10" fmla="+- 0 7435 7405"/>
                  <a:gd name="T11" fmla="*/ 7435 h 92"/>
                  <a:gd name="T12" fmla="+- 0 10589 10560"/>
                  <a:gd name="T13" fmla="*/ T12 w 46"/>
                  <a:gd name="T14" fmla="+- 0 7435 7405"/>
                  <a:gd name="T15" fmla="*/ 7435 h 92"/>
                  <a:gd name="T16" fmla="+- 0 10582 10560"/>
                  <a:gd name="T17" fmla="*/ T16 w 46"/>
                  <a:gd name="T18" fmla="+- 0 7472 7405"/>
                  <a:gd name="T19" fmla="*/ 7472 h 92"/>
                  <a:gd name="T20" fmla="+- 0 10579 10560"/>
                  <a:gd name="T21" fmla="*/ T20 w 46"/>
                  <a:gd name="T22" fmla="+- 0 7481 7405"/>
                  <a:gd name="T23" fmla="*/ 7481 h 92"/>
                  <a:gd name="T24" fmla="+- 0 10584 10560"/>
                  <a:gd name="T25" fmla="*/ T24 w 46"/>
                  <a:gd name="T26" fmla="+- 0 7487 7405"/>
                  <a:gd name="T27" fmla="*/ 7487 h 92"/>
                  <a:gd name="T28" fmla="+- 0 10594 10560"/>
                  <a:gd name="T29" fmla="*/ T28 w 46"/>
                  <a:gd name="T30" fmla="+- 0 7487 7405"/>
                  <a:gd name="T31" fmla="*/ 7487 h 92"/>
                  <a:gd name="T32" fmla="+- 0 10592 10560"/>
                  <a:gd name="T33" fmla="*/ T32 w 46"/>
                  <a:gd name="T34" fmla="+- 0 7496 7405"/>
                  <a:gd name="T35" fmla="*/ 7496 h 92"/>
                  <a:gd name="T36" fmla="+- 0 10574 10560"/>
                  <a:gd name="T37" fmla="*/ T36 w 46"/>
                  <a:gd name="T38" fmla="+- 0 7496 7405"/>
                  <a:gd name="T39" fmla="*/ 749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1"/>
                    </a:moveTo>
                    <a:lnTo>
                      <a:pt x="3" y="80"/>
                    </a:lnTo>
                    <a:lnTo>
                      <a:pt x="10" y="30"/>
                    </a:lnTo>
                    <a:lnTo>
                      <a:pt x="29" y="30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2"/>
                    </a:lnTo>
                    <a:lnTo>
                      <a:pt x="34" y="82"/>
                    </a:lnTo>
                    <a:lnTo>
                      <a:pt x="32" y="91"/>
                    </a:lnTo>
                    <a:lnTo>
                      <a:pt x="14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" name="Freeform 1710"/>
              <p:cNvSpPr>
                <a:spLocks/>
              </p:cNvSpPr>
              <p:nvPr/>
            </p:nvSpPr>
            <p:spPr bwMode="auto">
              <a:xfrm>
                <a:off x="10560" y="7405"/>
                <a:ext cx="46" cy="92"/>
              </a:xfrm>
              <a:custGeom>
                <a:avLst/>
                <a:gdLst>
                  <a:gd name="T0" fmla="+- 0 10594 10560"/>
                  <a:gd name="T1" fmla="*/ T0 w 46"/>
                  <a:gd name="T2" fmla="+- 0 7487 7405"/>
                  <a:gd name="T3" fmla="*/ 7487 h 92"/>
                  <a:gd name="T4" fmla="+- 0 10584 10560"/>
                  <a:gd name="T5" fmla="*/ T4 w 46"/>
                  <a:gd name="T6" fmla="+- 0 7487 7405"/>
                  <a:gd name="T7" fmla="*/ 7487 h 92"/>
                  <a:gd name="T8" fmla="+- 0 10595 10560"/>
                  <a:gd name="T9" fmla="*/ T8 w 46"/>
                  <a:gd name="T10" fmla="+- 0 7483 7405"/>
                  <a:gd name="T11" fmla="*/ 7483 h 92"/>
                  <a:gd name="T12" fmla="+- 0 10594 10560"/>
                  <a:gd name="T13" fmla="*/ T12 w 46"/>
                  <a:gd name="T14" fmla="+- 0 7487 7405"/>
                  <a:gd name="T15" fmla="*/ 7487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2"/>
                    </a:moveTo>
                    <a:lnTo>
                      <a:pt x="24" y="82"/>
                    </a:lnTo>
                    <a:lnTo>
                      <a:pt x="35" y="78"/>
                    </a:lnTo>
                    <a:lnTo>
                      <a:pt x="3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0" name="Group 1711"/>
            <p:cNvGrpSpPr>
              <a:grpSpLocks/>
            </p:cNvGrpSpPr>
            <p:nvPr/>
          </p:nvGrpSpPr>
          <p:grpSpPr bwMode="auto">
            <a:xfrm>
              <a:off x="10602" y="7422"/>
              <a:ext cx="68" cy="75"/>
              <a:chOff x="10602" y="7422"/>
              <a:chExt cx="68" cy="75"/>
            </a:xfrm>
          </p:grpSpPr>
          <p:sp>
            <p:nvSpPr>
              <p:cNvPr id="2799" name="Freeform 1712"/>
              <p:cNvSpPr>
                <a:spLocks/>
              </p:cNvSpPr>
              <p:nvPr/>
            </p:nvSpPr>
            <p:spPr bwMode="auto">
              <a:xfrm>
                <a:off x="10602" y="7422"/>
                <a:ext cx="68" cy="75"/>
              </a:xfrm>
              <a:custGeom>
                <a:avLst/>
                <a:gdLst>
                  <a:gd name="T0" fmla="+- 0 10662 10602"/>
                  <a:gd name="T1" fmla="*/ T0 w 68"/>
                  <a:gd name="T2" fmla="+- 0 7485 7422"/>
                  <a:gd name="T3" fmla="*/ 7485 h 75"/>
                  <a:gd name="T4" fmla="+- 0 10634 10602"/>
                  <a:gd name="T5" fmla="*/ T4 w 68"/>
                  <a:gd name="T6" fmla="+- 0 7485 7422"/>
                  <a:gd name="T7" fmla="*/ 7485 h 75"/>
                  <a:gd name="T8" fmla="+- 0 10651 10602"/>
                  <a:gd name="T9" fmla="*/ T8 w 68"/>
                  <a:gd name="T10" fmla="+- 0 7477 7422"/>
                  <a:gd name="T11" fmla="*/ 7477 h 75"/>
                  <a:gd name="T12" fmla="+- 0 10640 10602"/>
                  <a:gd name="T13" fmla="*/ T12 w 68"/>
                  <a:gd name="T14" fmla="+- 0 7468 7422"/>
                  <a:gd name="T15" fmla="*/ 7468 h 75"/>
                  <a:gd name="T16" fmla="+- 0 10625 10602"/>
                  <a:gd name="T17" fmla="*/ T16 w 68"/>
                  <a:gd name="T18" fmla="+- 0 7463 7422"/>
                  <a:gd name="T19" fmla="*/ 7463 h 75"/>
                  <a:gd name="T20" fmla="+- 0 10613 10602"/>
                  <a:gd name="T21" fmla="*/ T20 w 68"/>
                  <a:gd name="T22" fmla="+- 0 7453 7422"/>
                  <a:gd name="T23" fmla="*/ 7453 h 75"/>
                  <a:gd name="T24" fmla="+- 0 10619 10602"/>
                  <a:gd name="T25" fmla="*/ T24 w 68"/>
                  <a:gd name="T26" fmla="+- 0 7433 7422"/>
                  <a:gd name="T27" fmla="*/ 7433 h 75"/>
                  <a:gd name="T28" fmla="+- 0 10635 10602"/>
                  <a:gd name="T29" fmla="*/ T28 w 68"/>
                  <a:gd name="T30" fmla="+- 0 7423 7422"/>
                  <a:gd name="T31" fmla="*/ 7423 h 75"/>
                  <a:gd name="T32" fmla="+- 0 10654 10602"/>
                  <a:gd name="T33" fmla="*/ T32 w 68"/>
                  <a:gd name="T34" fmla="+- 0 7422 7422"/>
                  <a:gd name="T35" fmla="*/ 7422 h 75"/>
                  <a:gd name="T36" fmla="+- 0 10668 10602"/>
                  <a:gd name="T37" fmla="*/ T36 w 68"/>
                  <a:gd name="T38" fmla="+- 0 7429 7422"/>
                  <a:gd name="T39" fmla="*/ 7429 h 75"/>
                  <a:gd name="T40" fmla="+- 0 10629 10602"/>
                  <a:gd name="T41" fmla="*/ T40 w 68"/>
                  <a:gd name="T42" fmla="+- 0 7429 7422"/>
                  <a:gd name="T43" fmla="*/ 7429 h 75"/>
                  <a:gd name="T44" fmla="+- 0 10629 10602"/>
                  <a:gd name="T45" fmla="*/ T44 w 68"/>
                  <a:gd name="T46" fmla="+- 0 7442 7422"/>
                  <a:gd name="T47" fmla="*/ 7442 h 75"/>
                  <a:gd name="T48" fmla="+- 0 10640 10602"/>
                  <a:gd name="T49" fmla="*/ T48 w 68"/>
                  <a:gd name="T50" fmla="+- 0 7451 7422"/>
                  <a:gd name="T51" fmla="*/ 7451 h 75"/>
                  <a:gd name="T52" fmla="+- 0 10656 10602"/>
                  <a:gd name="T53" fmla="*/ T52 w 68"/>
                  <a:gd name="T54" fmla="+- 0 7455 7422"/>
                  <a:gd name="T55" fmla="*/ 7455 h 75"/>
                  <a:gd name="T56" fmla="+- 0 10668 10602"/>
                  <a:gd name="T57" fmla="*/ T56 w 68"/>
                  <a:gd name="T58" fmla="+- 0 7465 7422"/>
                  <a:gd name="T59" fmla="*/ 7465 h 75"/>
                  <a:gd name="T60" fmla="+- 0 10662 10602"/>
                  <a:gd name="T61" fmla="*/ T60 w 68"/>
                  <a:gd name="T62" fmla="+- 0 7485 7422"/>
                  <a:gd name="T63" fmla="*/ 7485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5">
                    <a:moveTo>
                      <a:pt x="60" y="63"/>
                    </a:moveTo>
                    <a:lnTo>
                      <a:pt x="32" y="63"/>
                    </a:lnTo>
                    <a:lnTo>
                      <a:pt x="49" y="55"/>
                    </a:lnTo>
                    <a:lnTo>
                      <a:pt x="38" y="46"/>
                    </a:lnTo>
                    <a:lnTo>
                      <a:pt x="23" y="41"/>
                    </a:lnTo>
                    <a:lnTo>
                      <a:pt x="11" y="31"/>
                    </a:lnTo>
                    <a:lnTo>
                      <a:pt x="17" y="11"/>
                    </a:lnTo>
                    <a:lnTo>
                      <a:pt x="33" y="1"/>
                    </a:lnTo>
                    <a:lnTo>
                      <a:pt x="52" y="0"/>
                    </a:lnTo>
                    <a:lnTo>
                      <a:pt x="66" y="7"/>
                    </a:lnTo>
                    <a:lnTo>
                      <a:pt x="27" y="7"/>
                    </a:lnTo>
                    <a:lnTo>
                      <a:pt x="27" y="20"/>
                    </a:lnTo>
                    <a:lnTo>
                      <a:pt x="38" y="29"/>
                    </a:lnTo>
                    <a:lnTo>
                      <a:pt x="54" y="33"/>
                    </a:lnTo>
                    <a:lnTo>
                      <a:pt x="66" y="43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Freeform 1713"/>
              <p:cNvSpPr>
                <a:spLocks/>
              </p:cNvSpPr>
              <p:nvPr/>
            </p:nvSpPr>
            <p:spPr bwMode="auto">
              <a:xfrm>
                <a:off x="10602" y="7422"/>
                <a:ext cx="68" cy="75"/>
              </a:xfrm>
              <a:custGeom>
                <a:avLst/>
                <a:gdLst>
                  <a:gd name="T0" fmla="+- 0 10656 10602"/>
                  <a:gd name="T1" fmla="*/ T0 w 68"/>
                  <a:gd name="T2" fmla="+- 0 7443 7422"/>
                  <a:gd name="T3" fmla="*/ 7443 h 75"/>
                  <a:gd name="T4" fmla="+- 0 10656 10602"/>
                  <a:gd name="T5" fmla="*/ T4 w 68"/>
                  <a:gd name="T6" fmla="+- 0 7432 7422"/>
                  <a:gd name="T7" fmla="*/ 7432 h 75"/>
                  <a:gd name="T8" fmla="+- 0 10629 10602"/>
                  <a:gd name="T9" fmla="*/ T8 w 68"/>
                  <a:gd name="T10" fmla="+- 0 7429 7422"/>
                  <a:gd name="T11" fmla="*/ 7429 h 75"/>
                  <a:gd name="T12" fmla="+- 0 10668 10602"/>
                  <a:gd name="T13" fmla="*/ T12 w 68"/>
                  <a:gd name="T14" fmla="+- 0 7429 7422"/>
                  <a:gd name="T15" fmla="*/ 7429 h 75"/>
                  <a:gd name="T16" fmla="+- 0 10669 10602"/>
                  <a:gd name="T17" fmla="*/ T16 w 68"/>
                  <a:gd name="T18" fmla="+- 0 7430 7422"/>
                  <a:gd name="T19" fmla="*/ 7430 h 75"/>
                  <a:gd name="T20" fmla="+- 0 10656 10602"/>
                  <a:gd name="T21" fmla="*/ T20 w 68"/>
                  <a:gd name="T22" fmla="+- 0 7443 7422"/>
                  <a:gd name="T23" fmla="*/ 7443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8" h="75">
                    <a:moveTo>
                      <a:pt x="54" y="21"/>
                    </a:moveTo>
                    <a:lnTo>
                      <a:pt x="54" y="10"/>
                    </a:lnTo>
                    <a:lnTo>
                      <a:pt x="27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Freeform 1714"/>
              <p:cNvSpPr>
                <a:spLocks/>
              </p:cNvSpPr>
              <p:nvPr/>
            </p:nvSpPr>
            <p:spPr bwMode="auto">
              <a:xfrm>
                <a:off x="10602" y="7422"/>
                <a:ext cx="68" cy="75"/>
              </a:xfrm>
              <a:custGeom>
                <a:avLst/>
                <a:gdLst>
                  <a:gd name="T0" fmla="+- 0 10625 10602"/>
                  <a:gd name="T1" fmla="*/ T0 w 68"/>
                  <a:gd name="T2" fmla="+- 0 7497 7422"/>
                  <a:gd name="T3" fmla="*/ 7497 h 75"/>
                  <a:gd name="T4" fmla="+- 0 10607 10602"/>
                  <a:gd name="T5" fmla="*/ T4 w 68"/>
                  <a:gd name="T6" fmla="+- 0 7489 7422"/>
                  <a:gd name="T7" fmla="*/ 7489 h 75"/>
                  <a:gd name="T8" fmla="+- 0 10604 10602"/>
                  <a:gd name="T9" fmla="*/ T8 w 68"/>
                  <a:gd name="T10" fmla="+- 0 7484 7422"/>
                  <a:gd name="T11" fmla="*/ 7484 h 75"/>
                  <a:gd name="T12" fmla="+- 0 10602 10602"/>
                  <a:gd name="T13" fmla="*/ T12 w 68"/>
                  <a:gd name="T14" fmla="+- 0 7477 7422"/>
                  <a:gd name="T15" fmla="*/ 7477 h 75"/>
                  <a:gd name="T16" fmla="+- 0 10619 10602"/>
                  <a:gd name="T17" fmla="*/ T16 w 68"/>
                  <a:gd name="T18" fmla="+- 0 7475 7422"/>
                  <a:gd name="T19" fmla="*/ 7475 h 75"/>
                  <a:gd name="T20" fmla="+- 0 10634 10602"/>
                  <a:gd name="T21" fmla="*/ T20 w 68"/>
                  <a:gd name="T22" fmla="+- 0 7485 7422"/>
                  <a:gd name="T23" fmla="*/ 7485 h 75"/>
                  <a:gd name="T24" fmla="+- 0 10662 10602"/>
                  <a:gd name="T25" fmla="*/ T24 w 68"/>
                  <a:gd name="T26" fmla="+- 0 7485 7422"/>
                  <a:gd name="T27" fmla="*/ 7485 h 75"/>
                  <a:gd name="T28" fmla="+- 0 10661 10602"/>
                  <a:gd name="T29" fmla="*/ T28 w 68"/>
                  <a:gd name="T30" fmla="+- 0 7486 7422"/>
                  <a:gd name="T31" fmla="*/ 7486 h 75"/>
                  <a:gd name="T32" fmla="+- 0 10645 10602"/>
                  <a:gd name="T33" fmla="*/ T32 w 68"/>
                  <a:gd name="T34" fmla="+- 0 7496 7422"/>
                  <a:gd name="T35" fmla="*/ 7496 h 75"/>
                  <a:gd name="T36" fmla="+- 0 10625 10602"/>
                  <a:gd name="T37" fmla="*/ T36 w 68"/>
                  <a:gd name="T38" fmla="+- 0 7497 7422"/>
                  <a:gd name="T39" fmla="*/ 7497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8" h="75">
                    <a:moveTo>
                      <a:pt x="23" y="75"/>
                    </a:moveTo>
                    <a:lnTo>
                      <a:pt x="5" y="67"/>
                    </a:lnTo>
                    <a:lnTo>
                      <a:pt x="2" y="62"/>
                    </a:lnTo>
                    <a:lnTo>
                      <a:pt x="0" y="55"/>
                    </a:lnTo>
                    <a:lnTo>
                      <a:pt x="17" y="53"/>
                    </a:lnTo>
                    <a:lnTo>
                      <a:pt x="32" y="63"/>
                    </a:lnTo>
                    <a:lnTo>
                      <a:pt x="60" y="63"/>
                    </a:lnTo>
                    <a:lnTo>
                      <a:pt x="59" y="64"/>
                    </a:lnTo>
                    <a:lnTo>
                      <a:pt x="43" y="74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1" name="Group 1715"/>
            <p:cNvGrpSpPr>
              <a:grpSpLocks/>
            </p:cNvGrpSpPr>
            <p:nvPr/>
          </p:nvGrpSpPr>
          <p:grpSpPr bwMode="auto">
            <a:xfrm>
              <a:off x="10666" y="7395"/>
              <a:ext cx="55" cy="131"/>
              <a:chOff x="10666" y="7395"/>
              <a:chExt cx="55" cy="131"/>
            </a:xfrm>
          </p:grpSpPr>
          <p:sp>
            <p:nvSpPr>
              <p:cNvPr id="2798" name="Freeform 1716"/>
              <p:cNvSpPr>
                <a:spLocks/>
              </p:cNvSpPr>
              <p:nvPr/>
            </p:nvSpPr>
            <p:spPr bwMode="auto">
              <a:xfrm>
                <a:off x="10666" y="7395"/>
                <a:ext cx="55" cy="131"/>
              </a:xfrm>
              <a:custGeom>
                <a:avLst/>
                <a:gdLst>
                  <a:gd name="T0" fmla="+- 0 10666 10666"/>
                  <a:gd name="T1" fmla="*/ T0 w 55"/>
                  <a:gd name="T2" fmla="+- 0 7525 7395"/>
                  <a:gd name="T3" fmla="*/ 7525 h 131"/>
                  <a:gd name="T4" fmla="+- 0 10679 10666"/>
                  <a:gd name="T5" fmla="*/ T4 w 55"/>
                  <a:gd name="T6" fmla="+- 0 7511 7395"/>
                  <a:gd name="T7" fmla="*/ 7511 h 131"/>
                  <a:gd name="T8" fmla="+- 0 10689 10666"/>
                  <a:gd name="T9" fmla="*/ T8 w 55"/>
                  <a:gd name="T10" fmla="+- 0 7495 7395"/>
                  <a:gd name="T11" fmla="*/ 7495 h 131"/>
                  <a:gd name="T12" fmla="+- 0 10697 10666"/>
                  <a:gd name="T13" fmla="*/ T12 w 55"/>
                  <a:gd name="T14" fmla="+- 0 7476 7395"/>
                  <a:gd name="T15" fmla="*/ 7476 h 131"/>
                  <a:gd name="T16" fmla="+- 0 10701 10666"/>
                  <a:gd name="T17" fmla="*/ T16 w 55"/>
                  <a:gd name="T18" fmla="+- 0 7455 7395"/>
                  <a:gd name="T19" fmla="*/ 7455 h 131"/>
                  <a:gd name="T20" fmla="+- 0 10700 10666"/>
                  <a:gd name="T21" fmla="*/ T20 w 55"/>
                  <a:gd name="T22" fmla="+- 0 7428 7395"/>
                  <a:gd name="T23" fmla="*/ 7428 h 131"/>
                  <a:gd name="T24" fmla="+- 0 10697 10666"/>
                  <a:gd name="T25" fmla="*/ T24 w 55"/>
                  <a:gd name="T26" fmla="+- 0 7409 7395"/>
                  <a:gd name="T27" fmla="*/ 7409 h 131"/>
                  <a:gd name="T28" fmla="+- 0 10692 10666"/>
                  <a:gd name="T29" fmla="*/ T28 w 55"/>
                  <a:gd name="T30" fmla="+- 0 7395 7395"/>
                  <a:gd name="T31" fmla="*/ 7395 h 131"/>
                  <a:gd name="T32" fmla="+- 0 10710 10666"/>
                  <a:gd name="T33" fmla="*/ T32 w 55"/>
                  <a:gd name="T34" fmla="+- 0 7395 7395"/>
                  <a:gd name="T35" fmla="*/ 7395 h 131"/>
                  <a:gd name="T36" fmla="+- 0 10717 10666"/>
                  <a:gd name="T37" fmla="*/ T36 w 55"/>
                  <a:gd name="T38" fmla="+- 0 7412 7395"/>
                  <a:gd name="T39" fmla="*/ 7412 h 131"/>
                  <a:gd name="T40" fmla="+- 0 10720 10666"/>
                  <a:gd name="T41" fmla="*/ T40 w 55"/>
                  <a:gd name="T42" fmla="+- 0 7432 7395"/>
                  <a:gd name="T43" fmla="*/ 7432 h 131"/>
                  <a:gd name="T44" fmla="+- 0 10721 10666"/>
                  <a:gd name="T45" fmla="*/ T44 w 55"/>
                  <a:gd name="T46" fmla="+- 0 7442 7395"/>
                  <a:gd name="T47" fmla="*/ 7442 h 131"/>
                  <a:gd name="T48" fmla="+- 0 10719 10666"/>
                  <a:gd name="T49" fmla="*/ T48 w 55"/>
                  <a:gd name="T50" fmla="+- 0 7466 7395"/>
                  <a:gd name="T51" fmla="*/ 7466 h 131"/>
                  <a:gd name="T52" fmla="+- 0 10713 10666"/>
                  <a:gd name="T53" fmla="*/ T52 w 55"/>
                  <a:gd name="T54" fmla="+- 0 7486 7395"/>
                  <a:gd name="T55" fmla="*/ 7486 h 131"/>
                  <a:gd name="T56" fmla="+- 0 10704 10666"/>
                  <a:gd name="T57" fmla="*/ T56 w 55"/>
                  <a:gd name="T58" fmla="+- 0 7504 7395"/>
                  <a:gd name="T59" fmla="*/ 7504 h 131"/>
                  <a:gd name="T60" fmla="+- 0 10692 10666"/>
                  <a:gd name="T61" fmla="*/ T60 w 55"/>
                  <a:gd name="T62" fmla="+- 0 7519 7395"/>
                  <a:gd name="T63" fmla="*/ 7519 h 131"/>
                  <a:gd name="T64" fmla="+- 0 10666 10666"/>
                  <a:gd name="T65" fmla="*/ T64 w 55"/>
                  <a:gd name="T66" fmla="+- 0 7525 7395"/>
                  <a:gd name="T67" fmla="*/ 7525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0"/>
                    </a:moveTo>
                    <a:lnTo>
                      <a:pt x="13" y="116"/>
                    </a:lnTo>
                    <a:lnTo>
                      <a:pt x="23" y="100"/>
                    </a:lnTo>
                    <a:lnTo>
                      <a:pt x="31" y="81"/>
                    </a:lnTo>
                    <a:lnTo>
                      <a:pt x="35" y="60"/>
                    </a:lnTo>
                    <a:lnTo>
                      <a:pt x="34" y="33"/>
                    </a:lnTo>
                    <a:lnTo>
                      <a:pt x="31" y="14"/>
                    </a:lnTo>
                    <a:lnTo>
                      <a:pt x="26" y="0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4" y="37"/>
                    </a:lnTo>
                    <a:lnTo>
                      <a:pt x="55" y="47"/>
                    </a:lnTo>
                    <a:lnTo>
                      <a:pt x="53" y="71"/>
                    </a:lnTo>
                    <a:lnTo>
                      <a:pt x="47" y="91"/>
                    </a:lnTo>
                    <a:lnTo>
                      <a:pt x="38" y="109"/>
                    </a:lnTo>
                    <a:lnTo>
                      <a:pt x="26" y="12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2" name="Group 1717"/>
            <p:cNvGrpSpPr>
              <a:grpSpLocks/>
            </p:cNvGrpSpPr>
            <p:nvPr/>
          </p:nvGrpSpPr>
          <p:grpSpPr bwMode="auto">
            <a:xfrm>
              <a:off x="10189" y="11901"/>
              <a:ext cx="94" cy="97"/>
              <a:chOff x="10189" y="11901"/>
              <a:chExt cx="94" cy="97"/>
            </a:xfrm>
          </p:grpSpPr>
          <p:sp>
            <p:nvSpPr>
              <p:cNvPr id="2795" name="Freeform 1718"/>
              <p:cNvSpPr>
                <a:spLocks/>
              </p:cNvSpPr>
              <p:nvPr/>
            </p:nvSpPr>
            <p:spPr bwMode="auto">
              <a:xfrm>
                <a:off x="10189" y="11901"/>
                <a:ext cx="94" cy="97"/>
              </a:xfrm>
              <a:custGeom>
                <a:avLst/>
                <a:gdLst>
                  <a:gd name="T0" fmla="+- 0 10209 10189"/>
                  <a:gd name="T1" fmla="*/ T0 w 94"/>
                  <a:gd name="T2" fmla="+- 0 11997 11901"/>
                  <a:gd name="T3" fmla="*/ 11997 h 97"/>
                  <a:gd name="T4" fmla="+- 0 10189 10189"/>
                  <a:gd name="T5" fmla="*/ T4 w 94"/>
                  <a:gd name="T6" fmla="+- 0 11997 11901"/>
                  <a:gd name="T7" fmla="*/ 11997 h 97"/>
                  <a:gd name="T8" fmla="+- 0 10243 10189"/>
                  <a:gd name="T9" fmla="*/ T8 w 94"/>
                  <a:gd name="T10" fmla="+- 0 11901 11901"/>
                  <a:gd name="T11" fmla="*/ 11901 h 97"/>
                  <a:gd name="T12" fmla="+- 0 10266 10189"/>
                  <a:gd name="T13" fmla="*/ T12 w 94"/>
                  <a:gd name="T14" fmla="+- 0 11901 11901"/>
                  <a:gd name="T15" fmla="*/ 11901 h 97"/>
                  <a:gd name="T16" fmla="+- 0 10269 10189"/>
                  <a:gd name="T17" fmla="*/ T16 w 94"/>
                  <a:gd name="T18" fmla="+- 0 11916 11901"/>
                  <a:gd name="T19" fmla="*/ 11916 h 97"/>
                  <a:gd name="T20" fmla="+- 0 10251 10189"/>
                  <a:gd name="T21" fmla="*/ T20 w 94"/>
                  <a:gd name="T22" fmla="+- 0 11916 11901"/>
                  <a:gd name="T23" fmla="*/ 11916 h 97"/>
                  <a:gd name="T24" fmla="+- 0 10243 10189"/>
                  <a:gd name="T25" fmla="*/ T24 w 94"/>
                  <a:gd name="T26" fmla="+- 0 11934 11901"/>
                  <a:gd name="T27" fmla="*/ 11934 h 97"/>
                  <a:gd name="T28" fmla="+- 0 10233 10189"/>
                  <a:gd name="T29" fmla="*/ T28 w 94"/>
                  <a:gd name="T30" fmla="+- 0 11952 11901"/>
                  <a:gd name="T31" fmla="*/ 11952 h 97"/>
                  <a:gd name="T32" fmla="+- 0 10257 10189"/>
                  <a:gd name="T33" fmla="*/ T32 w 94"/>
                  <a:gd name="T34" fmla="+- 0 11958 11901"/>
                  <a:gd name="T35" fmla="*/ 11958 h 97"/>
                  <a:gd name="T36" fmla="+- 0 10276 10189"/>
                  <a:gd name="T37" fmla="*/ T36 w 94"/>
                  <a:gd name="T38" fmla="+- 0 11958 11901"/>
                  <a:gd name="T39" fmla="*/ 11958 h 97"/>
                  <a:gd name="T40" fmla="+- 0 10278 10189"/>
                  <a:gd name="T41" fmla="*/ T40 w 94"/>
                  <a:gd name="T42" fmla="+- 0 11973 11901"/>
                  <a:gd name="T43" fmla="*/ 11973 h 97"/>
                  <a:gd name="T44" fmla="+- 0 10222 10189"/>
                  <a:gd name="T45" fmla="*/ T44 w 94"/>
                  <a:gd name="T46" fmla="+- 0 11973 11901"/>
                  <a:gd name="T47" fmla="*/ 11973 h 97"/>
                  <a:gd name="T48" fmla="+- 0 10209 10189"/>
                  <a:gd name="T49" fmla="*/ T48 w 94"/>
                  <a:gd name="T50" fmla="+- 0 11997 11901"/>
                  <a:gd name="T51" fmla="*/ 1199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6"/>
                    </a:moveTo>
                    <a:lnTo>
                      <a:pt x="0" y="96"/>
                    </a:lnTo>
                    <a:lnTo>
                      <a:pt x="54" y="0"/>
                    </a:lnTo>
                    <a:lnTo>
                      <a:pt x="77" y="0"/>
                    </a:lnTo>
                    <a:lnTo>
                      <a:pt x="80" y="15"/>
                    </a:lnTo>
                    <a:lnTo>
                      <a:pt x="62" y="15"/>
                    </a:lnTo>
                    <a:lnTo>
                      <a:pt x="54" y="33"/>
                    </a:lnTo>
                    <a:lnTo>
                      <a:pt x="44" y="51"/>
                    </a:lnTo>
                    <a:lnTo>
                      <a:pt x="68" y="57"/>
                    </a:lnTo>
                    <a:lnTo>
                      <a:pt x="87" y="57"/>
                    </a:lnTo>
                    <a:lnTo>
                      <a:pt x="89" y="72"/>
                    </a:lnTo>
                    <a:lnTo>
                      <a:pt x="33" y="72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6" name="Freeform 1719"/>
              <p:cNvSpPr>
                <a:spLocks/>
              </p:cNvSpPr>
              <p:nvPr/>
            </p:nvSpPr>
            <p:spPr bwMode="auto">
              <a:xfrm>
                <a:off x="10189" y="11901"/>
                <a:ext cx="94" cy="97"/>
              </a:xfrm>
              <a:custGeom>
                <a:avLst/>
                <a:gdLst>
                  <a:gd name="T0" fmla="+- 0 10276 10189"/>
                  <a:gd name="T1" fmla="*/ T0 w 94"/>
                  <a:gd name="T2" fmla="+- 0 11958 11901"/>
                  <a:gd name="T3" fmla="*/ 11958 h 97"/>
                  <a:gd name="T4" fmla="+- 0 10257 10189"/>
                  <a:gd name="T5" fmla="*/ T4 w 94"/>
                  <a:gd name="T6" fmla="+- 0 11958 11901"/>
                  <a:gd name="T7" fmla="*/ 11958 h 97"/>
                  <a:gd name="T8" fmla="+- 0 10251 10189"/>
                  <a:gd name="T9" fmla="*/ T8 w 94"/>
                  <a:gd name="T10" fmla="+- 0 11916 11901"/>
                  <a:gd name="T11" fmla="*/ 11916 h 97"/>
                  <a:gd name="T12" fmla="+- 0 10269 10189"/>
                  <a:gd name="T13" fmla="*/ T12 w 94"/>
                  <a:gd name="T14" fmla="+- 0 11916 11901"/>
                  <a:gd name="T15" fmla="*/ 11916 h 97"/>
                  <a:gd name="T16" fmla="+- 0 10276 10189"/>
                  <a:gd name="T17" fmla="*/ T16 w 94"/>
                  <a:gd name="T18" fmla="+- 0 11958 11901"/>
                  <a:gd name="T19" fmla="*/ 1195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7"/>
                    </a:moveTo>
                    <a:lnTo>
                      <a:pt x="68" y="57"/>
                    </a:lnTo>
                    <a:lnTo>
                      <a:pt x="62" y="15"/>
                    </a:lnTo>
                    <a:lnTo>
                      <a:pt x="80" y="15"/>
                    </a:lnTo>
                    <a:lnTo>
                      <a:pt x="8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7" name="Freeform 1720"/>
              <p:cNvSpPr>
                <a:spLocks/>
              </p:cNvSpPr>
              <p:nvPr/>
            </p:nvSpPr>
            <p:spPr bwMode="auto">
              <a:xfrm>
                <a:off x="10189" y="11901"/>
                <a:ext cx="94" cy="97"/>
              </a:xfrm>
              <a:custGeom>
                <a:avLst/>
                <a:gdLst>
                  <a:gd name="T0" fmla="+- 0 10283 10189"/>
                  <a:gd name="T1" fmla="*/ T0 w 94"/>
                  <a:gd name="T2" fmla="+- 0 11997 11901"/>
                  <a:gd name="T3" fmla="*/ 11997 h 97"/>
                  <a:gd name="T4" fmla="+- 0 10263 10189"/>
                  <a:gd name="T5" fmla="*/ T4 w 94"/>
                  <a:gd name="T6" fmla="+- 0 11997 11901"/>
                  <a:gd name="T7" fmla="*/ 11997 h 97"/>
                  <a:gd name="T8" fmla="+- 0 10259 10189"/>
                  <a:gd name="T9" fmla="*/ T8 w 94"/>
                  <a:gd name="T10" fmla="+- 0 11973 11901"/>
                  <a:gd name="T11" fmla="*/ 11973 h 97"/>
                  <a:gd name="T12" fmla="+- 0 10278 10189"/>
                  <a:gd name="T13" fmla="*/ T12 w 94"/>
                  <a:gd name="T14" fmla="+- 0 11973 11901"/>
                  <a:gd name="T15" fmla="*/ 11973 h 97"/>
                  <a:gd name="T16" fmla="+- 0 10283 10189"/>
                  <a:gd name="T17" fmla="*/ T16 w 94"/>
                  <a:gd name="T18" fmla="+- 0 11997 11901"/>
                  <a:gd name="T19" fmla="*/ 1199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4" y="96"/>
                    </a:moveTo>
                    <a:lnTo>
                      <a:pt x="74" y="96"/>
                    </a:lnTo>
                    <a:lnTo>
                      <a:pt x="70" y="72"/>
                    </a:lnTo>
                    <a:lnTo>
                      <a:pt x="89" y="72"/>
                    </a:lnTo>
                    <a:lnTo>
                      <a:pt x="94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3" name="Group 1721"/>
            <p:cNvGrpSpPr>
              <a:grpSpLocks/>
            </p:cNvGrpSpPr>
            <p:nvPr/>
          </p:nvGrpSpPr>
          <p:grpSpPr bwMode="auto">
            <a:xfrm>
              <a:off x="10295" y="11901"/>
              <a:ext cx="102" cy="97"/>
              <a:chOff x="10295" y="11901"/>
              <a:chExt cx="102" cy="97"/>
            </a:xfrm>
          </p:grpSpPr>
          <p:sp>
            <p:nvSpPr>
              <p:cNvPr id="2792" name="Freeform 1722"/>
              <p:cNvSpPr>
                <a:spLocks/>
              </p:cNvSpPr>
              <p:nvPr/>
            </p:nvSpPr>
            <p:spPr bwMode="auto">
              <a:xfrm>
                <a:off x="10295" y="11901"/>
                <a:ext cx="102" cy="97"/>
              </a:xfrm>
              <a:custGeom>
                <a:avLst/>
                <a:gdLst>
                  <a:gd name="T0" fmla="+- 0 10315 10295"/>
                  <a:gd name="T1" fmla="*/ T0 w 102"/>
                  <a:gd name="T2" fmla="+- 0 11997 11901"/>
                  <a:gd name="T3" fmla="*/ 11997 h 97"/>
                  <a:gd name="T4" fmla="+- 0 10295 10295"/>
                  <a:gd name="T5" fmla="*/ T4 w 102"/>
                  <a:gd name="T6" fmla="+- 0 11997 11901"/>
                  <a:gd name="T7" fmla="*/ 11997 h 97"/>
                  <a:gd name="T8" fmla="+- 0 10313 10295"/>
                  <a:gd name="T9" fmla="*/ T8 w 102"/>
                  <a:gd name="T10" fmla="+- 0 11901 11901"/>
                  <a:gd name="T11" fmla="*/ 11901 h 97"/>
                  <a:gd name="T12" fmla="+- 0 10334 10295"/>
                  <a:gd name="T13" fmla="*/ T12 w 102"/>
                  <a:gd name="T14" fmla="+- 0 11901 11901"/>
                  <a:gd name="T15" fmla="*/ 11901 h 97"/>
                  <a:gd name="T16" fmla="+- 0 10326 10295"/>
                  <a:gd name="T17" fmla="*/ T16 w 102"/>
                  <a:gd name="T18" fmla="+- 0 11940 11901"/>
                  <a:gd name="T19" fmla="*/ 11940 h 97"/>
                  <a:gd name="T20" fmla="+- 0 10388 10295"/>
                  <a:gd name="T21" fmla="*/ T20 w 102"/>
                  <a:gd name="T22" fmla="+- 0 11940 11901"/>
                  <a:gd name="T23" fmla="*/ 11940 h 97"/>
                  <a:gd name="T24" fmla="+- 0 10385 10295"/>
                  <a:gd name="T25" fmla="*/ T24 w 102"/>
                  <a:gd name="T26" fmla="+- 0 11956 11901"/>
                  <a:gd name="T27" fmla="*/ 11956 h 97"/>
                  <a:gd name="T28" fmla="+- 0 10323 10295"/>
                  <a:gd name="T29" fmla="*/ T28 w 102"/>
                  <a:gd name="T30" fmla="+- 0 11956 11901"/>
                  <a:gd name="T31" fmla="*/ 11956 h 97"/>
                  <a:gd name="T32" fmla="+- 0 10315 10295"/>
                  <a:gd name="T33" fmla="*/ T32 w 102"/>
                  <a:gd name="T34" fmla="+- 0 11997 11901"/>
                  <a:gd name="T35" fmla="*/ 1199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6"/>
                    </a:moveTo>
                    <a:lnTo>
                      <a:pt x="0" y="96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31" y="39"/>
                    </a:lnTo>
                    <a:lnTo>
                      <a:pt x="93" y="39"/>
                    </a:lnTo>
                    <a:lnTo>
                      <a:pt x="90" y="55"/>
                    </a:lnTo>
                    <a:lnTo>
                      <a:pt x="28" y="55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Freeform 1723"/>
              <p:cNvSpPr>
                <a:spLocks/>
              </p:cNvSpPr>
              <p:nvPr/>
            </p:nvSpPr>
            <p:spPr bwMode="auto">
              <a:xfrm>
                <a:off x="10295" y="11901"/>
                <a:ext cx="102" cy="97"/>
              </a:xfrm>
              <a:custGeom>
                <a:avLst/>
                <a:gdLst>
                  <a:gd name="T0" fmla="+- 0 10388 10295"/>
                  <a:gd name="T1" fmla="*/ T0 w 102"/>
                  <a:gd name="T2" fmla="+- 0 11940 11901"/>
                  <a:gd name="T3" fmla="*/ 11940 h 97"/>
                  <a:gd name="T4" fmla="+- 0 10369 10295"/>
                  <a:gd name="T5" fmla="*/ T4 w 102"/>
                  <a:gd name="T6" fmla="+- 0 11940 11901"/>
                  <a:gd name="T7" fmla="*/ 11940 h 97"/>
                  <a:gd name="T8" fmla="+- 0 10376 10295"/>
                  <a:gd name="T9" fmla="*/ T8 w 102"/>
                  <a:gd name="T10" fmla="+- 0 11901 11901"/>
                  <a:gd name="T11" fmla="*/ 11901 h 97"/>
                  <a:gd name="T12" fmla="+- 0 10396 10295"/>
                  <a:gd name="T13" fmla="*/ T12 w 102"/>
                  <a:gd name="T14" fmla="+- 0 11901 11901"/>
                  <a:gd name="T15" fmla="*/ 11901 h 97"/>
                  <a:gd name="T16" fmla="+- 0 10388 10295"/>
                  <a:gd name="T17" fmla="*/ T16 w 102"/>
                  <a:gd name="T18" fmla="+- 0 11940 11901"/>
                  <a:gd name="T19" fmla="*/ 11940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3" y="39"/>
                    </a:moveTo>
                    <a:lnTo>
                      <a:pt x="74" y="39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9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Freeform 1724"/>
              <p:cNvSpPr>
                <a:spLocks/>
              </p:cNvSpPr>
              <p:nvPr/>
            </p:nvSpPr>
            <p:spPr bwMode="auto">
              <a:xfrm>
                <a:off x="10295" y="11901"/>
                <a:ext cx="102" cy="97"/>
              </a:xfrm>
              <a:custGeom>
                <a:avLst/>
                <a:gdLst>
                  <a:gd name="T0" fmla="+- 0 10377 10295"/>
                  <a:gd name="T1" fmla="*/ T0 w 102"/>
                  <a:gd name="T2" fmla="+- 0 11997 11901"/>
                  <a:gd name="T3" fmla="*/ 11997 h 97"/>
                  <a:gd name="T4" fmla="+- 0 10358 10295"/>
                  <a:gd name="T5" fmla="*/ T4 w 102"/>
                  <a:gd name="T6" fmla="+- 0 11997 11901"/>
                  <a:gd name="T7" fmla="*/ 11997 h 97"/>
                  <a:gd name="T8" fmla="+- 0 10366 10295"/>
                  <a:gd name="T9" fmla="*/ T8 w 102"/>
                  <a:gd name="T10" fmla="+- 0 11956 11901"/>
                  <a:gd name="T11" fmla="*/ 11956 h 97"/>
                  <a:gd name="T12" fmla="+- 0 10385 10295"/>
                  <a:gd name="T13" fmla="*/ T12 w 102"/>
                  <a:gd name="T14" fmla="+- 0 11956 11901"/>
                  <a:gd name="T15" fmla="*/ 11956 h 97"/>
                  <a:gd name="T16" fmla="+- 0 10377 10295"/>
                  <a:gd name="T17" fmla="*/ T16 w 102"/>
                  <a:gd name="T18" fmla="+- 0 11997 11901"/>
                  <a:gd name="T19" fmla="*/ 1199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6"/>
                    </a:moveTo>
                    <a:lnTo>
                      <a:pt x="63" y="96"/>
                    </a:lnTo>
                    <a:lnTo>
                      <a:pt x="71" y="55"/>
                    </a:lnTo>
                    <a:lnTo>
                      <a:pt x="90" y="55"/>
                    </a:lnTo>
                    <a:lnTo>
                      <a:pt x="8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4" name="Group 1725"/>
            <p:cNvGrpSpPr>
              <a:grpSpLocks/>
            </p:cNvGrpSpPr>
            <p:nvPr/>
          </p:nvGrpSpPr>
          <p:grpSpPr bwMode="auto">
            <a:xfrm>
              <a:off x="10433" y="11901"/>
              <a:ext cx="78" cy="98"/>
              <a:chOff x="10433" y="11901"/>
              <a:chExt cx="78" cy="98"/>
            </a:xfrm>
          </p:grpSpPr>
          <p:sp>
            <p:nvSpPr>
              <p:cNvPr id="2788" name="Freeform 1726"/>
              <p:cNvSpPr>
                <a:spLocks/>
              </p:cNvSpPr>
              <p:nvPr/>
            </p:nvSpPr>
            <p:spPr bwMode="auto">
              <a:xfrm>
                <a:off x="10433" y="11901"/>
                <a:ext cx="78" cy="98"/>
              </a:xfrm>
              <a:custGeom>
                <a:avLst/>
                <a:gdLst>
                  <a:gd name="T0" fmla="+- 0 10440 10433"/>
                  <a:gd name="T1" fmla="*/ T0 w 78"/>
                  <a:gd name="T2" fmla="+- 0 11955 11901"/>
                  <a:gd name="T3" fmla="*/ 11955 h 98"/>
                  <a:gd name="T4" fmla="+- 0 10454 10433"/>
                  <a:gd name="T5" fmla="*/ T4 w 78"/>
                  <a:gd name="T6" fmla="+- 0 11901 11901"/>
                  <a:gd name="T7" fmla="*/ 11901 h 98"/>
                  <a:gd name="T8" fmla="+- 0 10511 10433"/>
                  <a:gd name="T9" fmla="*/ T8 w 78"/>
                  <a:gd name="T10" fmla="+- 0 11901 11901"/>
                  <a:gd name="T11" fmla="*/ 11901 h 98"/>
                  <a:gd name="T12" fmla="+- 0 10508 10433"/>
                  <a:gd name="T13" fmla="*/ T12 w 78"/>
                  <a:gd name="T14" fmla="+- 0 11917 11901"/>
                  <a:gd name="T15" fmla="*/ 11917 h 98"/>
                  <a:gd name="T16" fmla="+- 0 10468 10433"/>
                  <a:gd name="T17" fmla="*/ T16 w 78"/>
                  <a:gd name="T18" fmla="+- 0 11917 11901"/>
                  <a:gd name="T19" fmla="*/ 11917 h 98"/>
                  <a:gd name="T20" fmla="+- 0 10462 10433"/>
                  <a:gd name="T21" fmla="*/ T20 w 78"/>
                  <a:gd name="T22" fmla="+- 0 11940 11901"/>
                  <a:gd name="T23" fmla="*/ 11940 h 98"/>
                  <a:gd name="T24" fmla="+- 0 10495 10433"/>
                  <a:gd name="T25" fmla="*/ T24 w 78"/>
                  <a:gd name="T26" fmla="+- 0 11940 11901"/>
                  <a:gd name="T27" fmla="*/ 11940 h 98"/>
                  <a:gd name="T28" fmla="+- 0 10502 10433"/>
                  <a:gd name="T29" fmla="*/ T28 w 78"/>
                  <a:gd name="T30" fmla="+- 0 11950 11901"/>
                  <a:gd name="T31" fmla="*/ 11950 h 98"/>
                  <a:gd name="T32" fmla="+- 0 10476 10433"/>
                  <a:gd name="T33" fmla="*/ T32 w 78"/>
                  <a:gd name="T34" fmla="+- 0 11950 11901"/>
                  <a:gd name="T35" fmla="*/ 11950 h 98"/>
                  <a:gd name="T36" fmla="+- 0 10459 10433"/>
                  <a:gd name="T37" fmla="*/ T36 w 78"/>
                  <a:gd name="T38" fmla="+- 0 11954 11901"/>
                  <a:gd name="T39" fmla="*/ 11954 h 98"/>
                  <a:gd name="T40" fmla="+- 0 10440 10433"/>
                  <a:gd name="T41" fmla="*/ T40 w 78"/>
                  <a:gd name="T42" fmla="+- 0 11955 11901"/>
                  <a:gd name="T43" fmla="*/ 1195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8" h="98">
                    <a:moveTo>
                      <a:pt x="7" y="54"/>
                    </a:moveTo>
                    <a:lnTo>
                      <a:pt x="21" y="0"/>
                    </a:lnTo>
                    <a:lnTo>
                      <a:pt x="78" y="0"/>
                    </a:lnTo>
                    <a:lnTo>
                      <a:pt x="75" y="16"/>
                    </a:lnTo>
                    <a:lnTo>
                      <a:pt x="35" y="16"/>
                    </a:lnTo>
                    <a:lnTo>
                      <a:pt x="29" y="39"/>
                    </a:lnTo>
                    <a:lnTo>
                      <a:pt x="62" y="39"/>
                    </a:lnTo>
                    <a:lnTo>
                      <a:pt x="69" y="49"/>
                    </a:lnTo>
                    <a:lnTo>
                      <a:pt x="43" y="49"/>
                    </a:lnTo>
                    <a:lnTo>
                      <a:pt x="26" y="53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Freeform 1727"/>
              <p:cNvSpPr>
                <a:spLocks/>
              </p:cNvSpPr>
              <p:nvPr/>
            </p:nvSpPr>
            <p:spPr bwMode="auto">
              <a:xfrm>
                <a:off x="10433" y="11901"/>
                <a:ext cx="78" cy="98"/>
              </a:xfrm>
              <a:custGeom>
                <a:avLst/>
                <a:gdLst>
                  <a:gd name="T0" fmla="+- 0 10495 10433"/>
                  <a:gd name="T1" fmla="*/ T0 w 78"/>
                  <a:gd name="T2" fmla="+- 0 11940 11901"/>
                  <a:gd name="T3" fmla="*/ 11940 h 98"/>
                  <a:gd name="T4" fmla="+- 0 10462 10433"/>
                  <a:gd name="T5" fmla="*/ T4 w 78"/>
                  <a:gd name="T6" fmla="+- 0 11940 11901"/>
                  <a:gd name="T7" fmla="*/ 11940 h 98"/>
                  <a:gd name="T8" fmla="+- 0 10478 10433"/>
                  <a:gd name="T9" fmla="*/ T8 w 78"/>
                  <a:gd name="T10" fmla="+- 0 11934 11901"/>
                  <a:gd name="T11" fmla="*/ 11934 h 98"/>
                  <a:gd name="T12" fmla="+- 0 10494 10433"/>
                  <a:gd name="T13" fmla="*/ T12 w 78"/>
                  <a:gd name="T14" fmla="+- 0 11939 11901"/>
                  <a:gd name="T15" fmla="*/ 11939 h 98"/>
                  <a:gd name="T16" fmla="+- 0 10495 10433"/>
                  <a:gd name="T17" fmla="*/ T16 w 78"/>
                  <a:gd name="T18" fmla="+- 0 11940 11901"/>
                  <a:gd name="T19" fmla="*/ 11940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98">
                    <a:moveTo>
                      <a:pt x="62" y="39"/>
                    </a:moveTo>
                    <a:lnTo>
                      <a:pt x="29" y="39"/>
                    </a:lnTo>
                    <a:lnTo>
                      <a:pt x="45" y="33"/>
                    </a:lnTo>
                    <a:lnTo>
                      <a:pt x="61" y="38"/>
                    </a:lnTo>
                    <a:lnTo>
                      <a:pt x="6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Freeform 1728"/>
              <p:cNvSpPr>
                <a:spLocks/>
              </p:cNvSpPr>
              <p:nvPr/>
            </p:nvSpPr>
            <p:spPr bwMode="auto">
              <a:xfrm>
                <a:off x="10433" y="11901"/>
                <a:ext cx="78" cy="98"/>
              </a:xfrm>
              <a:custGeom>
                <a:avLst/>
                <a:gdLst>
                  <a:gd name="T0" fmla="+- 0 10495 10433"/>
                  <a:gd name="T1" fmla="*/ T0 w 78"/>
                  <a:gd name="T2" fmla="+- 0 11983 11901"/>
                  <a:gd name="T3" fmla="*/ 11983 h 98"/>
                  <a:gd name="T4" fmla="+- 0 10467 10433"/>
                  <a:gd name="T5" fmla="*/ T4 w 78"/>
                  <a:gd name="T6" fmla="+- 0 11983 11901"/>
                  <a:gd name="T7" fmla="*/ 11983 h 98"/>
                  <a:gd name="T8" fmla="+- 0 10479 10433"/>
                  <a:gd name="T9" fmla="*/ T8 w 78"/>
                  <a:gd name="T10" fmla="+- 0 11983 11901"/>
                  <a:gd name="T11" fmla="*/ 11983 h 98"/>
                  <a:gd name="T12" fmla="+- 0 10484 10433"/>
                  <a:gd name="T13" fmla="*/ T12 w 78"/>
                  <a:gd name="T14" fmla="+- 0 11976 11901"/>
                  <a:gd name="T15" fmla="*/ 11976 h 98"/>
                  <a:gd name="T16" fmla="+- 0 10485 10433"/>
                  <a:gd name="T17" fmla="*/ T16 w 78"/>
                  <a:gd name="T18" fmla="+- 0 11964 11901"/>
                  <a:gd name="T19" fmla="*/ 11964 h 98"/>
                  <a:gd name="T20" fmla="+- 0 10476 10433"/>
                  <a:gd name="T21" fmla="*/ T20 w 78"/>
                  <a:gd name="T22" fmla="+- 0 11950 11901"/>
                  <a:gd name="T23" fmla="*/ 11950 h 98"/>
                  <a:gd name="T24" fmla="+- 0 10502 10433"/>
                  <a:gd name="T25" fmla="*/ T24 w 78"/>
                  <a:gd name="T26" fmla="+- 0 11950 11901"/>
                  <a:gd name="T27" fmla="*/ 11950 h 98"/>
                  <a:gd name="T28" fmla="+- 0 10504 10433"/>
                  <a:gd name="T29" fmla="*/ T28 w 78"/>
                  <a:gd name="T30" fmla="+- 0 11953 11901"/>
                  <a:gd name="T31" fmla="*/ 11953 h 98"/>
                  <a:gd name="T32" fmla="+- 0 10502 10433"/>
                  <a:gd name="T33" fmla="*/ T32 w 78"/>
                  <a:gd name="T34" fmla="+- 0 11973 11901"/>
                  <a:gd name="T35" fmla="*/ 11973 h 98"/>
                  <a:gd name="T36" fmla="+- 0 10495 10433"/>
                  <a:gd name="T37" fmla="*/ T36 w 78"/>
                  <a:gd name="T38" fmla="+- 0 11983 11901"/>
                  <a:gd name="T39" fmla="*/ 11983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" h="98">
                    <a:moveTo>
                      <a:pt x="62" y="82"/>
                    </a:moveTo>
                    <a:lnTo>
                      <a:pt x="34" y="82"/>
                    </a:lnTo>
                    <a:lnTo>
                      <a:pt x="46" y="82"/>
                    </a:lnTo>
                    <a:lnTo>
                      <a:pt x="51" y="75"/>
                    </a:lnTo>
                    <a:lnTo>
                      <a:pt x="52" y="63"/>
                    </a:lnTo>
                    <a:lnTo>
                      <a:pt x="43" y="49"/>
                    </a:lnTo>
                    <a:lnTo>
                      <a:pt x="69" y="49"/>
                    </a:lnTo>
                    <a:lnTo>
                      <a:pt x="71" y="52"/>
                    </a:lnTo>
                    <a:lnTo>
                      <a:pt x="69" y="72"/>
                    </a:lnTo>
                    <a:lnTo>
                      <a:pt x="6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Freeform 1729"/>
              <p:cNvSpPr>
                <a:spLocks/>
              </p:cNvSpPr>
              <p:nvPr/>
            </p:nvSpPr>
            <p:spPr bwMode="auto">
              <a:xfrm>
                <a:off x="10433" y="11901"/>
                <a:ext cx="78" cy="98"/>
              </a:xfrm>
              <a:custGeom>
                <a:avLst/>
                <a:gdLst>
                  <a:gd name="T0" fmla="+- 0 10460 10433"/>
                  <a:gd name="T1" fmla="*/ T0 w 78"/>
                  <a:gd name="T2" fmla="+- 0 11998 11901"/>
                  <a:gd name="T3" fmla="*/ 11998 h 98"/>
                  <a:gd name="T4" fmla="+- 0 10445 10433"/>
                  <a:gd name="T5" fmla="*/ T4 w 78"/>
                  <a:gd name="T6" fmla="+- 0 11993 11901"/>
                  <a:gd name="T7" fmla="*/ 11993 h 98"/>
                  <a:gd name="T8" fmla="+- 0 10434 10433"/>
                  <a:gd name="T9" fmla="*/ T8 w 78"/>
                  <a:gd name="T10" fmla="+- 0 11982 11901"/>
                  <a:gd name="T11" fmla="*/ 11982 h 98"/>
                  <a:gd name="T12" fmla="+- 0 10434 10433"/>
                  <a:gd name="T13" fmla="*/ T12 w 78"/>
                  <a:gd name="T14" fmla="+- 0 11978 11901"/>
                  <a:gd name="T15" fmla="*/ 11978 h 98"/>
                  <a:gd name="T16" fmla="+- 0 10433 10433"/>
                  <a:gd name="T17" fmla="*/ T16 w 78"/>
                  <a:gd name="T18" fmla="+- 0 11975 11901"/>
                  <a:gd name="T19" fmla="*/ 11975 h 98"/>
                  <a:gd name="T20" fmla="+- 0 10453 10433"/>
                  <a:gd name="T21" fmla="*/ T20 w 78"/>
                  <a:gd name="T22" fmla="+- 0 11972 11901"/>
                  <a:gd name="T23" fmla="*/ 11972 h 98"/>
                  <a:gd name="T24" fmla="+- 0 10454 10433"/>
                  <a:gd name="T25" fmla="*/ T24 w 78"/>
                  <a:gd name="T26" fmla="+- 0 11979 11901"/>
                  <a:gd name="T27" fmla="*/ 11979 h 98"/>
                  <a:gd name="T28" fmla="+- 0 10458 10433"/>
                  <a:gd name="T29" fmla="*/ T28 w 78"/>
                  <a:gd name="T30" fmla="+- 0 11983 11901"/>
                  <a:gd name="T31" fmla="*/ 11983 h 98"/>
                  <a:gd name="T32" fmla="+- 0 10495 10433"/>
                  <a:gd name="T33" fmla="*/ T32 w 78"/>
                  <a:gd name="T34" fmla="+- 0 11983 11901"/>
                  <a:gd name="T35" fmla="*/ 11983 h 98"/>
                  <a:gd name="T36" fmla="+- 0 10491 10433"/>
                  <a:gd name="T37" fmla="*/ T36 w 78"/>
                  <a:gd name="T38" fmla="+- 0 11988 11901"/>
                  <a:gd name="T39" fmla="*/ 11988 h 98"/>
                  <a:gd name="T40" fmla="+- 0 10477 10433"/>
                  <a:gd name="T41" fmla="*/ T40 w 78"/>
                  <a:gd name="T42" fmla="+- 0 11997 11901"/>
                  <a:gd name="T43" fmla="*/ 11997 h 98"/>
                  <a:gd name="T44" fmla="+- 0 10460 10433"/>
                  <a:gd name="T45" fmla="*/ T44 w 78"/>
                  <a:gd name="T46" fmla="+- 0 11998 11901"/>
                  <a:gd name="T47" fmla="*/ 11998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27" y="97"/>
                    </a:moveTo>
                    <a:lnTo>
                      <a:pt x="12" y="92"/>
                    </a:lnTo>
                    <a:lnTo>
                      <a:pt x="1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20" y="71"/>
                    </a:lnTo>
                    <a:lnTo>
                      <a:pt x="21" y="78"/>
                    </a:lnTo>
                    <a:lnTo>
                      <a:pt x="25" y="82"/>
                    </a:lnTo>
                    <a:lnTo>
                      <a:pt x="62" y="82"/>
                    </a:lnTo>
                    <a:lnTo>
                      <a:pt x="58" y="87"/>
                    </a:lnTo>
                    <a:lnTo>
                      <a:pt x="44" y="96"/>
                    </a:lnTo>
                    <a:lnTo>
                      <a:pt x="27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5" name="Group 1730"/>
            <p:cNvGrpSpPr>
              <a:grpSpLocks/>
            </p:cNvGrpSpPr>
            <p:nvPr/>
          </p:nvGrpSpPr>
          <p:grpSpPr bwMode="auto">
            <a:xfrm>
              <a:off x="10515" y="11905"/>
              <a:ext cx="71" cy="94"/>
              <a:chOff x="10515" y="11905"/>
              <a:chExt cx="71" cy="94"/>
            </a:xfrm>
          </p:grpSpPr>
          <p:sp>
            <p:nvSpPr>
              <p:cNvPr id="2786" name="Freeform 1731"/>
              <p:cNvSpPr>
                <a:spLocks/>
              </p:cNvSpPr>
              <p:nvPr/>
            </p:nvSpPr>
            <p:spPr bwMode="auto">
              <a:xfrm>
                <a:off x="10515" y="11905"/>
                <a:ext cx="71" cy="94"/>
              </a:xfrm>
              <a:custGeom>
                <a:avLst/>
                <a:gdLst>
                  <a:gd name="T0" fmla="+- 0 10544 10515"/>
                  <a:gd name="T1" fmla="*/ T0 w 71"/>
                  <a:gd name="T2" fmla="+- 0 11999 11905"/>
                  <a:gd name="T3" fmla="*/ 11999 h 94"/>
                  <a:gd name="T4" fmla="+- 0 10523 10515"/>
                  <a:gd name="T5" fmla="*/ T4 w 71"/>
                  <a:gd name="T6" fmla="+- 0 11991 11905"/>
                  <a:gd name="T7" fmla="*/ 11991 h 94"/>
                  <a:gd name="T8" fmla="+- 0 10516 10515"/>
                  <a:gd name="T9" fmla="*/ T8 w 71"/>
                  <a:gd name="T10" fmla="+- 0 11971 11905"/>
                  <a:gd name="T11" fmla="*/ 11971 h 94"/>
                  <a:gd name="T12" fmla="+- 0 10515 10515"/>
                  <a:gd name="T13" fmla="*/ T12 w 71"/>
                  <a:gd name="T14" fmla="+- 0 11966 11905"/>
                  <a:gd name="T15" fmla="*/ 11966 h 94"/>
                  <a:gd name="T16" fmla="+- 0 10518 10515"/>
                  <a:gd name="T17" fmla="*/ T16 w 71"/>
                  <a:gd name="T18" fmla="+- 0 11942 11905"/>
                  <a:gd name="T19" fmla="*/ 11942 h 94"/>
                  <a:gd name="T20" fmla="+- 0 10525 10515"/>
                  <a:gd name="T21" fmla="*/ T20 w 71"/>
                  <a:gd name="T22" fmla="+- 0 11920 11905"/>
                  <a:gd name="T23" fmla="*/ 11920 h 94"/>
                  <a:gd name="T24" fmla="+- 0 10538 10515"/>
                  <a:gd name="T25" fmla="*/ T24 w 71"/>
                  <a:gd name="T26" fmla="+- 0 11905 11905"/>
                  <a:gd name="T27" fmla="*/ 11905 h 94"/>
                  <a:gd name="T28" fmla="+- 0 10568 10515"/>
                  <a:gd name="T29" fmla="*/ T28 w 71"/>
                  <a:gd name="T30" fmla="+- 0 11905 11905"/>
                  <a:gd name="T31" fmla="*/ 11905 h 94"/>
                  <a:gd name="T32" fmla="+- 0 10583 10515"/>
                  <a:gd name="T33" fmla="*/ T32 w 71"/>
                  <a:gd name="T34" fmla="+- 0 11914 11905"/>
                  <a:gd name="T35" fmla="*/ 11914 h 94"/>
                  <a:gd name="T36" fmla="+- 0 10583 10515"/>
                  <a:gd name="T37" fmla="*/ T36 w 71"/>
                  <a:gd name="T38" fmla="+- 0 11916 11905"/>
                  <a:gd name="T39" fmla="*/ 11916 h 94"/>
                  <a:gd name="T40" fmla="+- 0 10561 10515"/>
                  <a:gd name="T41" fmla="*/ T40 w 71"/>
                  <a:gd name="T42" fmla="+- 0 11916 11905"/>
                  <a:gd name="T43" fmla="*/ 11916 h 94"/>
                  <a:gd name="T44" fmla="+- 0 10546 10515"/>
                  <a:gd name="T45" fmla="*/ T44 w 71"/>
                  <a:gd name="T46" fmla="+- 0 11919 11905"/>
                  <a:gd name="T47" fmla="*/ 11919 h 94"/>
                  <a:gd name="T48" fmla="+- 0 10539 10515"/>
                  <a:gd name="T49" fmla="*/ T48 w 71"/>
                  <a:gd name="T50" fmla="+- 0 11936 11905"/>
                  <a:gd name="T51" fmla="*/ 11936 h 94"/>
                  <a:gd name="T52" fmla="+- 0 10535 10515"/>
                  <a:gd name="T53" fmla="*/ T52 w 71"/>
                  <a:gd name="T54" fmla="+- 0 11956 11905"/>
                  <a:gd name="T55" fmla="*/ 11956 h 94"/>
                  <a:gd name="T56" fmla="+- 0 10535 10515"/>
                  <a:gd name="T57" fmla="*/ T56 w 71"/>
                  <a:gd name="T58" fmla="+- 0 11976 11905"/>
                  <a:gd name="T59" fmla="*/ 11976 h 94"/>
                  <a:gd name="T60" fmla="+- 0 10538 10515"/>
                  <a:gd name="T61" fmla="*/ T60 w 71"/>
                  <a:gd name="T62" fmla="+- 0 11982 11905"/>
                  <a:gd name="T63" fmla="*/ 11982 h 94"/>
                  <a:gd name="T64" fmla="+- 0 10540 10515"/>
                  <a:gd name="T65" fmla="*/ T64 w 71"/>
                  <a:gd name="T66" fmla="+- 0 11984 11905"/>
                  <a:gd name="T67" fmla="*/ 11984 h 94"/>
                  <a:gd name="T68" fmla="+- 0 10571 10515"/>
                  <a:gd name="T69" fmla="*/ T68 w 71"/>
                  <a:gd name="T70" fmla="+- 0 11984 11905"/>
                  <a:gd name="T71" fmla="*/ 11984 h 94"/>
                  <a:gd name="T72" fmla="+- 0 10564 10515"/>
                  <a:gd name="T73" fmla="*/ T72 w 71"/>
                  <a:gd name="T74" fmla="+- 0 11993 11905"/>
                  <a:gd name="T75" fmla="*/ 11993 h 94"/>
                  <a:gd name="T76" fmla="+- 0 10544 10515"/>
                  <a:gd name="T77" fmla="*/ T76 w 71"/>
                  <a:gd name="T78" fmla="+- 0 11999 11905"/>
                  <a:gd name="T79" fmla="*/ 11999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1" h="94">
                    <a:moveTo>
                      <a:pt x="29" y="94"/>
                    </a:moveTo>
                    <a:lnTo>
                      <a:pt x="8" y="86"/>
                    </a:lnTo>
                    <a:lnTo>
                      <a:pt x="1" y="66"/>
                    </a:lnTo>
                    <a:lnTo>
                      <a:pt x="0" y="61"/>
                    </a:lnTo>
                    <a:lnTo>
                      <a:pt x="3" y="37"/>
                    </a:lnTo>
                    <a:lnTo>
                      <a:pt x="10" y="1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46" y="11"/>
                    </a:lnTo>
                    <a:lnTo>
                      <a:pt x="31" y="14"/>
                    </a:lnTo>
                    <a:lnTo>
                      <a:pt x="24" y="31"/>
                    </a:lnTo>
                    <a:lnTo>
                      <a:pt x="20" y="51"/>
                    </a:lnTo>
                    <a:lnTo>
                      <a:pt x="20" y="71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56" y="79"/>
                    </a:lnTo>
                    <a:lnTo>
                      <a:pt x="49" y="88"/>
                    </a:lnTo>
                    <a:lnTo>
                      <a:pt x="29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7" name="Freeform 1732"/>
              <p:cNvSpPr>
                <a:spLocks/>
              </p:cNvSpPr>
              <p:nvPr/>
            </p:nvSpPr>
            <p:spPr bwMode="auto">
              <a:xfrm>
                <a:off x="10515" y="11905"/>
                <a:ext cx="71" cy="94"/>
              </a:xfrm>
              <a:custGeom>
                <a:avLst/>
                <a:gdLst>
                  <a:gd name="T0" fmla="+- 0 10571 10515"/>
                  <a:gd name="T1" fmla="*/ T0 w 71"/>
                  <a:gd name="T2" fmla="+- 0 11984 11905"/>
                  <a:gd name="T3" fmla="*/ 11984 h 94"/>
                  <a:gd name="T4" fmla="+- 0 10540 10515"/>
                  <a:gd name="T5" fmla="*/ T4 w 71"/>
                  <a:gd name="T6" fmla="+- 0 11984 11905"/>
                  <a:gd name="T7" fmla="*/ 11984 h 94"/>
                  <a:gd name="T8" fmla="+- 0 10543 10515"/>
                  <a:gd name="T9" fmla="*/ T8 w 71"/>
                  <a:gd name="T10" fmla="+- 0 11984 11905"/>
                  <a:gd name="T11" fmla="*/ 11984 h 94"/>
                  <a:gd name="T12" fmla="+- 0 10559 10515"/>
                  <a:gd name="T13" fmla="*/ T12 w 71"/>
                  <a:gd name="T14" fmla="+- 0 11974 11905"/>
                  <a:gd name="T15" fmla="*/ 11974 h 94"/>
                  <a:gd name="T16" fmla="+- 0 10565 10515"/>
                  <a:gd name="T17" fmla="*/ T16 w 71"/>
                  <a:gd name="T18" fmla="+- 0 11953 11905"/>
                  <a:gd name="T19" fmla="*/ 11953 h 94"/>
                  <a:gd name="T20" fmla="+- 0 10568 10515"/>
                  <a:gd name="T21" fmla="*/ T20 w 71"/>
                  <a:gd name="T22" fmla="+- 0 11931 11905"/>
                  <a:gd name="T23" fmla="*/ 11931 h 94"/>
                  <a:gd name="T24" fmla="+- 0 10561 10515"/>
                  <a:gd name="T25" fmla="*/ T24 w 71"/>
                  <a:gd name="T26" fmla="+- 0 11916 11905"/>
                  <a:gd name="T27" fmla="*/ 11916 h 94"/>
                  <a:gd name="T28" fmla="+- 0 10583 10515"/>
                  <a:gd name="T29" fmla="*/ T28 w 71"/>
                  <a:gd name="T30" fmla="+- 0 11916 11905"/>
                  <a:gd name="T31" fmla="*/ 11916 h 94"/>
                  <a:gd name="T32" fmla="+- 0 10586 10515"/>
                  <a:gd name="T33" fmla="*/ T32 w 71"/>
                  <a:gd name="T34" fmla="+- 0 11931 11905"/>
                  <a:gd name="T35" fmla="*/ 11931 h 94"/>
                  <a:gd name="T36" fmla="+- 0 10584 10515"/>
                  <a:gd name="T37" fmla="*/ T36 w 71"/>
                  <a:gd name="T38" fmla="+- 0 11955 11905"/>
                  <a:gd name="T39" fmla="*/ 11955 h 94"/>
                  <a:gd name="T40" fmla="+- 0 10577 10515"/>
                  <a:gd name="T41" fmla="*/ T40 w 71"/>
                  <a:gd name="T42" fmla="+- 0 11977 11905"/>
                  <a:gd name="T43" fmla="*/ 11977 h 94"/>
                  <a:gd name="T44" fmla="+- 0 10571 10515"/>
                  <a:gd name="T45" fmla="*/ T44 w 71"/>
                  <a:gd name="T46" fmla="+- 0 11984 11905"/>
                  <a:gd name="T47" fmla="*/ 11984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" h="94">
                    <a:moveTo>
                      <a:pt x="56" y="79"/>
                    </a:moveTo>
                    <a:lnTo>
                      <a:pt x="25" y="79"/>
                    </a:lnTo>
                    <a:lnTo>
                      <a:pt x="28" y="79"/>
                    </a:lnTo>
                    <a:lnTo>
                      <a:pt x="44" y="69"/>
                    </a:lnTo>
                    <a:lnTo>
                      <a:pt x="50" y="48"/>
                    </a:lnTo>
                    <a:lnTo>
                      <a:pt x="53" y="26"/>
                    </a:lnTo>
                    <a:lnTo>
                      <a:pt x="46" y="11"/>
                    </a:lnTo>
                    <a:lnTo>
                      <a:pt x="68" y="11"/>
                    </a:lnTo>
                    <a:lnTo>
                      <a:pt x="71" y="26"/>
                    </a:lnTo>
                    <a:lnTo>
                      <a:pt x="69" y="50"/>
                    </a:lnTo>
                    <a:lnTo>
                      <a:pt x="62" y="72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6" name="Group 1733"/>
            <p:cNvGrpSpPr>
              <a:grpSpLocks/>
            </p:cNvGrpSpPr>
            <p:nvPr/>
          </p:nvGrpSpPr>
          <p:grpSpPr bwMode="auto">
            <a:xfrm>
              <a:off x="10123" y="12064"/>
              <a:ext cx="55" cy="131"/>
              <a:chOff x="10123" y="12064"/>
              <a:chExt cx="55" cy="131"/>
            </a:xfrm>
          </p:grpSpPr>
          <p:sp>
            <p:nvSpPr>
              <p:cNvPr id="3519" name="Freeform 1734"/>
              <p:cNvSpPr>
                <a:spLocks/>
              </p:cNvSpPr>
              <p:nvPr/>
            </p:nvSpPr>
            <p:spPr bwMode="auto">
              <a:xfrm>
                <a:off x="10123" y="12064"/>
                <a:ext cx="55" cy="131"/>
              </a:xfrm>
              <a:custGeom>
                <a:avLst/>
                <a:gdLst>
                  <a:gd name="T0" fmla="+- 0 10133 10123"/>
                  <a:gd name="T1" fmla="*/ T0 w 55"/>
                  <a:gd name="T2" fmla="+- 0 12194 12064"/>
                  <a:gd name="T3" fmla="*/ 12194 h 131"/>
                  <a:gd name="T4" fmla="+- 0 10127 10123"/>
                  <a:gd name="T5" fmla="*/ T4 w 55"/>
                  <a:gd name="T6" fmla="+- 0 12177 12064"/>
                  <a:gd name="T7" fmla="*/ 12177 h 131"/>
                  <a:gd name="T8" fmla="+- 0 10124 10123"/>
                  <a:gd name="T9" fmla="*/ T8 w 55"/>
                  <a:gd name="T10" fmla="+- 0 12157 12064"/>
                  <a:gd name="T11" fmla="*/ 12157 h 131"/>
                  <a:gd name="T12" fmla="+- 0 10123 10123"/>
                  <a:gd name="T13" fmla="*/ T12 w 55"/>
                  <a:gd name="T14" fmla="+- 0 12145 12064"/>
                  <a:gd name="T15" fmla="*/ 12145 h 131"/>
                  <a:gd name="T16" fmla="+- 0 10125 10123"/>
                  <a:gd name="T17" fmla="*/ T16 w 55"/>
                  <a:gd name="T18" fmla="+- 0 12121 12064"/>
                  <a:gd name="T19" fmla="*/ 12121 h 131"/>
                  <a:gd name="T20" fmla="+- 0 10131 10123"/>
                  <a:gd name="T21" fmla="*/ T20 w 55"/>
                  <a:gd name="T22" fmla="+- 0 12101 12064"/>
                  <a:gd name="T23" fmla="*/ 12101 h 131"/>
                  <a:gd name="T24" fmla="+- 0 10141 10123"/>
                  <a:gd name="T25" fmla="*/ T24 w 55"/>
                  <a:gd name="T26" fmla="+- 0 12084 12064"/>
                  <a:gd name="T27" fmla="*/ 12084 h 131"/>
                  <a:gd name="T28" fmla="+- 0 10153 10123"/>
                  <a:gd name="T29" fmla="*/ T28 w 55"/>
                  <a:gd name="T30" fmla="+- 0 12069 12064"/>
                  <a:gd name="T31" fmla="*/ 12069 h 131"/>
                  <a:gd name="T32" fmla="+- 0 10178 10123"/>
                  <a:gd name="T33" fmla="*/ T32 w 55"/>
                  <a:gd name="T34" fmla="+- 0 12064 12064"/>
                  <a:gd name="T35" fmla="*/ 12064 h 131"/>
                  <a:gd name="T36" fmla="+- 0 10165 10123"/>
                  <a:gd name="T37" fmla="*/ T36 w 55"/>
                  <a:gd name="T38" fmla="+- 0 12078 12064"/>
                  <a:gd name="T39" fmla="*/ 12078 h 131"/>
                  <a:gd name="T40" fmla="+- 0 10155 10123"/>
                  <a:gd name="T41" fmla="*/ T40 w 55"/>
                  <a:gd name="T42" fmla="+- 0 12094 12064"/>
                  <a:gd name="T43" fmla="*/ 12094 h 131"/>
                  <a:gd name="T44" fmla="+- 0 10147 10123"/>
                  <a:gd name="T45" fmla="*/ T44 w 55"/>
                  <a:gd name="T46" fmla="+- 0 12113 12064"/>
                  <a:gd name="T47" fmla="*/ 12113 h 131"/>
                  <a:gd name="T48" fmla="+- 0 10143 10123"/>
                  <a:gd name="T49" fmla="*/ T48 w 55"/>
                  <a:gd name="T50" fmla="+- 0 12134 12064"/>
                  <a:gd name="T51" fmla="*/ 12134 h 131"/>
                  <a:gd name="T52" fmla="+- 0 10144 10123"/>
                  <a:gd name="T53" fmla="*/ T52 w 55"/>
                  <a:gd name="T54" fmla="+- 0 12160 12064"/>
                  <a:gd name="T55" fmla="*/ 12160 h 131"/>
                  <a:gd name="T56" fmla="+- 0 10146 10123"/>
                  <a:gd name="T57" fmla="*/ T56 w 55"/>
                  <a:gd name="T58" fmla="+- 0 12179 12064"/>
                  <a:gd name="T59" fmla="*/ 12179 h 131"/>
                  <a:gd name="T60" fmla="+- 0 10152 10123"/>
                  <a:gd name="T61" fmla="*/ T60 w 55"/>
                  <a:gd name="T62" fmla="+- 0 12194 12064"/>
                  <a:gd name="T63" fmla="*/ 12194 h 131"/>
                  <a:gd name="T64" fmla="+- 0 10133 10123"/>
                  <a:gd name="T65" fmla="*/ T64 w 55"/>
                  <a:gd name="T66" fmla="+- 0 12194 12064"/>
                  <a:gd name="T67" fmla="*/ 12194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0"/>
                    </a:moveTo>
                    <a:lnTo>
                      <a:pt x="4" y="113"/>
                    </a:lnTo>
                    <a:lnTo>
                      <a:pt x="1" y="93"/>
                    </a:lnTo>
                    <a:lnTo>
                      <a:pt x="0" y="81"/>
                    </a:lnTo>
                    <a:lnTo>
                      <a:pt x="2" y="57"/>
                    </a:lnTo>
                    <a:lnTo>
                      <a:pt x="8" y="37"/>
                    </a:lnTo>
                    <a:lnTo>
                      <a:pt x="18" y="20"/>
                    </a:lnTo>
                    <a:lnTo>
                      <a:pt x="30" y="5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2" y="30"/>
                    </a:lnTo>
                    <a:lnTo>
                      <a:pt x="24" y="49"/>
                    </a:lnTo>
                    <a:lnTo>
                      <a:pt x="20" y="70"/>
                    </a:lnTo>
                    <a:lnTo>
                      <a:pt x="21" y="96"/>
                    </a:lnTo>
                    <a:lnTo>
                      <a:pt x="23" y="115"/>
                    </a:lnTo>
                    <a:lnTo>
                      <a:pt x="29" y="130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7" name="Group 1735"/>
            <p:cNvGrpSpPr>
              <a:grpSpLocks/>
            </p:cNvGrpSpPr>
            <p:nvPr/>
          </p:nvGrpSpPr>
          <p:grpSpPr bwMode="auto">
            <a:xfrm>
              <a:off x="10162" y="12068"/>
              <a:ext cx="78" cy="98"/>
              <a:chOff x="10162" y="12068"/>
              <a:chExt cx="78" cy="98"/>
            </a:xfrm>
          </p:grpSpPr>
          <p:sp>
            <p:nvSpPr>
              <p:cNvPr id="3517" name="Freeform 1736"/>
              <p:cNvSpPr>
                <a:spLocks/>
              </p:cNvSpPr>
              <p:nvPr/>
            </p:nvSpPr>
            <p:spPr bwMode="auto">
              <a:xfrm>
                <a:off x="10162" y="12068"/>
                <a:ext cx="78" cy="98"/>
              </a:xfrm>
              <a:custGeom>
                <a:avLst/>
                <a:gdLst>
                  <a:gd name="T0" fmla="+- 0 10195 10162"/>
                  <a:gd name="T1" fmla="*/ T0 w 78"/>
                  <a:gd name="T2" fmla="+- 0 12095 12068"/>
                  <a:gd name="T3" fmla="*/ 12095 h 98"/>
                  <a:gd name="T4" fmla="+- 0 10177 10162"/>
                  <a:gd name="T5" fmla="*/ T4 w 78"/>
                  <a:gd name="T6" fmla="+- 0 12091 12068"/>
                  <a:gd name="T7" fmla="*/ 12091 h 98"/>
                  <a:gd name="T8" fmla="+- 0 10187 10162"/>
                  <a:gd name="T9" fmla="*/ T8 w 78"/>
                  <a:gd name="T10" fmla="+- 0 12075 12068"/>
                  <a:gd name="T11" fmla="*/ 12075 h 98"/>
                  <a:gd name="T12" fmla="+- 0 10208 10162"/>
                  <a:gd name="T13" fmla="*/ T12 w 78"/>
                  <a:gd name="T14" fmla="+- 0 12068 12068"/>
                  <a:gd name="T15" fmla="*/ 12068 h 98"/>
                  <a:gd name="T16" fmla="+- 0 10212 10162"/>
                  <a:gd name="T17" fmla="*/ T16 w 78"/>
                  <a:gd name="T18" fmla="+- 0 12068 12068"/>
                  <a:gd name="T19" fmla="*/ 12068 h 98"/>
                  <a:gd name="T20" fmla="+- 0 10232 10162"/>
                  <a:gd name="T21" fmla="*/ T20 w 78"/>
                  <a:gd name="T22" fmla="+- 0 12074 12068"/>
                  <a:gd name="T23" fmla="*/ 12074 h 98"/>
                  <a:gd name="T24" fmla="+- 0 10236 10162"/>
                  <a:gd name="T25" fmla="*/ T24 w 78"/>
                  <a:gd name="T26" fmla="+- 0 12082 12068"/>
                  <a:gd name="T27" fmla="*/ 12082 h 98"/>
                  <a:gd name="T28" fmla="+- 0 10221 10162"/>
                  <a:gd name="T29" fmla="*/ T28 w 78"/>
                  <a:gd name="T30" fmla="+- 0 12082 12068"/>
                  <a:gd name="T31" fmla="*/ 12082 h 98"/>
                  <a:gd name="T32" fmla="+- 0 10210 10162"/>
                  <a:gd name="T33" fmla="*/ T32 w 78"/>
                  <a:gd name="T34" fmla="+- 0 12083 12068"/>
                  <a:gd name="T35" fmla="*/ 12083 h 98"/>
                  <a:gd name="T36" fmla="+- 0 10201 10162"/>
                  <a:gd name="T37" fmla="*/ T36 w 78"/>
                  <a:gd name="T38" fmla="+- 0 12084 12068"/>
                  <a:gd name="T39" fmla="*/ 12084 h 98"/>
                  <a:gd name="T40" fmla="+- 0 10197 10162"/>
                  <a:gd name="T41" fmla="*/ T40 w 78"/>
                  <a:gd name="T42" fmla="+- 0 12088 12068"/>
                  <a:gd name="T43" fmla="*/ 12088 h 98"/>
                  <a:gd name="T44" fmla="+- 0 10195 10162"/>
                  <a:gd name="T45" fmla="*/ T44 w 78"/>
                  <a:gd name="T46" fmla="+- 0 12095 12068"/>
                  <a:gd name="T47" fmla="*/ 1209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33" y="27"/>
                    </a:moveTo>
                    <a:lnTo>
                      <a:pt x="15" y="23"/>
                    </a:lnTo>
                    <a:lnTo>
                      <a:pt x="25" y="7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70" y="6"/>
                    </a:lnTo>
                    <a:lnTo>
                      <a:pt x="74" y="14"/>
                    </a:lnTo>
                    <a:lnTo>
                      <a:pt x="59" y="14"/>
                    </a:lnTo>
                    <a:lnTo>
                      <a:pt x="48" y="15"/>
                    </a:lnTo>
                    <a:lnTo>
                      <a:pt x="39" y="16"/>
                    </a:lnTo>
                    <a:lnTo>
                      <a:pt x="35" y="20"/>
                    </a:lnTo>
                    <a:lnTo>
                      <a:pt x="3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8" name="Freeform 1737"/>
              <p:cNvSpPr>
                <a:spLocks/>
              </p:cNvSpPr>
              <p:nvPr/>
            </p:nvSpPr>
            <p:spPr bwMode="auto">
              <a:xfrm>
                <a:off x="10162" y="12068"/>
                <a:ext cx="78" cy="98"/>
              </a:xfrm>
              <a:custGeom>
                <a:avLst/>
                <a:gdLst>
                  <a:gd name="T0" fmla="+- 0 10230 10162"/>
                  <a:gd name="T1" fmla="*/ T0 w 78"/>
                  <a:gd name="T2" fmla="+- 0 12165 12068"/>
                  <a:gd name="T3" fmla="*/ 12165 h 98"/>
                  <a:gd name="T4" fmla="+- 0 10162 10162"/>
                  <a:gd name="T5" fmla="*/ T4 w 78"/>
                  <a:gd name="T6" fmla="+- 0 12165 12068"/>
                  <a:gd name="T7" fmla="*/ 12165 h 98"/>
                  <a:gd name="T8" fmla="+- 0 10170 10162"/>
                  <a:gd name="T9" fmla="*/ T8 w 78"/>
                  <a:gd name="T10" fmla="+- 0 12145 12068"/>
                  <a:gd name="T11" fmla="*/ 12145 h 98"/>
                  <a:gd name="T12" fmla="+- 0 10184 10162"/>
                  <a:gd name="T13" fmla="*/ T12 w 78"/>
                  <a:gd name="T14" fmla="+- 0 12130 12068"/>
                  <a:gd name="T15" fmla="*/ 12130 h 98"/>
                  <a:gd name="T16" fmla="+- 0 10201 10162"/>
                  <a:gd name="T17" fmla="*/ T16 w 78"/>
                  <a:gd name="T18" fmla="+- 0 12119 12068"/>
                  <a:gd name="T19" fmla="*/ 12119 h 98"/>
                  <a:gd name="T20" fmla="+- 0 10215 10162"/>
                  <a:gd name="T21" fmla="*/ T20 w 78"/>
                  <a:gd name="T22" fmla="+- 0 12106 12068"/>
                  <a:gd name="T23" fmla="*/ 12106 h 98"/>
                  <a:gd name="T24" fmla="+- 0 10224 10162"/>
                  <a:gd name="T25" fmla="*/ T24 w 78"/>
                  <a:gd name="T26" fmla="+- 0 12092 12068"/>
                  <a:gd name="T27" fmla="*/ 12092 h 98"/>
                  <a:gd name="T28" fmla="+- 0 10221 10162"/>
                  <a:gd name="T29" fmla="*/ T28 w 78"/>
                  <a:gd name="T30" fmla="+- 0 12082 12068"/>
                  <a:gd name="T31" fmla="*/ 12082 h 98"/>
                  <a:gd name="T32" fmla="+- 0 10236 10162"/>
                  <a:gd name="T33" fmla="*/ T32 w 78"/>
                  <a:gd name="T34" fmla="+- 0 12082 12068"/>
                  <a:gd name="T35" fmla="*/ 12082 h 98"/>
                  <a:gd name="T36" fmla="+- 0 10240 10162"/>
                  <a:gd name="T37" fmla="*/ T36 w 78"/>
                  <a:gd name="T38" fmla="+- 0 12089 12068"/>
                  <a:gd name="T39" fmla="*/ 12089 h 98"/>
                  <a:gd name="T40" fmla="+- 0 10237 10162"/>
                  <a:gd name="T41" fmla="*/ T40 w 78"/>
                  <a:gd name="T42" fmla="+- 0 12106 12068"/>
                  <a:gd name="T43" fmla="*/ 12106 h 98"/>
                  <a:gd name="T44" fmla="+- 0 10218 10162"/>
                  <a:gd name="T45" fmla="*/ T44 w 78"/>
                  <a:gd name="T46" fmla="+- 0 12122 12068"/>
                  <a:gd name="T47" fmla="*/ 12122 h 98"/>
                  <a:gd name="T48" fmla="+- 0 10202 10162"/>
                  <a:gd name="T49" fmla="*/ T48 w 78"/>
                  <a:gd name="T50" fmla="+- 0 12135 12068"/>
                  <a:gd name="T51" fmla="*/ 12135 h 98"/>
                  <a:gd name="T52" fmla="+- 0 10190 10162"/>
                  <a:gd name="T53" fmla="*/ T52 w 78"/>
                  <a:gd name="T54" fmla="+- 0 12146 12068"/>
                  <a:gd name="T55" fmla="*/ 12146 h 98"/>
                  <a:gd name="T56" fmla="+- 0 10233 10162"/>
                  <a:gd name="T57" fmla="*/ T56 w 78"/>
                  <a:gd name="T58" fmla="+- 0 12149 12068"/>
                  <a:gd name="T59" fmla="*/ 12149 h 98"/>
                  <a:gd name="T60" fmla="+- 0 10230 10162"/>
                  <a:gd name="T61" fmla="*/ T60 w 78"/>
                  <a:gd name="T62" fmla="+- 0 12165 12068"/>
                  <a:gd name="T63" fmla="*/ 1216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8" h="98">
                    <a:moveTo>
                      <a:pt x="68" y="97"/>
                    </a:moveTo>
                    <a:lnTo>
                      <a:pt x="0" y="97"/>
                    </a:lnTo>
                    <a:lnTo>
                      <a:pt x="8" y="77"/>
                    </a:lnTo>
                    <a:lnTo>
                      <a:pt x="22" y="62"/>
                    </a:lnTo>
                    <a:lnTo>
                      <a:pt x="39" y="51"/>
                    </a:lnTo>
                    <a:lnTo>
                      <a:pt x="53" y="38"/>
                    </a:lnTo>
                    <a:lnTo>
                      <a:pt x="62" y="24"/>
                    </a:lnTo>
                    <a:lnTo>
                      <a:pt x="59" y="14"/>
                    </a:lnTo>
                    <a:lnTo>
                      <a:pt x="74" y="14"/>
                    </a:lnTo>
                    <a:lnTo>
                      <a:pt x="78" y="21"/>
                    </a:lnTo>
                    <a:lnTo>
                      <a:pt x="75" y="38"/>
                    </a:lnTo>
                    <a:lnTo>
                      <a:pt x="56" y="54"/>
                    </a:lnTo>
                    <a:lnTo>
                      <a:pt x="40" y="67"/>
                    </a:lnTo>
                    <a:lnTo>
                      <a:pt x="28" y="78"/>
                    </a:lnTo>
                    <a:lnTo>
                      <a:pt x="71" y="81"/>
                    </a:lnTo>
                    <a:lnTo>
                      <a:pt x="68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8" name="Group 1738"/>
            <p:cNvGrpSpPr>
              <a:grpSpLocks/>
            </p:cNvGrpSpPr>
            <p:nvPr/>
          </p:nvGrpSpPr>
          <p:grpSpPr bwMode="auto">
            <a:xfrm>
              <a:off x="10287" y="12091"/>
              <a:ext cx="78" cy="76"/>
              <a:chOff x="10287" y="12091"/>
              <a:chExt cx="78" cy="76"/>
            </a:xfrm>
          </p:grpSpPr>
          <p:sp>
            <p:nvSpPr>
              <p:cNvPr id="3514" name="Freeform 1739"/>
              <p:cNvSpPr>
                <a:spLocks/>
              </p:cNvSpPr>
              <p:nvPr/>
            </p:nvSpPr>
            <p:spPr bwMode="auto">
              <a:xfrm>
                <a:off x="10287" y="12091"/>
                <a:ext cx="78" cy="76"/>
              </a:xfrm>
              <a:custGeom>
                <a:avLst/>
                <a:gdLst>
                  <a:gd name="T0" fmla="+- 0 10322 10287"/>
                  <a:gd name="T1" fmla="*/ T0 w 78"/>
                  <a:gd name="T2" fmla="+- 0 12167 12091"/>
                  <a:gd name="T3" fmla="*/ 12167 h 76"/>
                  <a:gd name="T4" fmla="+- 0 10308 10287"/>
                  <a:gd name="T5" fmla="*/ T4 w 78"/>
                  <a:gd name="T6" fmla="+- 0 12166 12091"/>
                  <a:gd name="T7" fmla="*/ 12166 h 76"/>
                  <a:gd name="T8" fmla="+- 0 10292 10287"/>
                  <a:gd name="T9" fmla="*/ T8 w 78"/>
                  <a:gd name="T10" fmla="+- 0 12161 12091"/>
                  <a:gd name="T11" fmla="*/ 12161 h 76"/>
                  <a:gd name="T12" fmla="+- 0 10287 10287"/>
                  <a:gd name="T13" fmla="*/ T12 w 78"/>
                  <a:gd name="T14" fmla="+- 0 12147 12091"/>
                  <a:gd name="T15" fmla="*/ 12147 h 76"/>
                  <a:gd name="T16" fmla="+- 0 10289 10287"/>
                  <a:gd name="T17" fmla="*/ T16 w 78"/>
                  <a:gd name="T18" fmla="+- 0 12128 12091"/>
                  <a:gd name="T19" fmla="*/ 12128 h 76"/>
                  <a:gd name="T20" fmla="+- 0 10294 10287"/>
                  <a:gd name="T21" fmla="*/ T20 w 78"/>
                  <a:gd name="T22" fmla="+- 0 12108 12091"/>
                  <a:gd name="T23" fmla="*/ 12108 h 76"/>
                  <a:gd name="T24" fmla="+- 0 10316 10287"/>
                  <a:gd name="T25" fmla="*/ T24 w 78"/>
                  <a:gd name="T26" fmla="+- 0 12091 12091"/>
                  <a:gd name="T27" fmla="*/ 12091 h 76"/>
                  <a:gd name="T28" fmla="+- 0 10306 10287"/>
                  <a:gd name="T29" fmla="*/ T28 w 78"/>
                  <a:gd name="T30" fmla="+- 0 12143 12091"/>
                  <a:gd name="T31" fmla="*/ 12143 h 76"/>
                  <a:gd name="T32" fmla="+- 0 10318 10287"/>
                  <a:gd name="T33" fmla="*/ T32 w 78"/>
                  <a:gd name="T34" fmla="+- 0 12152 12091"/>
                  <a:gd name="T35" fmla="*/ 12152 h 76"/>
                  <a:gd name="T36" fmla="+- 0 10353 10287"/>
                  <a:gd name="T37" fmla="*/ T36 w 78"/>
                  <a:gd name="T38" fmla="+- 0 12152 12091"/>
                  <a:gd name="T39" fmla="*/ 12152 h 76"/>
                  <a:gd name="T40" fmla="+- 0 10353 10287"/>
                  <a:gd name="T41" fmla="*/ T40 w 78"/>
                  <a:gd name="T42" fmla="+- 0 12152 12091"/>
                  <a:gd name="T43" fmla="*/ 12152 h 76"/>
                  <a:gd name="T44" fmla="+- 0 10333 10287"/>
                  <a:gd name="T45" fmla="*/ T44 w 78"/>
                  <a:gd name="T46" fmla="+- 0 12152 12091"/>
                  <a:gd name="T47" fmla="*/ 12152 h 76"/>
                  <a:gd name="T48" fmla="+- 0 10328 10287"/>
                  <a:gd name="T49" fmla="*/ T48 w 78"/>
                  <a:gd name="T50" fmla="+- 0 12160 12091"/>
                  <a:gd name="T51" fmla="*/ 12160 h 76"/>
                  <a:gd name="T52" fmla="+- 0 10322 10287"/>
                  <a:gd name="T53" fmla="*/ T52 w 78"/>
                  <a:gd name="T54" fmla="+- 0 12167 12091"/>
                  <a:gd name="T55" fmla="*/ 1216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5" y="76"/>
                    </a:moveTo>
                    <a:lnTo>
                      <a:pt x="21" y="75"/>
                    </a:lnTo>
                    <a:lnTo>
                      <a:pt x="5" y="70"/>
                    </a:lnTo>
                    <a:lnTo>
                      <a:pt x="0" y="56"/>
                    </a:lnTo>
                    <a:lnTo>
                      <a:pt x="2" y="37"/>
                    </a:lnTo>
                    <a:lnTo>
                      <a:pt x="7" y="17"/>
                    </a:lnTo>
                    <a:lnTo>
                      <a:pt x="29" y="0"/>
                    </a:lnTo>
                    <a:lnTo>
                      <a:pt x="19" y="52"/>
                    </a:lnTo>
                    <a:lnTo>
                      <a:pt x="31" y="61"/>
                    </a:lnTo>
                    <a:lnTo>
                      <a:pt x="66" y="61"/>
                    </a:lnTo>
                    <a:lnTo>
                      <a:pt x="46" y="61"/>
                    </a:lnTo>
                    <a:lnTo>
                      <a:pt x="41" y="69"/>
                    </a:lnTo>
                    <a:lnTo>
                      <a:pt x="3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5" name="Freeform 1740"/>
              <p:cNvSpPr>
                <a:spLocks/>
              </p:cNvSpPr>
              <p:nvPr/>
            </p:nvSpPr>
            <p:spPr bwMode="auto">
              <a:xfrm>
                <a:off x="10287" y="12091"/>
                <a:ext cx="78" cy="76"/>
              </a:xfrm>
              <a:custGeom>
                <a:avLst/>
                <a:gdLst>
                  <a:gd name="T0" fmla="+- 0 10353 10287"/>
                  <a:gd name="T1" fmla="*/ T0 w 78"/>
                  <a:gd name="T2" fmla="+- 0 12152 12091"/>
                  <a:gd name="T3" fmla="*/ 12152 h 76"/>
                  <a:gd name="T4" fmla="+- 0 10318 10287"/>
                  <a:gd name="T5" fmla="*/ T4 w 78"/>
                  <a:gd name="T6" fmla="+- 0 12152 12091"/>
                  <a:gd name="T7" fmla="*/ 12152 h 76"/>
                  <a:gd name="T8" fmla="+- 0 10332 10287"/>
                  <a:gd name="T9" fmla="*/ T8 w 78"/>
                  <a:gd name="T10" fmla="+- 0 12144 12091"/>
                  <a:gd name="T11" fmla="*/ 12144 h 76"/>
                  <a:gd name="T12" fmla="+- 0 10338 10287"/>
                  <a:gd name="T13" fmla="*/ T12 w 78"/>
                  <a:gd name="T14" fmla="+- 0 12124 12091"/>
                  <a:gd name="T15" fmla="*/ 12124 h 76"/>
                  <a:gd name="T16" fmla="+- 0 10342 10287"/>
                  <a:gd name="T17" fmla="*/ T16 w 78"/>
                  <a:gd name="T18" fmla="+- 0 12104 12091"/>
                  <a:gd name="T19" fmla="*/ 12104 h 76"/>
                  <a:gd name="T20" fmla="+- 0 10364 10287"/>
                  <a:gd name="T21" fmla="*/ T20 w 78"/>
                  <a:gd name="T22" fmla="+- 0 12091 12091"/>
                  <a:gd name="T23" fmla="*/ 12091 h 76"/>
                  <a:gd name="T24" fmla="+- 0 10353 10287"/>
                  <a:gd name="T25" fmla="*/ T24 w 78"/>
                  <a:gd name="T26" fmla="+- 0 12152 12091"/>
                  <a:gd name="T27" fmla="*/ 12152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6" y="61"/>
                    </a:moveTo>
                    <a:lnTo>
                      <a:pt x="31" y="61"/>
                    </a:lnTo>
                    <a:lnTo>
                      <a:pt x="45" y="53"/>
                    </a:lnTo>
                    <a:lnTo>
                      <a:pt x="51" y="33"/>
                    </a:lnTo>
                    <a:lnTo>
                      <a:pt x="55" y="13"/>
                    </a:lnTo>
                    <a:lnTo>
                      <a:pt x="77" y="0"/>
                    </a:lnTo>
                    <a:lnTo>
                      <a:pt x="66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6" name="Freeform 1741"/>
              <p:cNvSpPr>
                <a:spLocks/>
              </p:cNvSpPr>
              <p:nvPr/>
            </p:nvSpPr>
            <p:spPr bwMode="auto">
              <a:xfrm>
                <a:off x="10287" y="12091"/>
                <a:ext cx="78" cy="76"/>
              </a:xfrm>
              <a:custGeom>
                <a:avLst/>
                <a:gdLst>
                  <a:gd name="T0" fmla="+- 0 10350 10287"/>
                  <a:gd name="T1" fmla="*/ T0 w 78"/>
                  <a:gd name="T2" fmla="+- 0 12165 12091"/>
                  <a:gd name="T3" fmla="*/ 12165 h 76"/>
                  <a:gd name="T4" fmla="+- 0 10332 10287"/>
                  <a:gd name="T5" fmla="*/ T4 w 78"/>
                  <a:gd name="T6" fmla="+- 0 12165 12091"/>
                  <a:gd name="T7" fmla="*/ 12165 h 76"/>
                  <a:gd name="T8" fmla="+- 0 10332 10287"/>
                  <a:gd name="T9" fmla="*/ T8 w 78"/>
                  <a:gd name="T10" fmla="+- 0 12161 12091"/>
                  <a:gd name="T11" fmla="*/ 12161 h 76"/>
                  <a:gd name="T12" fmla="+- 0 10334 10287"/>
                  <a:gd name="T13" fmla="*/ T12 w 78"/>
                  <a:gd name="T14" fmla="+- 0 12155 12091"/>
                  <a:gd name="T15" fmla="*/ 12155 h 76"/>
                  <a:gd name="T16" fmla="+- 0 10333 10287"/>
                  <a:gd name="T17" fmla="*/ T16 w 78"/>
                  <a:gd name="T18" fmla="+- 0 12152 12091"/>
                  <a:gd name="T19" fmla="*/ 12152 h 76"/>
                  <a:gd name="T20" fmla="+- 0 10353 10287"/>
                  <a:gd name="T21" fmla="*/ T20 w 78"/>
                  <a:gd name="T22" fmla="+- 0 12152 12091"/>
                  <a:gd name="T23" fmla="*/ 12152 h 76"/>
                  <a:gd name="T24" fmla="+- 0 10350 10287"/>
                  <a:gd name="T25" fmla="*/ T24 w 78"/>
                  <a:gd name="T26" fmla="+- 0 12165 12091"/>
                  <a:gd name="T27" fmla="*/ 1216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5" y="74"/>
                    </a:lnTo>
                    <a:lnTo>
                      <a:pt x="45" y="70"/>
                    </a:lnTo>
                    <a:lnTo>
                      <a:pt x="47" y="64"/>
                    </a:lnTo>
                    <a:lnTo>
                      <a:pt x="46" y="61"/>
                    </a:lnTo>
                    <a:lnTo>
                      <a:pt x="66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39" name="Group 1742"/>
            <p:cNvGrpSpPr>
              <a:grpSpLocks/>
            </p:cNvGrpSpPr>
            <p:nvPr/>
          </p:nvGrpSpPr>
          <p:grpSpPr bwMode="auto">
            <a:xfrm>
              <a:off x="10369" y="12090"/>
              <a:ext cx="77" cy="76"/>
              <a:chOff x="10369" y="12090"/>
              <a:chExt cx="77" cy="76"/>
            </a:xfrm>
          </p:grpSpPr>
          <p:sp>
            <p:nvSpPr>
              <p:cNvPr id="3511" name="Freeform 1743"/>
              <p:cNvSpPr>
                <a:spLocks/>
              </p:cNvSpPr>
              <p:nvPr/>
            </p:nvSpPr>
            <p:spPr bwMode="auto">
              <a:xfrm>
                <a:off x="10369" y="12090"/>
                <a:ext cx="77" cy="76"/>
              </a:xfrm>
              <a:custGeom>
                <a:avLst/>
                <a:gdLst>
                  <a:gd name="T0" fmla="+- 0 10409 10369"/>
                  <a:gd name="T1" fmla="*/ T0 w 77"/>
                  <a:gd name="T2" fmla="+- 0 12104 12090"/>
                  <a:gd name="T3" fmla="*/ 12104 h 76"/>
                  <a:gd name="T4" fmla="+- 0 10399 10369"/>
                  <a:gd name="T5" fmla="*/ T4 w 77"/>
                  <a:gd name="T6" fmla="+- 0 12104 12090"/>
                  <a:gd name="T7" fmla="*/ 12104 h 76"/>
                  <a:gd name="T8" fmla="+- 0 10405 10369"/>
                  <a:gd name="T9" fmla="*/ T8 w 77"/>
                  <a:gd name="T10" fmla="+- 0 12096 12090"/>
                  <a:gd name="T11" fmla="*/ 12096 h 76"/>
                  <a:gd name="T12" fmla="+- 0 10412 10369"/>
                  <a:gd name="T13" fmla="*/ T12 w 77"/>
                  <a:gd name="T14" fmla="+- 0 12090 12090"/>
                  <a:gd name="T15" fmla="*/ 12090 h 76"/>
                  <a:gd name="T16" fmla="+- 0 10425 10369"/>
                  <a:gd name="T17" fmla="*/ T16 w 77"/>
                  <a:gd name="T18" fmla="+- 0 12090 12090"/>
                  <a:gd name="T19" fmla="*/ 12090 h 76"/>
                  <a:gd name="T20" fmla="+- 0 10441 10369"/>
                  <a:gd name="T21" fmla="*/ T20 w 77"/>
                  <a:gd name="T22" fmla="+- 0 12095 12090"/>
                  <a:gd name="T23" fmla="*/ 12095 h 76"/>
                  <a:gd name="T24" fmla="+- 0 10443 10369"/>
                  <a:gd name="T25" fmla="*/ T24 w 77"/>
                  <a:gd name="T26" fmla="+- 0 12102 12090"/>
                  <a:gd name="T27" fmla="*/ 12102 h 76"/>
                  <a:gd name="T28" fmla="+- 0 10427 10369"/>
                  <a:gd name="T29" fmla="*/ T28 w 77"/>
                  <a:gd name="T30" fmla="+- 0 12102 12090"/>
                  <a:gd name="T31" fmla="*/ 12102 h 76"/>
                  <a:gd name="T32" fmla="+- 0 10409 10369"/>
                  <a:gd name="T33" fmla="*/ T32 w 77"/>
                  <a:gd name="T34" fmla="+- 0 12103 12090"/>
                  <a:gd name="T35" fmla="*/ 12103 h 76"/>
                  <a:gd name="T36" fmla="+- 0 10409 10369"/>
                  <a:gd name="T37" fmla="*/ T36 w 77"/>
                  <a:gd name="T38" fmla="+- 0 12104 12090"/>
                  <a:gd name="T39" fmla="*/ 12104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0" y="14"/>
                    </a:lnTo>
                    <a:lnTo>
                      <a:pt x="36" y="6"/>
                    </a:lnTo>
                    <a:lnTo>
                      <a:pt x="43" y="0"/>
                    </a:lnTo>
                    <a:lnTo>
                      <a:pt x="56" y="0"/>
                    </a:lnTo>
                    <a:lnTo>
                      <a:pt x="72" y="5"/>
                    </a:lnTo>
                    <a:lnTo>
                      <a:pt x="74" y="12"/>
                    </a:lnTo>
                    <a:lnTo>
                      <a:pt x="58" y="12"/>
                    </a:lnTo>
                    <a:lnTo>
                      <a:pt x="40" y="13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2" name="Freeform 1744"/>
              <p:cNvSpPr>
                <a:spLocks/>
              </p:cNvSpPr>
              <p:nvPr/>
            </p:nvSpPr>
            <p:spPr bwMode="auto">
              <a:xfrm>
                <a:off x="10369" y="12090"/>
                <a:ext cx="77" cy="76"/>
              </a:xfrm>
              <a:custGeom>
                <a:avLst/>
                <a:gdLst>
                  <a:gd name="T0" fmla="+- 0 10369 10369"/>
                  <a:gd name="T1" fmla="*/ T0 w 77"/>
                  <a:gd name="T2" fmla="+- 0 12165 12090"/>
                  <a:gd name="T3" fmla="*/ 12165 h 76"/>
                  <a:gd name="T4" fmla="+- 0 10383 10369"/>
                  <a:gd name="T5" fmla="*/ T4 w 77"/>
                  <a:gd name="T6" fmla="+- 0 12091 12090"/>
                  <a:gd name="T7" fmla="*/ 12091 h 76"/>
                  <a:gd name="T8" fmla="+- 0 10401 10369"/>
                  <a:gd name="T9" fmla="*/ T8 w 77"/>
                  <a:gd name="T10" fmla="+- 0 12091 12090"/>
                  <a:gd name="T11" fmla="*/ 12091 h 76"/>
                  <a:gd name="T12" fmla="+- 0 10399 10369"/>
                  <a:gd name="T13" fmla="*/ T12 w 77"/>
                  <a:gd name="T14" fmla="+- 0 12104 12090"/>
                  <a:gd name="T15" fmla="*/ 12104 h 76"/>
                  <a:gd name="T16" fmla="+- 0 10409 10369"/>
                  <a:gd name="T17" fmla="*/ T16 w 77"/>
                  <a:gd name="T18" fmla="+- 0 12104 12090"/>
                  <a:gd name="T19" fmla="*/ 12104 h 76"/>
                  <a:gd name="T20" fmla="+- 0 10404 10369"/>
                  <a:gd name="T21" fmla="*/ T20 w 77"/>
                  <a:gd name="T22" fmla="+- 0 12110 12090"/>
                  <a:gd name="T23" fmla="*/ 12110 h 76"/>
                  <a:gd name="T24" fmla="+- 0 10396 10369"/>
                  <a:gd name="T25" fmla="*/ T24 w 77"/>
                  <a:gd name="T26" fmla="+- 0 12126 12090"/>
                  <a:gd name="T27" fmla="*/ 12126 h 76"/>
                  <a:gd name="T28" fmla="+- 0 10392 10369"/>
                  <a:gd name="T29" fmla="*/ T28 w 77"/>
                  <a:gd name="T30" fmla="+- 0 12147 12090"/>
                  <a:gd name="T31" fmla="*/ 12147 h 76"/>
                  <a:gd name="T32" fmla="+- 0 10369 10369"/>
                  <a:gd name="T33" fmla="*/ T32 w 77"/>
                  <a:gd name="T34" fmla="+- 0 12165 12090"/>
                  <a:gd name="T35" fmla="*/ 1216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5"/>
                    </a:moveTo>
                    <a:lnTo>
                      <a:pt x="14" y="1"/>
                    </a:lnTo>
                    <a:lnTo>
                      <a:pt x="32" y="1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7" y="36"/>
                    </a:lnTo>
                    <a:lnTo>
                      <a:pt x="23" y="57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3" name="Freeform 1745"/>
              <p:cNvSpPr>
                <a:spLocks/>
              </p:cNvSpPr>
              <p:nvPr/>
            </p:nvSpPr>
            <p:spPr bwMode="auto">
              <a:xfrm>
                <a:off x="10369" y="12090"/>
                <a:ext cx="77" cy="76"/>
              </a:xfrm>
              <a:custGeom>
                <a:avLst/>
                <a:gdLst>
                  <a:gd name="T0" fmla="+- 0 10417 10369"/>
                  <a:gd name="T1" fmla="*/ T0 w 77"/>
                  <a:gd name="T2" fmla="+- 0 12165 12090"/>
                  <a:gd name="T3" fmla="*/ 12165 h 76"/>
                  <a:gd name="T4" fmla="+- 0 10427 10369"/>
                  <a:gd name="T5" fmla="*/ T4 w 77"/>
                  <a:gd name="T6" fmla="+- 0 12113 12090"/>
                  <a:gd name="T7" fmla="*/ 12113 h 76"/>
                  <a:gd name="T8" fmla="+- 0 10427 10369"/>
                  <a:gd name="T9" fmla="*/ T8 w 77"/>
                  <a:gd name="T10" fmla="+- 0 12102 12090"/>
                  <a:gd name="T11" fmla="*/ 12102 h 76"/>
                  <a:gd name="T12" fmla="+- 0 10443 10369"/>
                  <a:gd name="T13" fmla="*/ T12 w 77"/>
                  <a:gd name="T14" fmla="+- 0 12102 12090"/>
                  <a:gd name="T15" fmla="*/ 12102 h 76"/>
                  <a:gd name="T16" fmla="+- 0 10445 10369"/>
                  <a:gd name="T17" fmla="*/ T16 w 77"/>
                  <a:gd name="T18" fmla="+- 0 12110 12090"/>
                  <a:gd name="T19" fmla="*/ 12110 h 76"/>
                  <a:gd name="T20" fmla="+- 0 10444 10369"/>
                  <a:gd name="T21" fmla="*/ T20 w 77"/>
                  <a:gd name="T22" fmla="+- 0 12129 12090"/>
                  <a:gd name="T23" fmla="*/ 12129 h 76"/>
                  <a:gd name="T24" fmla="+- 0 10439 10369"/>
                  <a:gd name="T25" fmla="*/ T24 w 77"/>
                  <a:gd name="T26" fmla="+- 0 12149 12090"/>
                  <a:gd name="T27" fmla="*/ 12149 h 76"/>
                  <a:gd name="T28" fmla="+- 0 10417 10369"/>
                  <a:gd name="T29" fmla="*/ T28 w 77"/>
                  <a:gd name="T30" fmla="+- 0 12165 12090"/>
                  <a:gd name="T31" fmla="*/ 1216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5"/>
                    </a:moveTo>
                    <a:lnTo>
                      <a:pt x="58" y="23"/>
                    </a:lnTo>
                    <a:lnTo>
                      <a:pt x="58" y="12"/>
                    </a:lnTo>
                    <a:lnTo>
                      <a:pt x="74" y="12"/>
                    </a:lnTo>
                    <a:lnTo>
                      <a:pt x="76" y="20"/>
                    </a:lnTo>
                    <a:lnTo>
                      <a:pt x="75" y="39"/>
                    </a:lnTo>
                    <a:lnTo>
                      <a:pt x="70" y="59"/>
                    </a:lnTo>
                    <a:lnTo>
                      <a:pt x="4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0" name="Group 1746"/>
            <p:cNvGrpSpPr>
              <a:grpSpLocks/>
            </p:cNvGrpSpPr>
            <p:nvPr/>
          </p:nvGrpSpPr>
          <p:grpSpPr bwMode="auto">
            <a:xfrm>
              <a:off x="10454" y="12064"/>
              <a:ext cx="39" cy="102"/>
              <a:chOff x="10454" y="12064"/>
              <a:chExt cx="39" cy="102"/>
            </a:xfrm>
          </p:grpSpPr>
          <p:sp>
            <p:nvSpPr>
              <p:cNvPr id="3509" name="Freeform 1747"/>
              <p:cNvSpPr>
                <a:spLocks/>
              </p:cNvSpPr>
              <p:nvPr/>
            </p:nvSpPr>
            <p:spPr bwMode="auto">
              <a:xfrm>
                <a:off x="10454" y="12064"/>
                <a:ext cx="39" cy="102"/>
              </a:xfrm>
              <a:custGeom>
                <a:avLst/>
                <a:gdLst>
                  <a:gd name="T0" fmla="+- 0 10490 10454"/>
                  <a:gd name="T1" fmla="*/ T0 w 39"/>
                  <a:gd name="T2" fmla="+- 0 12078 12064"/>
                  <a:gd name="T3" fmla="*/ 12078 h 102"/>
                  <a:gd name="T4" fmla="+- 0 10471 10454"/>
                  <a:gd name="T5" fmla="*/ T4 w 39"/>
                  <a:gd name="T6" fmla="+- 0 12078 12064"/>
                  <a:gd name="T7" fmla="*/ 12078 h 102"/>
                  <a:gd name="T8" fmla="+- 0 10474 10454"/>
                  <a:gd name="T9" fmla="*/ T8 w 39"/>
                  <a:gd name="T10" fmla="+- 0 12064 12064"/>
                  <a:gd name="T11" fmla="*/ 12064 h 102"/>
                  <a:gd name="T12" fmla="+- 0 10493 10454"/>
                  <a:gd name="T13" fmla="*/ T12 w 39"/>
                  <a:gd name="T14" fmla="+- 0 12064 12064"/>
                  <a:gd name="T15" fmla="*/ 12064 h 102"/>
                  <a:gd name="T16" fmla="+- 0 10490 10454"/>
                  <a:gd name="T17" fmla="*/ T16 w 39"/>
                  <a:gd name="T18" fmla="+- 0 12078 12064"/>
                  <a:gd name="T19" fmla="*/ 12078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4"/>
                    </a:moveTo>
                    <a:lnTo>
                      <a:pt x="17" y="14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0" name="Freeform 1748"/>
              <p:cNvSpPr>
                <a:spLocks/>
              </p:cNvSpPr>
              <p:nvPr/>
            </p:nvSpPr>
            <p:spPr bwMode="auto">
              <a:xfrm>
                <a:off x="10454" y="12064"/>
                <a:ext cx="39" cy="102"/>
              </a:xfrm>
              <a:custGeom>
                <a:avLst/>
                <a:gdLst>
                  <a:gd name="T0" fmla="+- 0 10473 10454"/>
                  <a:gd name="T1" fmla="*/ T0 w 39"/>
                  <a:gd name="T2" fmla="+- 0 12165 12064"/>
                  <a:gd name="T3" fmla="*/ 12165 h 102"/>
                  <a:gd name="T4" fmla="+- 0 10454 10454"/>
                  <a:gd name="T5" fmla="*/ T4 w 39"/>
                  <a:gd name="T6" fmla="+- 0 12165 12064"/>
                  <a:gd name="T7" fmla="*/ 12165 h 102"/>
                  <a:gd name="T8" fmla="+- 0 10468 10454"/>
                  <a:gd name="T9" fmla="*/ T8 w 39"/>
                  <a:gd name="T10" fmla="+- 0 12091 12064"/>
                  <a:gd name="T11" fmla="*/ 12091 h 102"/>
                  <a:gd name="T12" fmla="+- 0 10487 10454"/>
                  <a:gd name="T13" fmla="*/ T12 w 39"/>
                  <a:gd name="T14" fmla="+- 0 12091 12064"/>
                  <a:gd name="T15" fmla="*/ 12091 h 102"/>
                  <a:gd name="T16" fmla="+- 0 10473 10454"/>
                  <a:gd name="T17" fmla="*/ T16 w 39"/>
                  <a:gd name="T18" fmla="+- 0 12165 12064"/>
                  <a:gd name="T19" fmla="*/ 12165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1"/>
                    </a:moveTo>
                    <a:lnTo>
                      <a:pt x="0" y="101"/>
                    </a:lnTo>
                    <a:lnTo>
                      <a:pt x="14" y="27"/>
                    </a:lnTo>
                    <a:lnTo>
                      <a:pt x="33" y="27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1" name="Group 1749"/>
            <p:cNvGrpSpPr>
              <a:grpSpLocks/>
            </p:cNvGrpSpPr>
            <p:nvPr/>
          </p:nvGrpSpPr>
          <p:grpSpPr bwMode="auto">
            <a:xfrm>
              <a:off x="10496" y="12074"/>
              <a:ext cx="46" cy="92"/>
              <a:chOff x="10496" y="12074"/>
              <a:chExt cx="46" cy="92"/>
            </a:xfrm>
          </p:grpSpPr>
          <p:sp>
            <p:nvSpPr>
              <p:cNvPr id="3505" name="Freeform 1750"/>
              <p:cNvSpPr>
                <a:spLocks/>
              </p:cNvSpPr>
              <p:nvPr/>
            </p:nvSpPr>
            <p:spPr bwMode="auto">
              <a:xfrm>
                <a:off x="10496" y="12074"/>
                <a:ext cx="46" cy="92"/>
              </a:xfrm>
              <a:custGeom>
                <a:avLst/>
                <a:gdLst>
                  <a:gd name="T0" fmla="+- 0 10528 10496"/>
                  <a:gd name="T1" fmla="*/ T0 w 46"/>
                  <a:gd name="T2" fmla="+- 0 12091 12074"/>
                  <a:gd name="T3" fmla="*/ 12091 h 92"/>
                  <a:gd name="T4" fmla="+- 0 10510 10496"/>
                  <a:gd name="T5" fmla="*/ T4 w 46"/>
                  <a:gd name="T6" fmla="+- 0 12091 12074"/>
                  <a:gd name="T7" fmla="*/ 12091 h 92"/>
                  <a:gd name="T8" fmla="+- 0 10519 10496"/>
                  <a:gd name="T9" fmla="*/ T8 w 46"/>
                  <a:gd name="T10" fmla="+- 0 12074 12074"/>
                  <a:gd name="T11" fmla="*/ 12074 h 92"/>
                  <a:gd name="T12" fmla="+- 0 10531 10496"/>
                  <a:gd name="T13" fmla="*/ T12 w 46"/>
                  <a:gd name="T14" fmla="+- 0 12074 12074"/>
                  <a:gd name="T15" fmla="*/ 12074 h 92"/>
                  <a:gd name="T16" fmla="+- 0 10528 10496"/>
                  <a:gd name="T17" fmla="*/ T16 w 46"/>
                  <a:gd name="T18" fmla="+- 0 12091 12074"/>
                  <a:gd name="T19" fmla="*/ 12091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2" y="17"/>
                    </a:moveTo>
                    <a:lnTo>
                      <a:pt x="14" y="1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6" name="Freeform 1751"/>
              <p:cNvSpPr>
                <a:spLocks/>
              </p:cNvSpPr>
              <p:nvPr/>
            </p:nvSpPr>
            <p:spPr bwMode="auto">
              <a:xfrm>
                <a:off x="10496" y="12074"/>
                <a:ext cx="46" cy="92"/>
              </a:xfrm>
              <a:custGeom>
                <a:avLst/>
                <a:gdLst>
                  <a:gd name="T0" fmla="+- 0 10539 10496"/>
                  <a:gd name="T1" fmla="*/ T0 w 46"/>
                  <a:gd name="T2" fmla="+- 0 12104 12074"/>
                  <a:gd name="T3" fmla="*/ 12104 h 92"/>
                  <a:gd name="T4" fmla="+- 0 10496 10496"/>
                  <a:gd name="T5" fmla="*/ T4 w 46"/>
                  <a:gd name="T6" fmla="+- 0 12104 12074"/>
                  <a:gd name="T7" fmla="*/ 12104 h 92"/>
                  <a:gd name="T8" fmla="+- 0 10499 10496"/>
                  <a:gd name="T9" fmla="*/ T8 w 46"/>
                  <a:gd name="T10" fmla="+- 0 12091 12074"/>
                  <a:gd name="T11" fmla="*/ 12091 h 92"/>
                  <a:gd name="T12" fmla="+- 0 10542 10496"/>
                  <a:gd name="T13" fmla="*/ T12 w 46"/>
                  <a:gd name="T14" fmla="+- 0 12091 12074"/>
                  <a:gd name="T15" fmla="*/ 12091 h 92"/>
                  <a:gd name="T16" fmla="+- 0 10539 10496"/>
                  <a:gd name="T17" fmla="*/ T16 w 46"/>
                  <a:gd name="T18" fmla="+- 0 12104 12074"/>
                  <a:gd name="T19" fmla="*/ 12104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0"/>
                    </a:moveTo>
                    <a:lnTo>
                      <a:pt x="0" y="30"/>
                    </a:lnTo>
                    <a:lnTo>
                      <a:pt x="3" y="17"/>
                    </a:lnTo>
                    <a:lnTo>
                      <a:pt x="46" y="17"/>
                    </a:ln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7" name="Freeform 1752"/>
              <p:cNvSpPr>
                <a:spLocks/>
              </p:cNvSpPr>
              <p:nvPr/>
            </p:nvSpPr>
            <p:spPr bwMode="auto">
              <a:xfrm>
                <a:off x="10496" y="12074"/>
                <a:ext cx="46" cy="92"/>
              </a:xfrm>
              <a:custGeom>
                <a:avLst/>
                <a:gdLst>
                  <a:gd name="T0" fmla="+- 0 10510 10496"/>
                  <a:gd name="T1" fmla="*/ T0 w 46"/>
                  <a:gd name="T2" fmla="+- 0 12166 12074"/>
                  <a:gd name="T3" fmla="*/ 12166 h 92"/>
                  <a:gd name="T4" fmla="+- 0 10499 10496"/>
                  <a:gd name="T5" fmla="*/ T4 w 46"/>
                  <a:gd name="T6" fmla="+- 0 12154 12074"/>
                  <a:gd name="T7" fmla="*/ 12154 h 92"/>
                  <a:gd name="T8" fmla="+- 0 10506 10496"/>
                  <a:gd name="T9" fmla="*/ T8 w 46"/>
                  <a:gd name="T10" fmla="+- 0 12104 12074"/>
                  <a:gd name="T11" fmla="*/ 12104 h 92"/>
                  <a:gd name="T12" fmla="+- 0 10525 10496"/>
                  <a:gd name="T13" fmla="*/ T12 w 46"/>
                  <a:gd name="T14" fmla="+- 0 12104 12074"/>
                  <a:gd name="T15" fmla="*/ 12104 h 92"/>
                  <a:gd name="T16" fmla="+- 0 10518 10496"/>
                  <a:gd name="T17" fmla="*/ T16 w 46"/>
                  <a:gd name="T18" fmla="+- 0 12141 12074"/>
                  <a:gd name="T19" fmla="*/ 12141 h 92"/>
                  <a:gd name="T20" fmla="+- 0 10515 10496"/>
                  <a:gd name="T21" fmla="*/ T20 w 46"/>
                  <a:gd name="T22" fmla="+- 0 12150 12074"/>
                  <a:gd name="T23" fmla="*/ 12150 h 92"/>
                  <a:gd name="T24" fmla="+- 0 10520 10496"/>
                  <a:gd name="T25" fmla="*/ T24 w 46"/>
                  <a:gd name="T26" fmla="+- 0 12156 12074"/>
                  <a:gd name="T27" fmla="*/ 12156 h 92"/>
                  <a:gd name="T28" fmla="+- 0 10530 10496"/>
                  <a:gd name="T29" fmla="*/ T28 w 46"/>
                  <a:gd name="T30" fmla="+- 0 12156 12074"/>
                  <a:gd name="T31" fmla="*/ 12156 h 92"/>
                  <a:gd name="T32" fmla="+- 0 10528 10496"/>
                  <a:gd name="T33" fmla="*/ T32 w 46"/>
                  <a:gd name="T34" fmla="+- 0 12165 12074"/>
                  <a:gd name="T35" fmla="*/ 12165 h 92"/>
                  <a:gd name="T36" fmla="+- 0 10510 10496"/>
                  <a:gd name="T37" fmla="*/ T36 w 46"/>
                  <a:gd name="T38" fmla="+- 0 12166 12074"/>
                  <a:gd name="T39" fmla="*/ 1216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2"/>
                    </a:moveTo>
                    <a:lnTo>
                      <a:pt x="3" y="80"/>
                    </a:lnTo>
                    <a:lnTo>
                      <a:pt x="10" y="30"/>
                    </a:lnTo>
                    <a:lnTo>
                      <a:pt x="29" y="30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2"/>
                    </a:lnTo>
                    <a:lnTo>
                      <a:pt x="34" y="82"/>
                    </a:lnTo>
                    <a:lnTo>
                      <a:pt x="32" y="91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8" name="Freeform 1753"/>
              <p:cNvSpPr>
                <a:spLocks/>
              </p:cNvSpPr>
              <p:nvPr/>
            </p:nvSpPr>
            <p:spPr bwMode="auto">
              <a:xfrm>
                <a:off x="10496" y="12074"/>
                <a:ext cx="46" cy="92"/>
              </a:xfrm>
              <a:custGeom>
                <a:avLst/>
                <a:gdLst>
                  <a:gd name="T0" fmla="+- 0 10530 10496"/>
                  <a:gd name="T1" fmla="*/ T0 w 46"/>
                  <a:gd name="T2" fmla="+- 0 12156 12074"/>
                  <a:gd name="T3" fmla="*/ 12156 h 92"/>
                  <a:gd name="T4" fmla="+- 0 10520 10496"/>
                  <a:gd name="T5" fmla="*/ T4 w 46"/>
                  <a:gd name="T6" fmla="+- 0 12156 12074"/>
                  <a:gd name="T7" fmla="*/ 12156 h 92"/>
                  <a:gd name="T8" fmla="+- 0 10531 10496"/>
                  <a:gd name="T9" fmla="*/ T8 w 46"/>
                  <a:gd name="T10" fmla="+- 0 12152 12074"/>
                  <a:gd name="T11" fmla="*/ 12152 h 92"/>
                  <a:gd name="T12" fmla="+- 0 10530 10496"/>
                  <a:gd name="T13" fmla="*/ T12 w 46"/>
                  <a:gd name="T14" fmla="+- 0 12156 12074"/>
                  <a:gd name="T15" fmla="*/ 1215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2"/>
                    </a:moveTo>
                    <a:lnTo>
                      <a:pt x="24" y="82"/>
                    </a:lnTo>
                    <a:lnTo>
                      <a:pt x="35" y="78"/>
                    </a:lnTo>
                    <a:lnTo>
                      <a:pt x="3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2" name="Group 1754"/>
            <p:cNvGrpSpPr>
              <a:grpSpLocks/>
            </p:cNvGrpSpPr>
            <p:nvPr/>
          </p:nvGrpSpPr>
          <p:grpSpPr bwMode="auto">
            <a:xfrm>
              <a:off x="10538" y="12091"/>
              <a:ext cx="68" cy="75"/>
              <a:chOff x="10538" y="12091"/>
              <a:chExt cx="68" cy="75"/>
            </a:xfrm>
          </p:grpSpPr>
          <p:sp>
            <p:nvSpPr>
              <p:cNvPr id="3502" name="Freeform 1755"/>
              <p:cNvSpPr>
                <a:spLocks/>
              </p:cNvSpPr>
              <p:nvPr/>
            </p:nvSpPr>
            <p:spPr bwMode="auto">
              <a:xfrm>
                <a:off x="10538" y="12091"/>
                <a:ext cx="68" cy="75"/>
              </a:xfrm>
              <a:custGeom>
                <a:avLst/>
                <a:gdLst>
                  <a:gd name="T0" fmla="+- 0 10598 10538"/>
                  <a:gd name="T1" fmla="*/ T0 w 68"/>
                  <a:gd name="T2" fmla="+- 0 12154 12091"/>
                  <a:gd name="T3" fmla="*/ 12154 h 75"/>
                  <a:gd name="T4" fmla="+- 0 10570 10538"/>
                  <a:gd name="T5" fmla="*/ T4 w 68"/>
                  <a:gd name="T6" fmla="+- 0 12154 12091"/>
                  <a:gd name="T7" fmla="*/ 12154 h 75"/>
                  <a:gd name="T8" fmla="+- 0 10587 10538"/>
                  <a:gd name="T9" fmla="*/ T8 w 68"/>
                  <a:gd name="T10" fmla="+- 0 12147 12091"/>
                  <a:gd name="T11" fmla="*/ 12147 h 75"/>
                  <a:gd name="T12" fmla="+- 0 10577 10538"/>
                  <a:gd name="T13" fmla="*/ T12 w 68"/>
                  <a:gd name="T14" fmla="+- 0 12137 12091"/>
                  <a:gd name="T15" fmla="*/ 12137 h 75"/>
                  <a:gd name="T16" fmla="+- 0 10561 10538"/>
                  <a:gd name="T17" fmla="*/ T16 w 68"/>
                  <a:gd name="T18" fmla="+- 0 12132 12091"/>
                  <a:gd name="T19" fmla="*/ 12132 h 75"/>
                  <a:gd name="T20" fmla="+- 0 10549 10538"/>
                  <a:gd name="T21" fmla="*/ T20 w 68"/>
                  <a:gd name="T22" fmla="+- 0 12123 12091"/>
                  <a:gd name="T23" fmla="*/ 12123 h 75"/>
                  <a:gd name="T24" fmla="+- 0 10555 10538"/>
                  <a:gd name="T25" fmla="*/ T24 w 68"/>
                  <a:gd name="T26" fmla="+- 0 12102 12091"/>
                  <a:gd name="T27" fmla="*/ 12102 h 75"/>
                  <a:gd name="T28" fmla="+- 0 10571 10538"/>
                  <a:gd name="T29" fmla="*/ T28 w 68"/>
                  <a:gd name="T30" fmla="+- 0 12092 12091"/>
                  <a:gd name="T31" fmla="*/ 12092 h 75"/>
                  <a:gd name="T32" fmla="+- 0 10591 10538"/>
                  <a:gd name="T33" fmla="*/ T32 w 68"/>
                  <a:gd name="T34" fmla="+- 0 12091 12091"/>
                  <a:gd name="T35" fmla="*/ 12091 h 75"/>
                  <a:gd name="T36" fmla="+- 0 10604 10538"/>
                  <a:gd name="T37" fmla="*/ T36 w 68"/>
                  <a:gd name="T38" fmla="+- 0 12098 12091"/>
                  <a:gd name="T39" fmla="*/ 12098 h 75"/>
                  <a:gd name="T40" fmla="+- 0 10565 10538"/>
                  <a:gd name="T41" fmla="*/ T40 w 68"/>
                  <a:gd name="T42" fmla="+- 0 12098 12091"/>
                  <a:gd name="T43" fmla="*/ 12098 h 75"/>
                  <a:gd name="T44" fmla="+- 0 10565 10538"/>
                  <a:gd name="T45" fmla="*/ T44 w 68"/>
                  <a:gd name="T46" fmla="+- 0 12111 12091"/>
                  <a:gd name="T47" fmla="*/ 12111 h 75"/>
                  <a:gd name="T48" fmla="+- 0 10576 10538"/>
                  <a:gd name="T49" fmla="*/ T48 w 68"/>
                  <a:gd name="T50" fmla="+- 0 12120 12091"/>
                  <a:gd name="T51" fmla="*/ 12120 h 75"/>
                  <a:gd name="T52" fmla="+- 0 10592 10538"/>
                  <a:gd name="T53" fmla="*/ T52 w 68"/>
                  <a:gd name="T54" fmla="+- 0 12124 12091"/>
                  <a:gd name="T55" fmla="*/ 12124 h 75"/>
                  <a:gd name="T56" fmla="+- 0 10604 10538"/>
                  <a:gd name="T57" fmla="*/ T56 w 68"/>
                  <a:gd name="T58" fmla="+- 0 12134 12091"/>
                  <a:gd name="T59" fmla="*/ 12134 h 75"/>
                  <a:gd name="T60" fmla="+- 0 10598 10538"/>
                  <a:gd name="T61" fmla="*/ T60 w 68"/>
                  <a:gd name="T62" fmla="+- 0 12154 12091"/>
                  <a:gd name="T63" fmla="*/ 1215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5">
                    <a:moveTo>
                      <a:pt x="60" y="63"/>
                    </a:moveTo>
                    <a:lnTo>
                      <a:pt x="32" y="63"/>
                    </a:lnTo>
                    <a:lnTo>
                      <a:pt x="49" y="56"/>
                    </a:lnTo>
                    <a:lnTo>
                      <a:pt x="39" y="46"/>
                    </a:lnTo>
                    <a:lnTo>
                      <a:pt x="23" y="41"/>
                    </a:lnTo>
                    <a:lnTo>
                      <a:pt x="11" y="32"/>
                    </a:lnTo>
                    <a:lnTo>
                      <a:pt x="17" y="11"/>
                    </a:lnTo>
                    <a:lnTo>
                      <a:pt x="33" y="1"/>
                    </a:lnTo>
                    <a:lnTo>
                      <a:pt x="53" y="0"/>
                    </a:lnTo>
                    <a:lnTo>
                      <a:pt x="66" y="7"/>
                    </a:lnTo>
                    <a:lnTo>
                      <a:pt x="27" y="7"/>
                    </a:lnTo>
                    <a:lnTo>
                      <a:pt x="27" y="20"/>
                    </a:lnTo>
                    <a:lnTo>
                      <a:pt x="38" y="29"/>
                    </a:lnTo>
                    <a:lnTo>
                      <a:pt x="54" y="33"/>
                    </a:lnTo>
                    <a:lnTo>
                      <a:pt x="66" y="43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3" name="Freeform 1756"/>
              <p:cNvSpPr>
                <a:spLocks/>
              </p:cNvSpPr>
              <p:nvPr/>
            </p:nvSpPr>
            <p:spPr bwMode="auto">
              <a:xfrm>
                <a:off x="10538" y="12091"/>
                <a:ext cx="68" cy="75"/>
              </a:xfrm>
              <a:custGeom>
                <a:avLst/>
                <a:gdLst>
                  <a:gd name="T0" fmla="+- 0 10593 10538"/>
                  <a:gd name="T1" fmla="*/ T0 w 68"/>
                  <a:gd name="T2" fmla="+- 0 12112 12091"/>
                  <a:gd name="T3" fmla="*/ 12112 h 75"/>
                  <a:gd name="T4" fmla="+- 0 10592 10538"/>
                  <a:gd name="T5" fmla="*/ T4 w 68"/>
                  <a:gd name="T6" fmla="+- 0 12101 12091"/>
                  <a:gd name="T7" fmla="*/ 12101 h 75"/>
                  <a:gd name="T8" fmla="+- 0 10565 10538"/>
                  <a:gd name="T9" fmla="*/ T8 w 68"/>
                  <a:gd name="T10" fmla="+- 0 12098 12091"/>
                  <a:gd name="T11" fmla="*/ 12098 h 75"/>
                  <a:gd name="T12" fmla="+- 0 10604 10538"/>
                  <a:gd name="T13" fmla="*/ T12 w 68"/>
                  <a:gd name="T14" fmla="+- 0 12098 12091"/>
                  <a:gd name="T15" fmla="*/ 12098 h 75"/>
                  <a:gd name="T16" fmla="+- 0 10606 10538"/>
                  <a:gd name="T17" fmla="*/ T16 w 68"/>
                  <a:gd name="T18" fmla="+- 0 12099 12091"/>
                  <a:gd name="T19" fmla="*/ 12099 h 75"/>
                  <a:gd name="T20" fmla="+- 0 10593 10538"/>
                  <a:gd name="T21" fmla="*/ T20 w 68"/>
                  <a:gd name="T22" fmla="+- 0 12112 12091"/>
                  <a:gd name="T23" fmla="*/ 1211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8" h="75">
                    <a:moveTo>
                      <a:pt x="55" y="21"/>
                    </a:moveTo>
                    <a:lnTo>
                      <a:pt x="54" y="10"/>
                    </a:lnTo>
                    <a:lnTo>
                      <a:pt x="27" y="7"/>
                    </a:lnTo>
                    <a:lnTo>
                      <a:pt x="66" y="7"/>
                    </a:lnTo>
                    <a:lnTo>
                      <a:pt x="68" y="8"/>
                    </a:lnTo>
                    <a:lnTo>
                      <a:pt x="5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4" name="Freeform 1757"/>
              <p:cNvSpPr>
                <a:spLocks/>
              </p:cNvSpPr>
              <p:nvPr/>
            </p:nvSpPr>
            <p:spPr bwMode="auto">
              <a:xfrm>
                <a:off x="10538" y="12091"/>
                <a:ext cx="68" cy="75"/>
              </a:xfrm>
              <a:custGeom>
                <a:avLst/>
                <a:gdLst>
                  <a:gd name="T0" fmla="+- 0 10561 10538"/>
                  <a:gd name="T1" fmla="*/ T0 w 68"/>
                  <a:gd name="T2" fmla="+- 0 12166 12091"/>
                  <a:gd name="T3" fmla="*/ 12166 h 75"/>
                  <a:gd name="T4" fmla="+- 0 10544 10538"/>
                  <a:gd name="T5" fmla="*/ T4 w 68"/>
                  <a:gd name="T6" fmla="+- 0 12159 12091"/>
                  <a:gd name="T7" fmla="*/ 12159 h 75"/>
                  <a:gd name="T8" fmla="+- 0 10540 10538"/>
                  <a:gd name="T9" fmla="*/ T8 w 68"/>
                  <a:gd name="T10" fmla="+- 0 12153 12091"/>
                  <a:gd name="T11" fmla="*/ 12153 h 75"/>
                  <a:gd name="T12" fmla="+- 0 10538 10538"/>
                  <a:gd name="T13" fmla="*/ T12 w 68"/>
                  <a:gd name="T14" fmla="+- 0 12147 12091"/>
                  <a:gd name="T15" fmla="*/ 12147 h 75"/>
                  <a:gd name="T16" fmla="+- 0 10555 10538"/>
                  <a:gd name="T17" fmla="*/ T16 w 68"/>
                  <a:gd name="T18" fmla="+- 0 12144 12091"/>
                  <a:gd name="T19" fmla="*/ 12144 h 75"/>
                  <a:gd name="T20" fmla="+- 0 10570 10538"/>
                  <a:gd name="T21" fmla="*/ T20 w 68"/>
                  <a:gd name="T22" fmla="+- 0 12154 12091"/>
                  <a:gd name="T23" fmla="*/ 12154 h 75"/>
                  <a:gd name="T24" fmla="+- 0 10598 10538"/>
                  <a:gd name="T25" fmla="*/ T24 w 68"/>
                  <a:gd name="T26" fmla="+- 0 12154 12091"/>
                  <a:gd name="T27" fmla="*/ 12154 h 75"/>
                  <a:gd name="T28" fmla="+- 0 10597 10538"/>
                  <a:gd name="T29" fmla="*/ T28 w 68"/>
                  <a:gd name="T30" fmla="+- 0 12156 12091"/>
                  <a:gd name="T31" fmla="*/ 12156 h 75"/>
                  <a:gd name="T32" fmla="+- 0 10581 10538"/>
                  <a:gd name="T33" fmla="*/ T32 w 68"/>
                  <a:gd name="T34" fmla="+- 0 12165 12091"/>
                  <a:gd name="T35" fmla="*/ 12165 h 75"/>
                  <a:gd name="T36" fmla="+- 0 10561 10538"/>
                  <a:gd name="T37" fmla="*/ T36 w 68"/>
                  <a:gd name="T38" fmla="+- 0 12166 12091"/>
                  <a:gd name="T39" fmla="*/ 12166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8" h="75">
                    <a:moveTo>
                      <a:pt x="23" y="75"/>
                    </a:moveTo>
                    <a:lnTo>
                      <a:pt x="6" y="68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17" y="53"/>
                    </a:lnTo>
                    <a:lnTo>
                      <a:pt x="32" y="63"/>
                    </a:lnTo>
                    <a:lnTo>
                      <a:pt x="60" y="63"/>
                    </a:lnTo>
                    <a:lnTo>
                      <a:pt x="59" y="65"/>
                    </a:lnTo>
                    <a:lnTo>
                      <a:pt x="43" y="74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3" name="Group 1758"/>
            <p:cNvGrpSpPr>
              <a:grpSpLocks/>
            </p:cNvGrpSpPr>
            <p:nvPr/>
          </p:nvGrpSpPr>
          <p:grpSpPr bwMode="auto">
            <a:xfrm>
              <a:off x="10602" y="12064"/>
              <a:ext cx="55" cy="131"/>
              <a:chOff x="10602" y="12064"/>
              <a:chExt cx="55" cy="131"/>
            </a:xfrm>
          </p:grpSpPr>
          <p:sp>
            <p:nvSpPr>
              <p:cNvPr id="3501" name="Freeform 1759"/>
              <p:cNvSpPr>
                <a:spLocks/>
              </p:cNvSpPr>
              <p:nvPr/>
            </p:nvSpPr>
            <p:spPr bwMode="auto">
              <a:xfrm>
                <a:off x="10602" y="12064"/>
                <a:ext cx="55" cy="131"/>
              </a:xfrm>
              <a:custGeom>
                <a:avLst/>
                <a:gdLst>
                  <a:gd name="T0" fmla="+- 0 10602 10602"/>
                  <a:gd name="T1" fmla="*/ T0 w 55"/>
                  <a:gd name="T2" fmla="+- 0 12194 12064"/>
                  <a:gd name="T3" fmla="*/ 12194 h 131"/>
                  <a:gd name="T4" fmla="+- 0 10615 10602"/>
                  <a:gd name="T5" fmla="*/ T4 w 55"/>
                  <a:gd name="T6" fmla="+- 0 12180 12064"/>
                  <a:gd name="T7" fmla="*/ 12180 h 131"/>
                  <a:gd name="T8" fmla="+- 0 10625 10602"/>
                  <a:gd name="T9" fmla="*/ T8 w 55"/>
                  <a:gd name="T10" fmla="+- 0 12164 12064"/>
                  <a:gd name="T11" fmla="*/ 12164 h 131"/>
                  <a:gd name="T12" fmla="+- 0 10633 10602"/>
                  <a:gd name="T13" fmla="*/ T12 w 55"/>
                  <a:gd name="T14" fmla="+- 0 12145 12064"/>
                  <a:gd name="T15" fmla="*/ 12145 h 131"/>
                  <a:gd name="T16" fmla="+- 0 10637 10602"/>
                  <a:gd name="T17" fmla="*/ T16 w 55"/>
                  <a:gd name="T18" fmla="+- 0 12124 12064"/>
                  <a:gd name="T19" fmla="*/ 12124 h 131"/>
                  <a:gd name="T20" fmla="+- 0 10637 10602"/>
                  <a:gd name="T21" fmla="*/ T20 w 55"/>
                  <a:gd name="T22" fmla="+- 0 12098 12064"/>
                  <a:gd name="T23" fmla="*/ 12098 h 131"/>
                  <a:gd name="T24" fmla="+- 0 10633 10602"/>
                  <a:gd name="T25" fmla="*/ T24 w 55"/>
                  <a:gd name="T26" fmla="+- 0 12079 12064"/>
                  <a:gd name="T27" fmla="*/ 12079 h 131"/>
                  <a:gd name="T28" fmla="+- 0 10628 10602"/>
                  <a:gd name="T29" fmla="*/ T28 w 55"/>
                  <a:gd name="T30" fmla="+- 0 12065 12064"/>
                  <a:gd name="T31" fmla="*/ 12065 h 131"/>
                  <a:gd name="T32" fmla="+- 0 10646 10602"/>
                  <a:gd name="T33" fmla="*/ T32 w 55"/>
                  <a:gd name="T34" fmla="+- 0 12064 12064"/>
                  <a:gd name="T35" fmla="*/ 12064 h 131"/>
                  <a:gd name="T36" fmla="+- 0 10653 10602"/>
                  <a:gd name="T37" fmla="*/ T36 w 55"/>
                  <a:gd name="T38" fmla="+- 0 12081 12064"/>
                  <a:gd name="T39" fmla="*/ 12081 h 131"/>
                  <a:gd name="T40" fmla="+- 0 10656 10602"/>
                  <a:gd name="T41" fmla="*/ T40 w 55"/>
                  <a:gd name="T42" fmla="+- 0 12102 12064"/>
                  <a:gd name="T43" fmla="*/ 12102 h 131"/>
                  <a:gd name="T44" fmla="+- 0 10657 10602"/>
                  <a:gd name="T45" fmla="*/ T44 w 55"/>
                  <a:gd name="T46" fmla="+- 0 12111 12064"/>
                  <a:gd name="T47" fmla="*/ 12111 h 131"/>
                  <a:gd name="T48" fmla="+- 0 10655 10602"/>
                  <a:gd name="T49" fmla="*/ T48 w 55"/>
                  <a:gd name="T50" fmla="+- 0 12135 12064"/>
                  <a:gd name="T51" fmla="*/ 12135 h 131"/>
                  <a:gd name="T52" fmla="+- 0 10649 10602"/>
                  <a:gd name="T53" fmla="*/ T52 w 55"/>
                  <a:gd name="T54" fmla="+- 0 12156 12064"/>
                  <a:gd name="T55" fmla="*/ 12156 h 131"/>
                  <a:gd name="T56" fmla="+- 0 10640 10602"/>
                  <a:gd name="T57" fmla="*/ T56 w 55"/>
                  <a:gd name="T58" fmla="+- 0 12173 12064"/>
                  <a:gd name="T59" fmla="*/ 12173 h 131"/>
                  <a:gd name="T60" fmla="+- 0 10628 10602"/>
                  <a:gd name="T61" fmla="*/ T60 w 55"/>
                  <a:gd name="T62" fmla="+- 0 12188 12064"/>
                  <a:gd name="T63" fmla="*/ 12188 h 131"/>
                  <a:gd name="T64" fmla="+- 0 10602 10602"/>
                  <a:gd name="T65" fmla="*/ T64 w 55"/>
                  <a:gd name="T66" fmla="+- 0 12194 12064"/>
                  <a:gd name="T67" fmla="*/ 12194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0"/>
                    </a:moveTo>
                    <a:lnTo>
                      <a:pt x="13" y="116"/>
                    </a:lnTo>
                    <a:lnTo>
                      <a:pt x="23" y="100"/>
                    </a:lnTo>
                    <a:lnTo>
                      <a:pt x="31" y="81"/>
                    </a:lnTo>
                    <a:lnTo>
                      <a:pt x="35" y="60"/>
                    </a:lnTo>
                    <a:lnTo>
                      <a:pt x="35" y="34"/>
                    </a:lnTo>
                    <a:lnTo>
                      <a:pt x="31" y="15"/>
                    </a:lnTo>
                    <a:lnTo>
                      <a:pt x="26" y="1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4" y="38"/>
                    </a:lnTo>
                    <a:lnTo>
                      <a:pt x="55" y="47"/>
                    </a:lnTo>
                    <a:lnTo>
                      <a:pt x="53" y="71"/>
                    </a:lnTo>
                    <a:lnTo>
                      <a:pt x="47" y="92"/>
                    </a:lnTo>
                    <a:lnTo>
                      <a:pt x="38" y="109"/>
                    </a:lnTo>
                    <a:lnTo>
                      <a:pt x="26" y="12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784" name="Picture 1760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" y="965"/>
                <a:ext cx="11744" cy="2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85" name="Picture 1761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196"/>
                <a:ext cx="1053" cy="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44" name="Group 1762"/>
            <p:cNvGrpSpPr>
              <a:grpSpLocks/>
            </p:cNvGrpSpPr>
            <p:nvPr/>
          </p:nvGrpSpPr>
          <p:grpSpPr bwMode="auto">
            <a:xfrm>
              <a:off x="179" y="2183"/>
              <a:ext cx="204" cy="137"/>
              <a:chOff x="179" y="2183"/>
              <a:chExt cx="204" cy="137"/>
            </a:xfrm>
          </p:grpSpPr>
          <p:sp>
            <p:nvSpPr>
              <p:cNvPr id="3497" name="Freeform 1763"/>
              <p:cNvSpPr>
                <a:spLocks/>
              </p:cNvSpPr>
              <p:nvPr/>
            </p:nvSpPr>
            <p:spPr bwMode="auto">
              <a:xfrm>
                <a:off x="179" y="2183"/>
                <a:ext cx="204" cy="137"/>
              </a:xfrm>
              <a:custGeom>
                <a:avLst/>
                <a:gdLst>
                  <a:gd name="T0" fmla="+- 0 252 179"/>
                  <a:gd name="T1" fmla="*/ T0 w 204"/>
                  <a:gd name="T2" fmla="+- 0 2320 2183"/>
                  <a:gd name="T3" fmla="*/ 2320 h 137"/>
                  <a:gd name="T4" fmla="+- 0 215 179"/>
                  <a:gd name="T5" fmla="*/ T4 w 204"/>
                  <a:gd name="T6" fmla="+- 0 2320 2183"/>
                  <a:gd name="T7" fmla="*/ 2320 h 137"/>
                  <a:gd name="T8" fmla="+- 0 179 179"/>
                  <a:gd name="T9" fmla="*/ T8 w 204"/>
                  <a:gd name="T10" fmla="+- 0 2183 2183"/>
                  <a:gd name="T11" fmla="*/ 2183 h 137"/>
                  <a:gd name="T12" fmla="+- 0 212 179"/>
                  <a:gd name="T13" fmla="*/ T12 w 204"/>
                  <a:gd name="T14" fmla="+- 0 2183 2183"/>
                  <a:gd name="T15" fmla="*/ 2183 h 137"/>
                  <a:gd name="T16" fmla="+- 0 235 179"/>
                  <a:gd name="T17" fmla="*/ T16 w 204"/>
                  <a:gd name="T18" fmla="+- 0 2287 2183"/>
                  <a:gd name="T19" fmla="*/ 2287 h 137"/>
                  <a:gd name="T20" fmla="+- 0 260 179"/>
                  <a:gd name="T21" fmla="*/ T20 w 204"/>
                  <a:gd name="T22" fmla="+- 0 2287 2183"/>
                  <a:gd name="T23" fmla="*/ 2287 h 137"/>
                  <a:gd name="T24" fmla="+- 0 252 179"/>
                  <a:gd name="T25" fmla="*/ T24 w 204"/>
                  <a:gd name="T26" fmla="+- 0 2320 2183"/>
                  <a:gd name="T27" fmla="*/ 2320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4" h="137">
                    <a:moveTo>
                      <a:pt x="73" y="137"/>
                    </a:moveTo>
                    <a:lnTo>
                      <a:pt x="36" y="137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56" y="104"/>
                    </a:lnTo>
                    <a:lnTo>
                      <a:pt x="81" y="104"/>
                    </a:lnTo>
                    <a:lnTo>
                      <a:pt x="73" y="13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8" name="Freeform 1764"/>
              <p:cNvSpPr>
                <a:spLocks/>
              </p:cNvSpPr>
              <p:nvPr/>
            </p:nvSpPr>
            <p:spPr bwMode="auto">
              <a:xfrm>
                <a:off x="179" y="2183"/>
                <a:ext cx="204" cy="137"/>
              </a:xfrm>
              <a:custGeom>
                <a:avLst/>
                <a:gdLst>
                  <a:gd name="T0" fmla="+- 0 260 179"/>
                  <a:gd name="T1" fmla="*/ T0 w 204"/>
                  <a:gd name="T2" fmla="+- 0 2287 2183"/>
                  <a:gd name="T3" fmla="*/ 2287 h 137"/>
                  <a:gd name="T4" fmla="+- 0 235 179"/>
                  <a:gd name="T5" fmla="*/ T4 w 204"/>
                  <a:gd name="T6" fmla="+- 0 2287 2183"/>
                  <a:gd name="T7" fmla="*/ 2287 h 137"/>
                  <a:gd name="T8" fmla="+- 0 239 179"/>
                  <a:gd name="T9" fmla="*/ T8 w 204"/>
                  <a:gd name="T10" fmla="+- 0 2267 2183"/>
                  <a:gd name="T11" fmla="*/ 2267 h 137"/>
                  <a:gd name="T12" fmla="+- 0 244 179"/>
                  <a:gd name="T13" fmla="*/ T12 w 204"/>
                  <a:gd name="T14" fmla="+- 0 2247 2183"/>
                  <a:gd name="T15" fmla="*/ 2247 h 137"/>
                  <a:gd name="T16" fmla="+- 0 249 179"/>
                  <a:gd name="T17" fmla="*/ T16 w 204"/>
                  <a:gd name="T18" fmla="+- 0 2228 2183"/>
                  <a:gd name="T19" fmla="*/ 2228 h 137"/>
                  <a:gd name="T20" fmla="+- 0 254 179"/>
                  <a:gd name="T21" fmla="*/ T20 w 204"/>
                  <a:gd name="T22" fmla="+- 0 2209 2183"/>
                  <a:gd name="T23" fmla="*/ 2209 h 137"/>
                  <a:gd name="T24" fmla="+- 0 260 179"/>
                  <a:gd name="T25" fmla="*/ T24 w 204"/>
                  <a:gd name="T26" fmla="+- 0 2190 2183"/>
                  <a:gd name="T27" fmla="*/ 2190 h 137"/>
                  <a:gd name="T28" fmla="+- 0 300 179"/>
                  <a:gd name="T29" fmla="*/ T28 w 204"/>
                  <a:gd name="T30" fmla="+- 0 2183 2183"/>
                  <a:gd name="T31" fmla="*/ 2183 h 137"/>
                  <a:gd name="T32" fmla="+- 0 306 179"/>
                  <a:gd name="T33" fmla="*/ T32 w 204"/>
                  <a:gd name="T34" fmla="+- 0 2208 2183"/>
                  <a:gd name="T35" fmla="*/ 2208 h 137"/>
                  <a:gd name="T36" fmla="+- 0 281 179"/>
                  <a:gd name="T37" fmla="*/ T36 w 204"/>
                  <a:gd name="T38" fmla="+- 0 2208 2183"/>
                  <a:gd name="T39" fmla="*/ 2208 h 137"/>
                  <a:gd name="T40" fmla="+- 0 260 179"/>
                  <a:gd name="T41" fmla="*/ T40 w 204"/>
                  <a:gd name="T42" fmla="+- 0 2287 2183"/>
                  <a:gd name="T43" fmla="*/ 2287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04" h="137">
                    <a:moveTo>
                      <a:pt x="81" y="104"/>
                    </a:moveTo>
                    <a:lnTo>
                      <a:pt x="56" y="104"/>
                    </a:lnTo>
                    <a:lnTo>
                      <a:pt x="60" y="84"/>
                    </a:lnTo>
                    <a:lnTo>
                      <a:pt x="65" y="64"/>
                    </a:lnTo>
                    <a:lnTo>
                      <a:pt x="70" y="45"/>
                    </a:lnTo>
                    <a:lnTo>
                      <a:pt x="75" y="26"/>
                    </a:lnTo>
                    <a:lnTo>
                      <a:pt x="81" y="7"/>
                    </a:lnTo>
                    <a:lnTo>
                      <a:pt x="121" y="0"/>
                    </a:lnTo>
                    <a:lnTo>
                      <a:pt x="127" y="25"/>
                    </a:lnTo>
                    <a:lnTo>
                      <a:pt x="102" y="25"/>
                    </a:lnTo>
                    <a:lnTo>
                      <a:pt x="81" y="10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9" name="Freeform 1765"/>
              <p:cNvSpPr>
                <a:spLocks/>
              </p:cNvSpPr>
              <p:nvPr/>
            </p:nvSpPr>
            <p:spPr bwMode="auto">
              <a:xfrm>
                <a:off x="179" y="2183"/>
                <a:ext cx="204" cy="137"/>
              </a:xfrm>
              <a:custGeom>
                <a:avLst/>
                <a:gdLst>
                  <a:gd name="T0" fmla="+- 0 355 179"/>
                  <a:gd name="T1" fmla="*/ T0 w 204"/>
                  <a:gd name="T2" fmla="+- 0 2287 2183"/>
                  <a:gd name="T3" fmla="*/ 2287 h 137"/>
                  <a:gd name="T4" fmla="+- 0 326 179"/>
                  <a:gd name="T5" fmla="*/ T4 w 204"/>
                  <a:gd name="T6" fmla="+- 0 2287 2183"/>
                  <a:gd name="T7" fmla="*/ 2287 h 137"/>
                  <a:gd name="T8" fmla="+- 0 349 179"/>
                  <a:gd name="T9" fmla="*/ T8 w 204"/>
                  <a:gd name="T10" fmla="+- 0 2183 2183"/>
                  <a:gd name="T11" fmla="*/ 2183 h 137"/>
                  <a:gd name="T12" fmla="+- 0 382 179"/>
                  <a:gd name="T13" fmla="*/ T12 w 204"/>
                  <a:gd name="T14" fmla="+- 0 2183 2183"/>
                  <a:gd name="T15" fmla="*/ 2183 h 137"/>
                  <a:gd name="T16" fmla="+- 0 355 179"/>
                  <a:gd name="T17" fmla="*/ T16 w 204"/>
                  <a:gd name="T18" fmla="+- 0 2287 2183"/>
                  <a:gd name="T19" fmla="*/ 2287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4" h="137">
                    <a:moveTo>
                      <a:pt x="176" y="104"/>
                    </a:moveTo>
                    <a:lnTo>
                      <a:pt x="147" y="104"/>
                    </a:lnTo>
                    <a:lnTo>
                      <a:pt x="170" y="0"/>
                    </a:lnTo>
                    <a:lnTo>
                      <a:pt x="203" y="0"/>
                    </a:lnTo>
                    <a:lnTo>
                      <a:pt x="176" y="104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0" name="Freeform 1766"/>
              <p:cNvSpPr>
                <a:spLocks/>
              </p:cNvSpPr>
              <p:nvPr/>
            </p:nvSpPr>
            <p:spPr bwMode="auto">
              <a:xfrm>
                <a:off x="179" y="2183"/>
                <a:ext cx="204" cy="137"/>
              </a:xfrm>
              <a:custGeom>
                <a:avLst/>
                <a:gdLst>
                  <a:gd name="T0" fmla="+- 0 346 179"/>
                  <a:gd name="T1" fmla="*/ T0 w 204"/>
                  <a:gd name="T2" fmla="+- 0 2320 2183"/>
                  <a:gd name="T3" fmla="*/ 2320 h 137"/>
                  <a:gd name="T4" fmla="+- 0 309 179"/>
                  <a:gd name="T5" fmla="*/ T4 w 204"/>
                  <a:gd name="T6" fmla="+- 0 2320 2183"/>
                  <a:gd name="T7" fmla="*/ 2320 h 137"/>
                  <a:gd name="T8" fmla="+- 0 281 179"/>
                  <a:gd name="T9" fmla="*/ T8 w 204"/>
                  <a:gd name="T10" fmla="+- 0 2208 2183"/>
                  <a:gd name="T11" fmla="*/ 2208 h 137"/>
                  <a:gd name="T12" fmla="+- 0 306 179"/>
                  <a:gd name="T13" fmla="*/ T12 w 204"/>
                  <a:gd name="T14" fmla="+- 0 2208 2183"/>
                  <a:gd name="T15" fmla="*/ 2208 h 137"/>
                  <a:gd name="T16" fmla="+- 0 326 179"/>
                  <a:gd name="T17" fmla="*/ T16 w 204"/>
                  <a:gd name="T18" fmla="+- 0 2287 2183"/>
                  <a:gd name="T19" fmla="*/ 2287 h 137"/>
                  <a:gd name="T20" fmla="+- 0 355 179"/>
                  <a:gd name="T21" fmla="*/ T20 w 204"/>
                  <a:gd name="T22" fmla="+- 0 2287 2183"/>
                  <a:gd name="T23" fmla="*/ 2287 h 137"/>
                  <a:gd name="T24" fmla="+- 0 346 179"/>
                  <a:gd name="T25" fmla="*/ T24 w 204"/>
                  <a:gd name="T26" fmla="+- 0 2320 2183"/>
                  <a:gd name="T27" fmla="*/ 2320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04" h="137">
                    <a:moveTo>
                      <a:pt x="167" y="137"/>
                    </a:moveTo>
                    <a:lnTo>
                      <a:pt x="130" y="137"/>
                    </a:lnTo>
                    <a:lnTo>
                      <a:pt x="102" y="25"/>
                    </a:lnTo>
                    <a:lnTo>
                      <a:pt x="127" y="25"/>
                    </a:lnTo>
                    <a:lnTo>
                      <a:pt x="147" y="104"/>
                    </a:lnTo>
                    <a:lnTo>
                      <a:pt x="176" y="104"/>
                    </a:lnTo>
                    <a:lnTo>
                      <a:pt x="167" y="13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5" name="Group 1767"/>
            <p:cNvGrpSpPr>
              <a:grpSpLocks/>
            </p:cNvGrpSpPr>
            <p:nvPr/>
          </p:nvGrpSpPr>
          <p:grpSpPr bwMode="auto">
            <a:xfrm>
              <a:off x="418" y="2114"/>
              <a:ext cx="2" cy="206"/>
              <a:chOff x="418" y="2114"/>
              <a:chExt cx="2" cy="206"/>
            </a:xfrm>
          </p:grpSpPr>
          <p:sp>
            <p:nvSpPr>
              <p:cNvPr id="3496" name="Freeform 1768"/>
              <p:cNvSpPr>
                <a:spLocks/>
              </p:cNvSpPr>
              <p:nvPr/>
            </p:nvSpPr>
            <p:spPr bwMode="auto">
              <a:xfrm>
                <a:off x="418" y="2114"/>
                <a:ext cx="2" cy="206"/>
              </a:xfrm>
              <a:custGeom>
                <a:avLst/>
                <a:gdLst>
                  <a:gd name="T0" fmla="+- 0 2114 2114"/>
                  <a:gd name="T1" fmla="*/ 2114 h 206"/>
                  <a:gd name="T2" fmla="+- 0 2320 2114"/>
                  <a:gd name="T3" fmla="*/ 2320 h 206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6">
                    <a:moveTo>
                      <a:pt x="0" y="0"/>
                    </a:moveTo>
                    <a:lnTo>
                      <a:pt x="0" y="206"/>
                    </a:lnTo>
                  </a:path>
                </a:pathLst>
              </a:custGeom>
              <a:noFill/>
              <a:ln w="2413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6" name="Group 1769"/>
            <p:cNvGrpSpPr>
              <a:grpSpLocks/>
            </p:cNvGrpSpPr>
            <p:nvPr/>
          </p:nvGrpSpPr>
          <p:grpSpPr bwMode="auto">
            <a:xfrm>
              <a:off x="490" y="2132"/>
              <a:ext cx="2" cy="188"/>
              <a:chOff x="490" y="2132"/>
              <a:chExt cx="2" cy="188"/>
            </a:xfrm>
          </p:grpSpPr>
          <p:sp>
            <p:nvSpPr>
              <p:cNvPr id="3495" name="Freeform 1770"/>
              <p:cNvSpPr>
                <a:spLocks/>
              </p:cNvSpPr>
              <p:nvPr/>
            </p:nvSpPr>
            <p:spPr bwMode="auto">
              <a:xfrm>
                <a:off x="490" y="2132"/>
                <a:ext cx="2" cy="188"/>
              </a:xfrm>
              <a:custGeom>
                <a:avLst/>
                <a:gdLst>
                  <a:gd name="T0" fmla="+- 0 2132 2132"/>
                  <a:gd name="T1" fmla="*/ 2132 h 188"/>
                  <a:gd name="T2" fmla="+- 0 2320 2132"/>
                  <a:gd name="T3" fmla="*/ 2320 h 18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88">
                    <a:moveTo>
                      <a:pt x="0" y="0"/>
                    </a:moveTo>
                    <a:lnTo>
                      <a:pt x="0" y="188"/>
                    </a:lnTo>
                  </a:path>
                </a:pathLst>
              </a:custGeom>
              <a:noFill/>
              <a:ln w="2413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7" name="Group 1771"/>
            <p:cNvGrpSpPr>
              <a:grpSpLocks/>
            </p:cNvGrpSpPr>
            <p:nvPr/>
          </p:nvGrpSpPr>
          <p:grpSpPr bwMode="auto">
            <a:xfrm>
              <a:off x="562" y="2132"/>
              <a:ext cx="2" cy="188"/>
              <a:chOff x="562" y="2132"/>
              <a:chExt cx="2" cy="188"/>
            </a:xfrm>
          </p:grpSpPr>
          <p:sp>
            <p:nvSpPr>
              <p:cNvPr id="3494" name="Freeform 1772"/>
              <p:cNvSpPr>
                <a:spLocks/>
              </p:cNvSpPr>
              <p:nvPr/>
            </p:nvSpPr>
            <p:spPr bwMode="auto">
              <a:xfrm>
                <a:off x="562" y="2132"/>
                <a:ext cx="2" cy="188"/>
              </a:xfrm>
              <a:custGeom>
                <a:avLst/>
                <a:gdLst>
                  <a:gd name="T0" fmla="+- 0 2132 2132"/>
                  <a:gd name="T1" fmla="*/ 2132 h 188"/>
                  <a:gd name="T2" fmla="+- 0 2320 2132"/>
                  <a:gd name="T3" fmla="*/ 2320 h 18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88">
                    <a:moveTo>
                      <a:pt x="0" y="0"/>
                    </a:moveTo>
                    <a:lnTo>
                      <a:pt x="0" y="188"/>
                    </a:lnTo>
                  </a:path>
                </a:pathLst>
              </a:custGeom>
              <a:noFill/>
              <a:ln w="24130">
                <a:solidFill>
                  <a:srgbClr val="7F7F7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8" name="Group 1773"/>
            <p:cNvGrpSpPr>
              <a:grpSpLocks/>
            </p:cNvGrpSpPr>
            <p:nvPr/>
          </p:nvGrpSpPr>
          <p:grpSpPr bwMode="auto">
            <a:xfrm>
              <a:off x="689" y="2132"/>
              <a:ext cx="125" cy="188"/>
              <a:chOff x="689" y="2132"/>
              <a:chExt cx="125" cy="188"/>
            </a:xfrm>
          </p:grpSpPr>
          <p:sp>
            <p:nvSpPr>
              <p:cNvPr id="3491" name="Freeform 1774"/>
              <p:cNvSpPr>
                <a:spLocks/>
              </p:cNvSpPr>
              <p:nvPr/>
            </p:nvSpPr>
            <p:spPr bwMode="auto">
              <a:xfrm>
                <a:off x="689" y="2132"/>
                <a:ext cx="125" cy="188"/>
              </a:xfrm>
              <a:custGeom>
                <a:avLst/>
                <a:gdLst>
                  <a:gd name="T0" fmla="+- 0 689 689"/>
                  <a:gd name="T1" fmla="*/ T0 w 125"/>
                  <a:gd name="T2" fmla="+- 0 2320 2132"/>
                  <a:gd name="T3" fmla="*/ 2320 h 188"/>
                  <a:gd name="T4" fmla="+- 0 689 689"/>
                  <a:gd name="T5" fmla="*/ T4 w 125"/>
                  <a:gd name="T6" fmla="+- 0 2132 2132"/>
                  <a:gd name="T7" fmla="*/ 2132 h 188"/>
                  <a:gd name="T8" fmla="+- 0 725 689"/>
                  <a:gd name="T9" fmla="*/ T8 w 125"/>
                  <a:gd name="T10" fmla="+- 0 2132 2132"/>
                  <a:gd name="T11" fmla="*/ 2132 h 188"/>
                  <a:gd name="T12" fmla="+- 0 724 689"/>
                  <a:gd name="T13" fmla="*/ T12 w 125"/>
                  <a:gd name="T14" fmla="+- 0 2210 2132"/>
                  <a:gd name="T15" fmla="*/ 2210 h 188"/>
                  <a:gd name="T16" fmla="+- 0 741 689"/>
                  <a:gd name="T17" fmla="*/ T16 w 125"/>
                  <a:gd name="T18" fmla="+- 0 2210 2132"/>
                  <a:gd name="T19" fmla="*/ 2210 h 188"/>
                  <a:gd name="T20" fmla="+- 0 737 689"/>
                  <a:gd name="T21" fmla="*/ T20 w 125"/>
                  <a:gd name="T22" fmla="+- 0 2211 2132"/>
                  <a:gd name="T23" fmla="*/ 2211 h 188"/>
                  <a:gd name="T24" fmla="+- 0 729 689"/>
                  <a:gd name="T25" fmla="*/ T24 w 125"/>
                  <a:gd name="T26" fmla="+- 0 2224 2132"/>
                  <a:gd name="T27" fmla="*/ 2224 h 188"/>
                  <a:gd name="T28" fmla="+- 0 725 689"/>
                  <a:gd name="T29" fmla="*/ T28 w 125"/>
                  <a:gd name="T30" fmla="+- 0 2242 2132"/>
                  <a:gd name="T31" fmla="*/ 2242 h 188"/>
                  <a:gd name="T32" fmla="+- 0 724 689"/>
                  <a:gd name="T33" fmla="*/ T32 w 125"/>
                  <a:gd name="T34" fmla="+- 0 2264 2132"/>
                  <a:gd name="T35" fmla="*/ 2264 h 188"/>
                  <a:gd name="T36" fmla="+- 0 725 689"/>
                  <a:gd name="T37" fmla="*/ T36 w 125"/>
                  <a:gd name="T38" fmla="+- 0 2287 2132"/>
                  <a:gd name="T39" fmla="*/ 2287 h 188"/>
                  <a:gd name="T40" fmla="+- 0 725 689"/>
                  <a:gd name="T41" fmla="*/ T40 w 125"/>
                  <a:gd name="T42" fmla="+- 0 2309 2132"/>
                  <a:gd name="T43" fmla="*/ 2309 h 188"/>
                  <a:gd name="T44" fmla="+- 0 689 689"/>
                  <a:gd name="T45" fmla="*/ T44 w 125"/>
                  <a:gd name="T46" fmla="+- 0 2320 2132"/>
                  <a:gd name="T47" fmla="*/ 2320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25" h="188">
                    <a:moveTo>
                      <a:pt x="0" y="188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5" y="78"/>
                    </a:lnTo>
                    <a:lnTo>
                      <a:pt x="52" y="78"/>
                    </a:lnTo>
                    <a:lnTo>
                      <a:pt x="48" y="79"/>
                    </a:lnTo>
                    <a:lnTo>
                      <a:pt x="40" y="92"/>
                    </a:lnTo>
                    <a:lnTo>
                      <a:pt x="36" y="110"/>
                    </a:lnTo>
                    <a:lnTo>
                      <a:pt x="35" y="132"/>
                    </a:lnTo>
                    <a:lnTo>
                      <a:pt x="36" y="155"/>
                    </a:lnTo>
                    <a:lnTo>
                      <a:pt x="36" y="177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" name="Freeform 1775"/>
              <p:cNvSpPr>
                <a:spLocks/>
              </p:cNvSpPr>
              <p:nvPr/>
            </p:nvSpPr>
            <p:spPr bwMode="auto">
              <a:xfrm>
                <a:off x="689" y="2132"/>
                <a:ext cx="125" cy="188"/>
              </a:xfrm>
              <a:custGeom>
                <a:avLst/>
                <a:gdLst>
                  <a:gd name="T0" fmla="+- 0 741 689"/>
                  <a:gd name="T1" fmla="*/ T0 w 125"/>
                  <a:gd name="T2" fmla="+- 0 2210 2132"/>
                  <a:gd name="T3" fmla="*/ 2210 h 188"/>
                  <a:gd name="T4" fmla="+- 0 724 689"/>
                  <a:gd name="T5" fmla="*/ T4 w 125"/>
                  <a:gd name="T6" fmla="+- 0 2210 2132"/>
                  <a:gd name="T7" fmla="*/ 2210 h 188"/>
                  <a:gd name="T8" fmla="+- 0 736 689"/>
                  <a:gd name="T9" fmla="*/ T8 w 125"/>
                  <a:gd name="T10" fmla="+- 0 2193 2132"/>
                  <a:gd name="T11" fmla="*/ 2193 h 188"/>
                  <a:gd name="T12" fmla="+- 0 752 689"/>
                  <a:gd name="T13" fmla="*/ T12 w 125"/>
                  <a:gd name="T14" fmla="+- 0 2182 2132"/>
                  <a:gd name="T15" fmla="*/ 2182 h 188"/>
                  <a:gd name="T16" fmla="+- 0 775 689"/>
                  <a:gd name="T17" fmla="*/ T16 w 125"/>
                  <a:gd name="T18" fmla="+- 0 2185 2132"/>
                  <a:gd name="T19" fmla="*/ 2185 h 188"/>
                  <a:gd name="T20" fmla="+- 0 792 689"/>
                  <a:gd name="T21" fmla="*/ T20 w 125"/>
                  <a:gd name="T22" fmla="+- 0 2192 2132"/>
                  <a:gd name="T23" fmla="*/ 2192 h 188"/>
                  <a:gd name="T24" fmla="+- 0 803 689"/>
                  <a:gd name="T25" fmla="*/ T24 w 125"/>
                  <a:gd name="T26" fmla="+- 0 2205 2132"/>
                  <a:gd name="T27" fmla="*/ 2205 h 188"/>
                  <a:gd name="T28" fmla="+- 0 803 689"/>
                  <a:gd name="T29" fmla="*/ T28 w 125"/>
                  <a:gd name="T30" fmla="+- 0 2207 2132"/>
                  <a:gd name="T31" fmla="*/ 2207 h 188"/>
                  <a:gd name="T32" fmla="+- 0 753 689"/>
                  <a:gd name="T33" fmla="*/ T32 w 125"/>
                  <a:gd name="T34" fmla="+- 0 2207 2132"/>
                  <a:gd name="T35" fmla="*/ 2207 h 188"/>
                  <a:gd name="T36" fmla="+- 0 741 689"/>
                  <a:gd name="T37" fmla="*/ T36 w 125"/>
                  <a:gd name="T38" fmla="+- 0 2210 2132"/>
                  <a:gd name="T39" fmla="*/ 2210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25" h="188">
                    <a:moveTo>
                      <a:pt x="52" y="78"/>
                    </a:moveTo>
                    <a:lnTo>
                      <a:pt x="35" y="78"/>
                    </a:lnTo>
                    <a:lnTo>
                      <a:pt x="47" y="61"/>
                    </a:lnTo>
                    <a:lnTo>
                      <a:pt x="63" y="50"/>
                    </a:lnTo>
                    <a:lnTo>
                      <a:pt x="86" y="53"/>
                    </a:lnTo>
                    <a:lnTo>
                      <a:pt x="103" y="60"/>
                    </a:lnTo>
                    <a:lnTo>
                      <a:pt x="114" y="73"/>
                    </a:lnTo>
                    <a:lnTo>
                      <a:pt x="114" y="75"/>
                    </a:lnTo>
                    <a:lnTo>
                      <a:pt x="64" y="75"/>
                    </a:lnTo>
                    <a:lnTo>
                      <a:pt x="52" y="7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3" name="Freeform 1776"/>
              <p:cNvSpPr>
                <a:spLocks/>
              </p:cNvSpPr>
              <p:nvPr/>
            </p:nvSpPr>
            <p:spPr bwMode="auto">
              <a:xfrm>
                <a:off x="689" y="2132"/>
                <a:ext cx="125" cy="188"/>
              </a:xfrm>
              <a:custGeom>
                <a:avLst/>
                <a:gdLst>
                  <a:gd name="T0" fmla="+- 0 778 689"/>
                  <a:gd name="T1" fmla="*/ T0 w 125"/>
                  <a:gd name="T2" fmla="+- 0 2320 2132"/>
                  <a:gd name="T3" fmla="*/ 2320 h 188"/>
                  <a:gd name="T4" fmla="+- 0 777 689"/>
                  <a:gd name="T5" fmla="*/ T4 w 125"/>
                  <a:gd name="T6" fmla="+- 0 2299 2132"/>
                  <a:gd name="T7" fmla="*/ 2299 h 188"/>
                  <a:gd name="T8" fmla="+- 0 778 689"/>
                  <a:gd name="T9" fmla="*/ T8 w 125"/>
                  <a:gd name="T10" fmla="+- 0 2277 2132"/>
                  <a:gd name="T11" fmla="*/ 2277 h 188"/>
                  <a:gd name="T12" fmla="+- 0 779 689"/>
                  <a:gd name="T13" fmla="*/ T12 w 125"/>
                  <a:gd name="T14" fmla="+- 0 2254 2132"/>
                  <a:gd name="T15" fmla="*/ 2254 h 188"/>
                  <a:gd name="T16" fmla="+- 0 778 689"/>
                  <a:gd name="T17" fmla="*/ T16 w 125"/>
                  <a:gd name="T18" fmla="+- 0 2234 2132"/>
                  <a:gd name="T19" fmla="*/ 2234 h 188"/>
                  <a:gd name="T20" fmla="+- 0 773 689"/>
                  <a:gd name="T21" fmla="*/ T20 w 125"/>
                  <a:gd name="T22" fmla="+- 0 2218 2132"/>
                  <a:gd name="T23" fmla="*/ 2218 h 188"/>
                  <a:gd name="T24" fmla="+- 0 763 689"/>
                  <a:gd name="T25" fmla="*/ T24 w 125"/>
                  <a:gd name="T26" fmla="+- 0 2208 2132"/>
                  <a:gd name="T27" fmla="*/ 2208 h 188"/>
                  <a:gd name="T28" fmla="+- 0 753 689"/>
                  <a:gd name="T29" fmla="*/ T28 w 125"/>
                  <a:gd name="T30" fmla="+- 0 2207 2132"/>
                  <a:gd name="T31" fmla="*/ 2207 h 188"/>
                  <a:gd name="T32" fmla="+- 0 803 689"/>
                  <a:gd name="T33" fmla="*/ T32 w 125"/>
                  <a:gd name="T34" fmla="+- 0 2207 2132"/>
                  <a:gd name="T35" fmla="*/ 2207 h 188"/>
                  <a:gd name="T36" fmla="+- 0 809 689"/>
                  <a:gd name="T37" fmla="*/ T36 w 125"/>
                  <a:gd name="T38" fmla="+- 0 2221 2132"/>
                  <a:gd name="T39" fmla="*/ 2221 h 188"/>
                  <a:gd name="T40" fmla="+- 0 812 689"/>
                  <a:gd name="T41" fmla="*/ T40 w 125"/>
                  <a:gd name="T42" fmla="+- 0 2240 2132"/>
                  <a:gd name="T43" fmla="*/ 2240 h 188"/>
                  <a:gd name="T44" fmla="+- 0 813 689"/>
                  <a:gd name="T45" fmla="*/ T44 w 125"/>
                  <a:gd name="T46" fmla="+- 0 2261 2132"/>
                  <a:gd name="T47" fmla="*/ 2261 h 188"/>
                  <a:gd name="T48" fmla="+- 0 813 689"/>
                  <a:gd name="T49" fmla="*/ T48 w 125"/>
                  <a:gd name="T50" fmla="+- 0 2282 2132"/>
                  <a:gd name="T51" fmla="*/ 2282 h 188"/>
                  <a:gd name="T52" fmla="+- 0 813 689"/>
                  <a:gd name="T53" fmla="*/ T52 w 125"/>
                  <a:gd name="T54" fmla="+- 0 2304 2132"/>
                  <a:gd name="T55" fmla="*/ 2304 h 188"/>
                  <a:gd name="T56" fmla="+- 0 778 689"/>
                  <a:gd name="T57" fmla="*/ T56 w 125"/>
                  <a:gd name="T58" fmla="+- 0 2320 2132"/>
                  <a:gd name="T59" fmla="*/ 2320 h 1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25" h="188">
                    <a:moveTo>
                      <a:pt x="89" y="188"/>
                    </a:moveTo>
                    <a:lnTo>
                      <a:pt x="88" y="167"/>
                    </a:lnTo>
                    <a:lnTo>
                      <a:pt x="89" y="145"/>
                    </a:lnTo>
                    <a:lnTo>
                      <a:pt x="90" y="122"/>
                    </a:lnTo>
                    <a:lnTo>
                      <a:pt x="89" y="102"/>
                    </a:lnTo>
                    <a:lnTo>
                      <a:pt x="84" y="86"/>
                    </a:lnTo>
                    <a:lnTo>
                      <a:pt x="74" y="76"/>
                    </a:lnTo>
                    <a:lnTo>
                      <a:pt x="64" y="75"/>
                    </a:lnTo>
                    <a:lnTo>
                      <a:pt x="114" y="75"/>
                    </a:lnTo>
                    <a:lnTo>
                      <a:pt x="120" y="89"/>
                    </a:lnTo>
                    <a:lnTo>
                      <a:pt x="123" y="108"/>
                    </a:lnTo>
                    <a:lnTo>
                      <a:pt x="124" y="129"/>
                    </a:lnTo>
                    <a:lnTo>
                      <a:pt x="124" y="150"/>
                    </a:lnTo>
                    <a:lnTo>
                      <a:pt x="124" y="172"/>
                    </a:lnTo>
                    <a:lnTo>
                      <a:pt x="89" y="18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49" name="Group 1777"/>
            <p:cNvGrpSpPr>
              <a:grpSpLocks/>
            </p:cNvGrpSpPr>
            <p:nvPr/>
          </p:nvGrpSpPr>
          <p:grpSpPr bwMode="auto">
            <a:xfrm>
              <a:off x="838" y="2181"/>
              <a:ext cx="137" cy="140"/>
              <a:chOff x="838" y="2181"/>
              <a:chExt cx="137" cy="140"/>
            </a:xfrm>
          </p:grpSpPr>
          <p:sp>
            <p:nvSpPr>
              <p:cNvPr id="2878" name="Freeform 1778"/>
              <p:cNvSpPr>
                <a:spLocks/>
              </p:cNvSpPr>
              <p:nvPr/>
            </p:nvSpPr>
            <p:spPr bwMode="auto">
              <a:xfrm>
                <a:off x="838" y="2181"/>
                <a:ext cx="137" cy="140"/>
              </a:xfrm>
              <a:custGeom>
                <a:avLst/>
                <a:gdLst>
                  <a:gd name="T0" fmla="+- 0 880 838"/>
                  <a:gd name="T1" fmla="*/ T0 w 137"/>
                  <a:gd name="T2" fmla="+- 0 2223 2181"/>
                  <a:gd name="T3" fmla="*/ 2223 h 140"/>
                  <a:gd name="T4" fmla="+- 0 842 838"/>
                  <a:gd name="T5" fmla="*/ T4 w 137"/>
                  <a:gd name="T6" fmla="+- 0 2221 2181"/>
                  <a:gd name="T7" fmla="*/ 2221 h 140"/>
                  <a:gd name="T8" fmla="+- 0 850 838"/>
                  <a:gd name="T9" fmla="*/ T8 w 137"/>
                  <a:gd name="T10" fmla="+- 0 2202 2181"/>
                  <a:gd name="T11" fmla="*/ 2202 h 140"/>
                  <a:gd name="T12" fmla="+- 0 864 838"/>
                  <a:gd name="T13" fmla="*/ T12 w 137"/>
                  <a:gd name="T14" fmla="+- 0 2188 2181"/>
                  <a:gd name="T15" fmla="*/ 2188 h 140"/>
                  <a:gd name="T16" fmla="+- 0 885 838"/>
                  <a:gd name="T17" fmla="*/ T16 w 137"/>
                  <a:gd name="T18" fmla="+- 0 2181 2181"/>
                  <a:gd name="T19" fmla="*/ 2181 h 140"/>
                  <a:gd name="T20" fmla="+- 0 915 838"/>
                  <a:gd name="T21" fmla="*/ T20 w 137"/>
                  <a:gd name="T22" fmla="+- 0 2183 2181"/>
                  <a:gd name="T23" fmla="*/ 2183 h 140"/>
                  <a:gd name="T24" fmla="+- 0 936 838"/>
                  <a:gd name="T25" fmla="*/ T24 w 137"/>
                  <a:gd name="T26" fmla="+- 0 2191 2181"/>
                  <a:gd name="T27" fmla="*/ 2191 h 140"/>
                  <a:gd name="T28" fmla="+- 0 949 838"/>
                  <a:gd name="T29" fmla="*/ T28 w 137"/>
                  <a:gd name="T30" fmla="+- 0 2203 2181"/>
                  <a:gd name="T31" fmla="*/ 2203 h 140"/>
                  <a:gd name="T32" fmla="+- 0 904 838"/>
                  <a:gd name="T33" fmla="*/ T32 w 137"/>
                  <a:gd name="T34" fmla="+- 0 2203 2181"/>
                  <a:gd name="T35" fmla="*/ 2203 h 140"/>
                  <a:gd name="T36" fmla="+- 0 887 838"/>
                  <a:gd name="T37" fmla="*/ T36 w 137"/>
                  <a:gd name="T38" fmla="+- 0 2204 2181"/>
                  <a:gd name="T39" fmla="*/ 2204 h 140"/>
                  <a:gd name="T40" fmla="+- 0 881 838"/>
                  <a:gd name="T41" fmla="*/ T40 w 137"/>
                  <a:gd name="T42" fmla="+- 0 2210 2181"/>
                  <a:gd name="T43" fmla="*/ 2210 h 140"/>
                  <a:gd name="T44" fmla="+- 0 880 838"/>
                  <a:gd name="T45" fmla="*/ T44 w 137"/>
                  <a:gd name="T46" fmla="+- 0 2223 2181"/>
                  <a:gd name="T47" fmla="*/ 2223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37" h="140">
                    <a:moveTo>
                      <a:pt x="42" y="42"/>
                    </a:moveTo>
                    <a:lnTo>
                      <a:pt x="4" y="40"/>
                    </a:lnTo>
                    <a:lnTo>
                      <a:pt x="12" y="21"/>
                    </a:lnTo>
                    <a:lnTo>
                      <a:pt x="26" y="7"/>
                    </a:lnTo>
                    <a:lnTo>
                      <a:pt x="47" y="0"/>
                    </a:lnTo>
                    <a:lnTo>
                      <a:pt x="77" y="2"/>
                    </a:lnTo>
                    <a:lnTo>
                      <a:pt x="98" y="10"/>
                    </a:lnTo>
                    <a:lnTo>
                      <a:pt x="111" y="22"/>
                    </a:lnTo>
                    <a:lnTo>
                      <a:pt x="66" y="22"/>
                    </a:lnTo>
                    <a:lnTo>
                      <a:pt x="49" y="23"/>
                    </a:lnTo>
                    <a:lnTo>
                      <a:pt x="43" y="29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" name="Freeform 1779"/>
              <p:cNvSpPr>
                <a:spLocks/>
              </p:cNvSpPr>
              <p:nvPr/>
            </p:nvSpPr>
            <p:spPr bwMode="auto">
              <a:xfrm>
                <a:off x="838" y="2181"/>
                <a:ext cx="137" cy="140"/>
              </a:xfrm>
              <a:custGeom>
                <a:avLst/>
                <a:gdLst>
                  <a:gd name="T0" fmla="+- 0 895 838"/>
                  <a:gd name="T1" fmla="*/ T0 w 137"/>
                  <a:gd name="T2" fmla="+- 0 2320 2181"/>
                  <a:gd name="T3" fmla="*/ 2320 h 140"/>
                  <a:gd name="T4" fmla="+- 0 865 838"/>
                  <a:gd name="T5" fmla="*/ T4 w 137"/>
                  <a:gd name="T6" fmla="+- 0 2318 2181"/>
                  <a:gd name="T7" fmla="*/ 2318 h 140"/>
                  <a:gd name="T8" fmla="+- 0 847 838"/>
                  <a:gd name="T9" fmla="*/ T8 w 137"/>
                  <a:gd name="T10" fmla="+- 0 2309 2181"/>
                  <a:gd name="T11" fmla="*/ 2309 h 140"/>
                  <a:gd name="T12" fmla="+- 0 838 838"/>
                  <a:gd name="T13" fmla="*/ T12 w 137"/>
                  <a:gd name="T14" fmla="+- 0 2294 2181"/>
                  <a:gd name="T15" fmla="*/ 2294 h 140"/>
                  <a:gd name="T16" fmla="+- 0 841 838"/>
                  <a:gd name="T17" fmla="*/ T16 w 137"/>
                  <a:gd name="T18" fmla="+- 0 2267 2181"/>
                  <a:gd name="T19" fmla="*/ 2267 h 140"/>
                  <a:gd name="T20" fmla="+- 0 852 838"/>
                  <a:gd name="T21" fmla="*/ T20 w 137"/>
                  <a:gd name="T22" fmla="+- 0 2250 2181"/>
                  <a:gd name="T23" fmla="*/ 2250 h 140"/>
                  <a:gd name="T24" fmla="+- 0 869 838"/>
                  <a:gd name="T25" fmla="*/ T24 w 137"/>
                  <a:gd name="T26" fmla="+- 0 2241 2181"/>
                  <a:gd name="T27" fmla="*/ 2241 h 140"/>
                  <a:gd name="T28" fmla="+- 0 890 838"/>
                  <a:gd name="T29" fmla="*/ T28 w 137"/>
                  <a:gd name="T30" fmla="+- 0 2237 2181"/>
                  <a:gd name="T31" fmla="*/ 2237 h 140"/>
                  <a:gd name="T32" fmla="+- 0 914 838"/>
                  <a:gd name="T33" fmla="*/ T32 w 137"/>
                  <a:gd name="T34" fmla="+- 0 2237 2181"/>
                  <a:gd name="T35" fmla="*/ 2237 h 140"/>
                  <a:gd name="T36" fmla="+- 0 917 838"/>
                  <a:gd name="T37" fmla="*/ T36 w 137"/>
                  <a:gd name="T38" fmla="+- 0 2215 2181"/>
                  <a:gd name="T39" fmla="*/ 2215 h 140"/>
                  <a:gd name="T40" fmla="+- 0 904 838"/>
                  <a:gd name="T41" fmla="*/ T40 w 137"/>
                  <a:gd name="T42" fmla="+- 0 2203 2181"/>
                  <a:gd name="T43" fmla="*/ 2203 h 140"/>
                  <a:gd name="T44" fmla="+- 0 949 838"/>
                  <a:gd name="T45" fmla="*/ T44 w 137"/>
                  <a:gd name="T46" fmla="+- 0 2203 2181"/>
                  <a:gd name="T47" fmla="*/ 2203 h 140"/>
                  <a:gd name="T48" fmla="+- 0 949 838"/>
                  <a:gd name="T49" fmla="*/ T48 w 137"/>
                  <a:gd name="T50" fmla="+- 0 2204 2181"/>
                  <a:gd name="T51" fmla="*/ 2204 h 140"/>
                  <a:gd name="T52" fmla="+- 0 955 838"/>
                  <a:gd name="T53" fmla="*/ T52 w 137"/>
                  <a:gd name="T54" fmla="+- 0 2223 2181"/>
                  <a:gd name="T55" fmla="*/ 2223 h 140"/>
                  <a:gd name="T56" fmla="+- 0 956 838"/>
                  <a:gd name="T57" fmla="*/ T56 w 137"/>
                  <a:gd name="T58" fmla="+- 0 2261 2181"/>
                  <a:gd name="T59" fmla="*/ 2261 h 140"/>
                  <a:gd name="T60" fmla="+- 0 898 838"/>
                  <a:gd name="T61" fmla="*/ T60 w 137"/>
                  <a:gd name="T62" fmla="+- 0 2261 2181"/>
                  <a:gd name="T63" fmla="*/ 2261 h 140"/>
                  <a:gd name="T64" fmla="+- 0 881 838"/>
                  <a:gd name="T65" fmla="*/ T64 w 137"/>
                  <a:gd name="T66" fmla="+- 0 2262 2181"/>
                  <a:gd name="T67" fmla="*/ 2262 h 140"/>
                  <a:gd name="T68" fmla="+- 0 873 838"/>
                  <a:gd name="T69" fmla="*/ T68 w 137"/>
                  <a:gd name="T70" fmla="+- 0 2275 2181"/>
                  <a:gd name="T71" fmla="*/ 2275 h 140"/>
                  <a:gd name="T72" fmla="+- 0 873 838"/>
                  <a:gd name="T73" fmla="*/ T72 w 137"/>
                  <a:gd name="T74" fmla="+- 0 2290 2181"/>
                  <a:gd name="T75" fmla="*/ 2290 h 140"/>
                  <a:gd name="T76" fmla="+- 0 879 838"/>
                  <a:gd name="T77" fmla="*/ T76 w 137"/>
                  <a:gd name="T78" fmla="+- 0 2297 2181"/>
                  <a:gd name="T79" fmla="*/ 2297 h 140"/>
                  <a:gd name="T80" fmla="+- 0 922 838"/>
                  <a:gd name="T81" fmla="*/ T80 w 137"/>
                  <a:gd name="T82" fmla="+- 0 2297 2181"/>
                  <a:gd name="T83" fmla="*/ 2297 h 140"/>
                  <a:gd name="T84" fmla="+- 0 911 838"/>
                  <a:gd name="T85" fmla="*/ T84 w 137"/>
                  <a:gd name="T86" fmla="+- 0 2310 2181"/>
                  <a:gd name="T87" fmla="*/ 2310 h 140"/>
                  <a:gd name="T88" fmla="+- 0 895 838"/>
                  <a:gd name="T89" fmla="*/ T88 w 137"/>
                  <a:gd name="T90" fmla="+- 0 2320 2181"/>
                  <a:gd name="T91" fmla="*/ 2320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37" h="140">
                    <a:moveTo>
                      <a:pt x="57" y="139"/>
                    </a:moveTo>
                    <a:lnTo>
                      <a:pt x="27" y="137"/>
                    </a:lnTo>
                    <a:lnTo>
                      <a:pt x="9" y="128"/>
                    </a:lnTo>
                    <a:lnTo>
                      <a:pt x="0" y="113"/>
                    </a:lnTo>
                    <a:lnTo>
                      <a:pt x="3" y="86"/>
                    </a:lnTo>
                    <a:lnTo>
                      <a:pt x="14" y="69"/>
                    </a:lnTo>
                    <a:lnTo>
                      <a:pt x="31" y="60"/>
                    </a:lnTo>
                    <a:lnTo>
                      <a:pt x="52" y="56"/>
                    </a:lnTo>
                    <a:lnTo>
                      <a:pt x="76" y="56"/>
                    </a:lnTo>
                    <a:lnTo>
                      <a:pt x="79" y="34"/>
                    </a:lnTo>
                    <a:lnTo>
                      <a:pt x="66" y="22"/>
                    </a:lnTo>
                    <a:lnTo>
                      <a:pt x="111" y="22"/>
                    </a:lnTo>
                    <a:lnTo>
                      <a:pt x="111" y="23"/>
                    </a:lnTo>
                    <a:lnTo>
                      <a:pt x="117" y="42"/>
                    </a:lnTo>
                    <a:lnTo>
                      <a:pt x="118" y="80"/>
                    </a:lnTo>
                    <a:lnTo>
                      <a:pt x="60" y="80"/>
                    </a:lnTo>
                    <a:lnTo>
                      <a:pt x="43" y="81"/>
                    </a:lnTo>
                    <a:lnTo>
                      <a:pt x="35" y="94"/>
                    </a:lnTo>
                    <a:lnTo>
                      <a:pt x="35" y="109"/>
                    </a:lnTo>
                    <a:lnTo>
                      <a:pt x="41" y="116"/>
                    </a:lnTo>
                    <a:lnTo>
                      <a:pt x="84" y="116"/>
                    </a:lnTo>
                    <a:lnTo>
                      <a:pt x="73" y="129"/>
                    </a:lnTo>
                    <a:lnTo>
                      <a:pt x="57" y="13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8" name="Freeform 1780"/>
              <p:cNvSpPr>
                <a:spLocks/>
              </p:cNvSpPr>
              <p:nvPr/>
            </p:nvSpPr>
            <p:spPr bwMode="auto">
              <a:xfrm>
                <a:off x="838" y="2181"/>
                <a:ext cx="137" cy="140"/>
              </a:xfrm>
              <a:custGeom>
                <a:avLst/>
                <a:gdLst>
                  <a:gd name="T0" fmla="+- 0 922 838"/>
                  <a:gd name="T1" fmla="*/ T0 w 137"/>
                  <a:gd name="T2" fmla="+- 0 2297 2181"/>
                  <a:gd name="T3" fmla="*/ 2297 h 140"/>
                  <a:gd name="T4" fmla="+- 0 890 838"/>
                  <a:gd name="T5" fmla="*/ T4 w 137"/>
                  <a:gd name="T6" fmla="+- 0 2297 2181"/>
                  <a:gd name="T7" fmla="*/ 2297 h 140"/>
                  <a:gd name="T8" fmla="+- 0 909 838"/>
                  <a:gd name="T9" fmla="*/ T8 w 137"/>
                  <a:gd name="T10" fmla="+- 0 2290 2181"/>
                  <a:gd name="T11" fmla="*/ 2290 h 140"/>
                  <a:gd name="T12" fmla="+- 0 919 838"/>
                  <a:gd name="T13" fmla="*/ T12 w 137"/>
                  <a:gd name="T14" fmla="+- 0 2272 2181"/>
                  <a:gd name="T15" fmla="*/ 2272 h 140"/>
                  <a:gd name="T16" fmla="+- 0 898 838"/>
                  <a:gd name="T17" fmla="*/ T16 w 137"/>
                  <a:gd name="T18" fmla="+- 0 2261 2181"/>
                  <a:gd name="T19" fmla="*/ 2261 h 140"/>
                  <a:gd name="T20" fmla="+- 0 956 838"/>
                  <a:gd name="T21" fmla="*/ T20 w 137"/>
                  <a:gd name="T22" fmla="+- 0 2261 2181"/>
                  <a:gd name="T23" fmla="*/ 2261 h 140"/>
                  <a:gd name="T24" fmla="+- 0 956 838"/>
                  <a:gd name="T25" fmla="*/ T24 w 137"/>
                  <a:gd name="T26" fmla="+- 0 2288 2181"/>
                  <a:gd name="T27" fmla="*/ 2288 h 140"/>
                  <a:gd name="T28" fmla="+- 0 956 838"/>
                  <a:gd name="T29" fmla="*/ T28 w 137"/>
                  <a:gd name="T30" fmla="+- 0 2295 2181"/>
                  <a:gd name="T31" fmla="*/ 2295 h 140"/>
                  <a:gd name="T32" fmla="+- 0 924 838"/>
                  <a:gd name="T33" fmla="*/ T32 w 137"/>
                  <a:gd name="T34" fmla="+- 0 2295 2181"/>
                  <a:gd name="T35" fmla="*/ 2295 h 140"/>
                  <a:gd name="T36" fmla="+- 0 922 838"/>
                  <a:gd name="T37" fmla="*/ T36 w 137"/>
                  <a:gd name="T38" fmla="+- 0 2297 2181"/>
                  <a:gd name="T39" fmla="*/ 2297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7" h="140">
                    <a:moveTo>
                      <a:pt x="84" y="116"/>
                    </a:moveTo>
                    <a:lnTo>
                      <a:pt x="52" y="116"/>
                    </a:lnTo>
                    <a:lnTo>
                      <a:pt x="71" y="109"/>
                    </a:lnTo>
                    <a:lnTo>
                      <a:pt x="81" y="91"/>
                    </a:lnTo>
                    <a:lnTo>
                      <a:pt x="60" y="80"/>
                    </a:lnTo>
                    <a:lnTo>
                      <a:pt x="118" y="80"/>
                    </a:lnTo>
                    <a:lnTo>
                      <a:pt x="118" y="107"/>
                    </a:lnTo>
                    <a:lnTo>
                      <a:pt x="118" y="114"/>
                    </a:lnTo>
                    <a:lnTo>
                      <a:pt x="86" y="114"/>
                    </a:lnTo>
                    <a:lnTo>
                      <a:pt x="84" y="11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9" name="Freeform 1781"/>
              <p:cNvSpPr>
                <a:spLocks/>
              </p:cNvSpPr>
              <p:nvPr/>
            </p:nvSpPr>
            <p:spPr bwMode="auto">
              <a:xfrm>
                <a:off x="838" y="2181"/>
                <a:ext cx="137" cy="140"/>
              </a:xfrm>
              <a:custGeom>
                <a:avLst/>
                <a:gdLst>
                  <a:gd name="T0" fmla="+- 0 952 838"/>
                  <a:gd name="T1" fmla="*/ T0 w 137"/>
                  <a:gd name="T2" fmla="+- 0 2321 2181"/>
                  <a:gd name="T3" fmla="*/ 2321 h 140"/>
                  <a:gd name="T4" fmla="+- 0 933 838"/>
                  <a:gd name="T5" fmla="*/ T4 w 137"/>
                  <a:gd name="T6" fmla="+- 0 2315 2181"/>
                  <a:gd name="T7" fmla="*/ 2315 h 140"/>
                  <a:gd name="T8" fmla="+- 0 924 838"/>
                  <a:gd name="T9" fmla="*/ T8 w 137"/>
                  <a:gd name="T10" fmla="+- 0 2299 2181"/>
                  <a:gd name="T11" fmla="*/ 2299 h 140"/>
                  <a:gd name="T12" fmla="+- 0 924 838"/>
                  <a:gd name="T13" fmla="*/ T12 w 137"/>
                  <a:gd name="T14" fmla="+- 0 2295 2181"/>
                  <a:gd name="T15" fmla="*/ 2295 h 140"/>
                  <a:gd name="T16" fmla="+- 0 956 838"/>
                  <a:gd name="T17" fmla="*/ T16 w 137"/>
                  <a:gd name="T18" fmla="+- 0 2295 2181"/>
                  <a:gd name="T19" fmla="*/ 2295 h 140"/>
                  <a:gd name="T20" fmla="+- 0 955 838"/>
                  <a:gd name="T21" fmla="*/ T20 w 137"/>
                  <a:gd name="T22" fmla="+- 0 2298 2181"/>
                  <a:gd name="T23" fmla="*/ 2298 h 140"/>
                  <a:gd name="T24" fmla="+- 0 965 838"/>
                  <a:gd name="T25" fmla="*/ T24 w 137"/>
                  <a:gd name="T26" fmla="+- 0 2301 2181"/>
                  <a:gd name="T27" fmla="*/ 2301 h 140"/>
                  <a:gd name="T28" fmla="+- 0 974 838"/>
                  <a:gd name="T29" fmla="*/ T28 w 137"/>
                  <a:gd name="T30" fmla="+- 0 2301 2181"/>
                  <a:gd name="T31" fmla="*/ 2301 h 140"/>
                  <a:gd name="T32" fmla="+- 0 974 838"/>
                  <a:gd name="T33" fmla="*/ T32 w 137"/>
                  <a:gd name="T34" fmla="+- 0 2318 2181"/>
                  <a:gd name="T35" fmla="*/ 2318 h 140"/>
                  <a:gd name="T36" fmla="+- 0 952 838"/>
                  <a:gd name="T37" fmla="*/ T36 w 137"/>
                  <a:gd name="T38" fmla="+- 0 2321 2181"/>
                  <a:gd name="T39" fmla="*/ 2321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7" h="140">
                    <a:moveTo>
                      <a:pt x="114" y="140"/>
                    </a:moveTo>
                    <a:lnTo>
                      <a:pt x="95" y="134"/>
                    </a:lnTo>
                    <a:lnTo>
                      <a:pt x="86" y="118"/>
                    </a:lnTo>
                    <a:lnTo>
                      <a:pt x="86" y="114"/>
                    </a:lnTo>
                    <a:lnTo>
                      <a:pt x="118" y="114"/>
                    </a:lnTo>
                    <a:lnTo>
                      <a:pt x="117" y="117"/>
                    </a:lnTo>
                    <a:lnTo>
                      <a:pt x="127" y="120"/>
                    </a:lnTo>
                    <a:lnTo>
                      <a:pt x="136" y="120"/>
                    </a:lnTo>
                    <a:lnTo>
                      <a:pt x="136" y="137"/>
                    </a:lnTo>
                    <a:lnTo>
                      <a:pt x="114" y="14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" name="Freeform 1782"/>
              <p:cNvSpPr>
                <a:spLocks/>
              </p:cNvSpPr>
              <p:nvPr/>
            </p:nvSpPr>
            <p:spPr bwMode="auto">
              <a:xfrm>
                <a:off x="838" y="2181"/>
                <a:ext cx="137" cy="140"/>
              </a:xfrm>
              <a:custGeom>
                <a:avLst/>
                <a:gdLst>
                  <a:gd name="T0" fmla="+- 0 974 838"/>
                  <a:gd name="T1" fmla="*/ T0 w 137"/>
                  <a:gd name="T2" fmla="+- 0 2301 2181"/>
                  <a:gd name="T3" fmla="*/ 2301 h 140"/>
                  <a:gd name="T4" fmla="+- 0 965 838"/>
                  <a:gd name="T5" fmla="*/ T4 w 137"/>
                  <a:gd name="T6" fmla="+- 0 2301 2181"/>
                  <a:gd name="T7" fmla="*/ 2301 h 140"/>
                  <a:gd name="T8" fmla="+- 0 974 838"/>
                  <a:gd name="T9" fmla="*/ T8 w 137"/>
                  <a:gd name="T10" fmla="+- 0 2299 2181"/>
                  <a:gd name="T11" fmla="*/ 2299 h 140"/>
                  <a:gd name="T12" fmla="+- 0 974 838"/>
                  <a:gd name="T13" fmla="*/ T12 w 137"/>
                  <a:gd name="T14" fmla="+- 0 2301 2181"/>
                  <a:gd name="T15" fmla="*/ 2301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37" h="140">
                    <a:moveTo>
                      <a:pt x="136" y="120"/>
                    </a:moveTo>
                    <a:lnTo>
                      <a:pt x="127" y="120"/>
                    </a:lnTo>
                    <a:lnTo>
                      <a:pt x="136" y="118"/>
                    </a:lnTo>
                    <a:lnTo>
                      <a:pt x="136" y="12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0" name="Group 1783"/>
            <p:cNvGrpSpPr>
              <a:grpSpLocks/>
            </p:cNvGrpSpPr>
            <p:nvPr/>
          </p:nvGrpSpPr>
          <p:grpSpPr bwMode="auto">
            <a:xfrm>
              <a:off x="973" y="2183"/>
              <a:ext cx="143" cy="137"/>
              <a:chOff x="973" y="2183"/>
              <a:chExt cx="143" cy="137"/>
            </a:xfrm>
          </p:grpSpPr>
          <p:sp>
            <p:nvSpPr>
              <p:cNvPr id="2876" name="Freeform 1784"/>
              <p:cNvSpPr>
                <a:spLocks/>
              </p:cNvSpPr>
              <p:nvPr/>
            </p:nvSpPr>
            <p:spPr bwMode="auto">
              <a:xfrm>
                <a:off x="973" y="2183"/>
                <a:ext cx="143" cy="137"/>
              </a:xfrm>
              <a:custGeom>
                <a:avLst/>
                <a:gdLst>
                  <a:gd name="T0" fmla="+- 0 1065 973"/>
                  <a:gd name="T1" fmla="*/ T0 w 143"/>
                  <a:gd name="T2" fmla="+- 0 2320 2183"/>
                  <a:gd name="T3" fmla="*/ 2320 h 137"/>
                  <a:gd name="T4" fmla="+- 0 1022 973"/>
                  <a:gd name="T5" fmla="*/ T4 w 143"/>
                  <a:gd name="T6" fmla="+- 0 2320 2183"/>
                  <a:gd name="T7" fmla="*/ 2320 h 137"/>
                  <a:gd name="T8" fmla="+- 0 973 973"/>
                  <a:gd name="T9" fmla="*/ T8 w 143"/>
                  <a:gd name="T10" fmla="+- 0 2183 2183"/>
                  <a:gd name="T11" fmla="*/ 2183 h 137"/>
                  <a:gd name="T12" fmla="+- 0 1012 973"/>
                  <a:gd name="T13" fmla="*/ T12 w 143"/>
                  <a:gd name="T14" fmla="+- 0 2183 2183"/>
                  <a:gd name="T15" fmla="*/ 2183 h 137"/>
                  <a:gd name="T16" fmla="+- 0 1044 973"/>
                  <a:gd name="T17" fmla="*/ T16 w 143"/>
                  <a:gd name="T18" fmla="+- 0 2291 2183"/>
                  <a:gd name="T19" fmla="*/ 2291 h 137"/>
                  <a:gd name="T20" fmla="+- 0 1076 973"/>
                  <a:gd name="T21" fmla="*/ T20 w 143"/>
                  <a:gd name="T22" fmla="+- 0 2291 2183"/>
                  <a:gd name="T23" fmla="*/ 2291 h 137"/>
                  <a:gd name="T24" fmla="+- 0 1065 973"/>
                  <a:gd name="T25" fmla="*/ T24 w 143"/>
                  <a:gd name="T26" fmla="+- 0 2320 2183"/>
                  <a:gd name="T27" fmla="*/ 2320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3" h="137">
                    <a:moveTo>
                      <a:pt x="92" y="137"/>
                    </a:moveTo>
                    <a:lnTo>
                      <a:pt x="49" y="137"/>
                    </a:lnTo>
                    <a:lnTo>
                      <a:pt x="0" y="0"/>
                    </a:lnTo>
                    <a:lnTo>
                      <a:pt x="39" y="0"/>
                    </a:lnTo>
                    <a:lnTo>
                      <a:pt x="71" y="108"/>
                    </a:lnTo>
                    <a:lnTo>
                      <a:pt x="103" y="108"/>
                    </a:lnTo>
                    <a:lnTo>
                      <a:pt x="92" y="13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" name="Freeform 1785"/>
              <p:cNvSpPr>
                <a:spLocks/>
              </p:cNvSpPr>
              <p:nvPr/>
            </p:nvSpPr>
            <p:spPr bwMode="auto">
              <a:xfrm>
                <a:off x="973" y="2183"/>
                <a:ext cx="143" cy="137"/>
              </a:xfrm>
              <a:custGeom>
                <a:avLst/>
                <a:gdLst>
                  <a:gd name="T0" fmla="+- 0 1076 973"/>
                  <a:gd name="T1" fmla="*/ T0 w 143"/>
                  <a:gd name="T2" fmla="+- 0 2291 2183"/>
                  <a:gd name="T3" fmla="*/ 2291 h 137"/>
                  <a:gd name="T4" fmla="+- 0 1044 973"/>
                  <a:gd name="T5" fmla="*/ T4 w 143"/>
                  <a:gd name="T6" fmla="+- 0 2291 2183"/>
                  <a:gd name="T7" fmla="*/ 2291 h 137"/>
                  <a:gd name="T8" fmla="+- 0 1078 973"/>
                  <a:gd name="T9" fmla="*/ T8 w 143"/>
                  <a:gd name="T10" fmla="+- 0 2183 2183"/>
                  <a:gd name="T11" fmla="*/ 2183 h 137"/>
                  <a:gd name="T12" fmla="+- 0 1116 973"/>
                  <a:gd name="T13" fmla="*/ T12 w 143"/>
                  <a:gd name="T14" fmla="+- 0 2183 2183"/>
                  <a:gd name="T15" fmla="*/ 2183 h 137"/>
                  <a:gd name="T16" fmla="+- 0 1076 973"/>
                  <a:gd name="T17" fmla="*/ T16 w 143"/>
                  <a:gd name="T18" fmla="+- 0 2291 2183"/>
                  <a:gd name="T19" fmla="*/ 2291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3" h="137">
                    <a:moveTo>
                      <a:pt x="103" y="108"/>
                    </a:moveTo>
                    <a:lnTo>
                      <a:pt x="71" y="108"/>
                    </a:lnTo>
                    <a:lnTo>
                      <a:pt x="105" y="0"/>
                    </a:lnTo>
                    <a:lnTo>
                      <a:pt x="143" y="0"/>
                    </a:lnTo>
                    <a:lnTo>
                      <a:pt x="103" y="10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1" name="Group 1786"/>
            <p:cNvGrpSpPr>
              <a:grpSpLocks/>
            </p:cNvGrpSpPr>
            <p:nvPr/>
          </p:nvGrpSpPr>
          <p:grpSpPr bwMode="auto">
            <a:xfrm>
              <a:off x="1127" y="2180"/>
              <a:ext cx="123" cy="142"/>
              <a:chOff x="1127" y="2180"/>
              <a:chExt cx="123" cy="142"/>
            </a:xfrm>
          </p:grpSpPr>
          <p:sp>
            <p:nvSpPr>
              <p:cNvPr id="2873" name="Freeform 1787"/>
              <p:cNvSpPr>
                <a:spLocks/>
              </p:cNvSpPr>
              <p:nvPr/>
            </p:nvSpPr>
            <p:spPr bwMode="auto">
              <a:xfrm>
                <a:off x="1127" y="2180"/>
                <a:ext cx="123" cy="142"/>
              </a:xfrm>
              <a:custGeom>
                <a:avLst/>
                <a:gdLst>
                  <a:gd name="T0" fmla="+- 0 1204 1127"/>
                  <a:gd name="T1" fmla="*/ T0 w 123"/>
                  <a:gd name="T2" fmla="+- 0 2322 2180"/>
                  <a:gd name="T3" fmla="*/ 2322 h 142"/>
                  <a:gd name="T4" fmla="+- 0 1140 1127"/>
                  <a:gd name="T5" fmla="*/ T4 w 123"/>
                  <a:gd name="T6" fmla="+- 0 2298 2180"/>
                  <a:gd name="T7" fmla="*/ 2298 h 142"/>
                  <a:gd name="T8" fmla="+- 0 1127 1127"/>
                  <a:gd name="T9" fmla="*/ T8 w 123"/>
                  <a:gd name="T10" fmla="+- 0 2257 2180"/>
                  <a:gd name="T11" fmla="*/ 2257 h 142"/>
                  <a:gd name="T12" fmla="+- 0 1129 1127"/>
                  <a:gd name="T13" fmla="*/ T12 w 123"/>
                  <a:gd name="T14" fmla="+- 0 2230 2180"/>
                  <a:gd name="T15" fmla="*/ 2230 h 142"/>
                  <a:gd name="T16" fmla="+- 0 1137 1127"/>
                  <a:gd name="T17" fmla="*/ T16 w 123"/>
                  <a:gd name="T18" fmla="+- 0 2208 2180"/>
                  <a:gd name="T19" fmla="*/ 2208 h 142"/>
                  <a:gd name="T20" fmla="+- 0 1150 1127"/>
                  <a:gd name="T21" fmla="*/ T20 w 123"/>
                  <a:gd name="T22" fmla="+- 0 2193 2180"/>
                  <a:gd name="T23" fmla="*/ 2193 h 142"/>
                  <a:gd name="T24" fmla="+- 0 1167 1127"/>
                  <a:gd name="T25" fmla="*/ T24 w 123"/>
                  <a:gd name="T26" fmla="+- 0 2183 2180"/>
                  <a:gd name="T27" fmla="*/ 2183 h 142"/>
                  <a:gd name="T28" fmla="+- 0 1190 1127"/>
                  <a:gd name="T29" fmla="*/ T28 w 123"/>
                  <a:gd name="T30" fmla="+- 0 2180 2180"/>
                  <a:gd name="T31" fmla="*/ 2180 h 142"/>
                  <a:gd name="T32" fmla="+- 0 1214 1127"/>
                  <a:gd name="T33" fmla="*/ T32 w 123"/>
                  <a:gd name="T34" fmla="+- 0 2184 2180"/>
                  <a:gd name="T35" fmla="*/ 2184 h 142"/>
                  <a:gd name="T36" fmla="+- 0 1232 1127"/>
                  <a:gd name="T37" fmla="*/ T36 w 123"/>
                  <a:gd name="T38" fmla="+- 0 2195 2180"/>
                  <a:gd name="T39" fmla="*/ 2195 h 142"/>
                  <a:gd name="T40" fmla="+- 0 1238 1127"/>
                  <a:gd name="T41" fmla="*/ T40 w 123"/>
                  <a:gd name="T42" fmla="+- 0 2203 2180"/>
                  <a:gd name="T43" fmla="*/ 2203 h 142"/>
                  <a:gd name="T44" fmla="+- 0 1188 1127"/>
                  <a:gd name="T45" fmla="*/ T44 w 123"/>
                  <a:gd name="T46" fmla="+- 0 2203 2180"/>
                  <a:gd name="T47" fmla="*/ 2203 h 142"/>
                  <a:gd name="T48" fmla="+- 0 1174 1127"/>
                  <a:gd name="T49" fmla="*/ T48 w 123"/>
                  <a:gd name="T50" fmla="+- 0 2209 2180"/>
                  <a:gd name="T51" fmla="*/ 2209 h 142"/>
                  <a:gd name="T52" fmla="+- 0 1166 1127"/>
                  <a:gd name="T53" fmla="*/ T52 w 123"/>
                  <a:gd name="T54" fmla="+- 0 2225 2180"/>
                  <a:gd name="T55" fmla="*/ 2225 h 142"/>
                  <a:gd name="T56" fmla="+- 0 1164 1127"/>
                  <a:gd name="T57" fmla="*/ T56 w 123"/>
                  <a:gd name="T58" fmla="+- 0 2230 2180"/>
                  <a:gd name="T59" fmla="*/ 2230 h 142"/>
                  <a:gd name="T60" fmla="+- 0 1164 1127"/>
                  <a:gd name="T61" fmla="*/ T60 w 123"/>
                  <a:gd name="T62" fmla="+- 0 2236 2180"/>
                  <a:gd name="T63" fmla="*/ 2236 h 142"/>
                  <a:gd name="T64" fmla="+- 0 1241 1127"/>
                  <a:gd name="T65" fmla="*/ T64 w 123"/>
                  <a:gd name="T66" fmla="+- 0 2236 2180"/>
                  <a:gd name="T67" fmla="*/ 2236 h 142"/>
                  <a:gd name="T68" fmla="+- 0 1164 1127"/>
                  <a:gd name="T69" fmla="*/ T68 w 123"/>
                  <a:gd name="T70" fmla="+- 0 2258 2180"/>
                  <a:gd name="T71" fmla="*/ 2258 h 142"/>
                  <a:gd name="T72" fmla="+- 0 1168 1127"/>
                  <a:gd name="T73" fmla="*/ T72 w 123"/>
                  <a:gd name="T74" fmla="+- 0 2282 2180"/>
                  <a:gd name="T75" fmla="*/ 2282 h 142"/>
                  <a:gd name="T76" fmla="+- 0 1181 1127"/>
                  <a:gd name="T77" fmla="*/ T76 w 123"/>
                  <a:gd name="T78" fmla="+- 0 2296 2180"/>
                  <a:gd name="T79" fmla="*/ 2296 h 142"/>
                  <a:gd name="T80" fmla="+- 0 1205 1127"/>
                  <a:gd name="T81" fmla="*/ T80 w 123"/>
                  <a:gd name="T82" fmla="+- 0 2298 2180"/>
                  <a:gd name="T83" fmla="*/ 2298 h 142"/>
                  <a:gd name="T84" fmla="+- 0 1242 1127"/>
                  <a:gd name="T85" fmla="*/ T84 w 123"/>
                  <a:gd name="T86" fmla="+- 0 2298 2180"/>
                  <a:gd name="T87" fmla="*/ 2298 h 142"/>
                  <a:gd name="T88" fmla="+- 0 1240 1127"/>
                  <a:gd name="T89" fmla="*/ T88 w 123"/>
                  <a:gd name="T90" fmla="+- 0 2302 2180"/>
                  <a:gd name="T91" fmla="*/ 2302 h 142"/>
                  <a:gd name="T92" fmla="+- 0 1225 1127"/>
                  <a:gd name="T93" fmla="*/ T92 w 123"/>
                  <a:gd name="T94" fmla="+- 0 2315 2180"/>
                  <a:gd name="T95" fmla="*/ 2315 h 142"/>
                  <a:gd name="T96" fmla="+- 0 1204 1127"/>
                  <a:gd name="T97" fmla="*/ T96 w 123"/>
                  <a:gd name="T98" fmla="+- 0 2322 2180"/>
                  <a:gd name="T99" fmla="*/ 2322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23" h="142">
                    <a:moveTo>
                      <a:pt x="77" y="142"/>
                    </a:moveTo>
                    <a:lnTo>
                      <a:pt x="13" y="118"/>
                    </a:lnTo>
                    <a:lnTo>
                      <a:pt x="0" y="77"/>
                    </a:lnTo>
                    <a:lnTo>
                      <a:pt x="2" y="50"/>
                    </a:lnTo>
                    <a:lnTo>
                      <a:pt x="10" y="28"/>
                    </a:lnTo>
                    <a:lnTo>
                      <a:pt x="23" y="13"/>
                    </a:lnTo>
                    <a:lnTo>
                      <a:pt x="40" y="3"/>
                    </a:lnTo>
                    <a:lnTo>
                      <a:pt x="63" y="0"/>
                    </a:lnTo>
                    <a:lnTo>
                      <a:pt x="87" y="4"/>
                    </a:lnTo>
                    <a:lnTo>
                      <a:pt x="105" y="15"/>
                    </a:lnTo>
                    <a:lnTo>
                      <a:pt x="111" y="23"/>
                    </a:lnTo>
                    <a:lnTo>
                      <a:pt x="61" y="23"/>
                    </a:lnTo>
                    <a:lnTo>
                      <a:pt x="47" y="29"/>
                    </a:lnTo>
                    <a:lnTo>
                      <a:pt x="39" y="45"/>
                    </a:lnTo>
                    <a:lnTo>
                      <a:pt x="37" y="50"/>
                    </a:lnTo>
                    <a:lnTo>
                      <a:pt x="37" y="56"/>
                    </a:lnTo>
                    <a:lnTo>
                      <a:pt x="114" y="56"/>
                    </a:lnTo>
                    <a:lnTo>
                      <a:pt x="37" y="78"/>
                    </a:lnTo>
                    <a:lnTo>
                      <a:pt x="41" y="102"/>
                    </a:lnTo>
                    <a:lnTo>
                      <a:pt x="54" y="116"/>
                    </a:lnTo>
                    <a:lnTo>
                      <a:pt x="78" y="118"/>
                    </a:lnTo>
                    <a:lnTo>
                      <a:pt x="115" y="118"/>
                    </a:lnTo>
                    <a:lnTo>
                      <a:pt x="113" y="122"/>
                    </a:lnTo>
                    <a:lnTo>
                      <a:pt x="98" y="135"/>
                    </a:lnTo>
                    <a:lnTo>
                      <a:pt x="77" y="1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4" name="Freeform 1788"/>
              <p:cNvSpPr>
                <a:spLocks/>
              </p:cNvSpPr>
              <p:nvPr/>
            </p:nvSpPr>
            <p:spPr bwMode="auto">
              <a:xfrm>
                <a:off x="1127" y="2180"/>
                <a:ext cx="123" cy="142"/>
              </a:xfrm>
              <a:custGeom>
                <a:avLst/>
                <a:gdLst>
                  <a:gd name="T0" fmla="+- 0 1241 1127"/>
                  <a:gd name="T1" fmla="*/ T0 w 123"/>
                  <a:gd name="T2" fmla="+- 0 2236 2180"/>
                  <a:gd name="T3" fmla="*/ 2236 h 142"/>
                  <a:gd name="T4" fmla="+- 0 1217 1127"/>
                  <a:gd name="T5" fmla="*/ T4 w 123"/>
                  <a:gd name="T6" fmla="+- 0 2236 2180"/>
                  <a:gd name="T7" fmla="*/ 2236 h 142"/>
                  <a:gd name="T8" fmla="+- 0 1214 1127"/>
                  <a:gd name="T9" fmla="*/ T8 w 123"/>
                  <a:gd name="T10" fmla="+- 0 2218 2180"/>
                  <a:gd name="T11" fmla="*/ 2218 h 142"/>
                  <a:gd name="T12" fmla="+- 0 1203 1127"/>
                  <a:gd name="T13" fmla="*/ T12 w 123"/>
                  <a:gd name="T14" fmla="+- 0 2206 2180"/>
                  <a:gd name="T15" fmla="*/ 2206 h 142"/>
                  <a:gd name="T16" fmla="+- 0 1188 1127"/>
                  <a:gd name="T17" fmla="*/ T16 w 123"/>
                  <a:gd name="T18" fmla="+- 0 2203 2180"/>
                  <a:gd name="T19" fmla="*/ 2203 h 142"/>
                  <a:gd name="T20" fmla="+- 0 1238 1127"/>
                  <a:gd name="T21" fmla="*/ T20 w 123"/>
                  <a:gd name="T22" fmla="+- 0 2203 2180"/>
                  <a:gd name="T23" fmla="*/ 2203 h 142"/>
                  <a:gd name="T24" fmla="+- 0 1243 1127"/>
                  <a:gd name="T25" fmla="*/ T24 w 123"/>
                  <a:gd name="T26" fmla="+- 0 2211 2180"/>
                  <a:gd name="T27" fmla="*/ 2211 h 142"/>
                  <a:gd name="T28" fmla="+- 0 1250 1127"/>
                  <a:gd name="T29" fmla="*/ T28 w 123"/>
                  <a:gd name="T30" fmla="+- 0 2233 2180"/>
                  <a:gd name="T31" fmla="*/ 2233 h 142"/>
                  <a:gd name="T32" fmla="+- 0 1241 1127"/>
                  <a:gd name="T33" fmla="*/ T32 w 123"/>
                  <a:gd name="T34" fmla="+- 0 2236 2180"/>
                  <a:gd name="T35" fmla="*/ 2236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23" h="142">
                    <a:moveTo>
                      <a:pt x="114" y="56"/>
                    </a:moveTo>
                    <a:lnTo>
                      <a:pt x="90" y="56"/>
                    </a:lnTo>
                    <a:lnTo>
                      <a:pt x="87" y="38"/>
                    </a:lnTo>
                    <a:lnTo>
                      <a:pt x="76" y="26"/>
                    </a:lnTo>
                    <a:lnTo>
                      <a:pt x="61" y="23"/>
                    </a:lnTo>
                    <a:lnTo>
                      <a:pt x="111" y="23"/>
                    </a:lnTo>
                    <a:lnTo>
                      <a:pt x="116" y="31"/>
                    </a:lnTo>
                    <a:lnTo>
                      <a:pt x="123" y="53"/>
                    </a:lnTo>
                    <a:lnTo>
                      <a:pt x="114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5" name="Freeform 1789"/>
              <p:cNvSpPr>
                <a:spLocks/>
              </p:cNvSpPr>
              <p:nvPr/>
            </p:nvSpPr>
            <p:spPr bwMode="auto">
              <a:xfrm>
                <a:off x="1127" y="2180"/>
                <a:ext cx="123" cy="142"/>
              </a:xfrm>
              <a:custGeom>
                <a:avLst/>
                <a:gdLst>
                  <a:gd name="T0" fmla="+- 0 1242 1127"/>
                  <a:gd name="T1" fmla="*/ T0 w 123"/>
                  <a:gd name="T2" fmla="+- 0 2298 2180"/>
                  <a:gd name="T3" fmla="*/ 2298 h 142"/>
                  <a:gd name="T4" fmla="+- 0 1205 1127"/>
                  <a:gd name="T5" fmla="*/ T4 w 123"/>
                  <a:gd name="T6" fmla="+- 0 2298 2180"/>
                  <a:gd name="T7" fmla="*/ 2298 h 142"/>
                  <a:gd name="T8" fmla="+- 0 1214 1127"/>
                  <a:gd name="T9" fmla="*/ T8 w 123"/>
                  <a:gd name="T10" fmla="+- 0 2293 2180"/>
                  <a:gd name="T11" fmla="*/ 2293 h 142"/>
                  <a:gd name="T12" fmla="+- 0 1217 1127"/>
                  <a:gd name="T13" fmla="*/ T12 w 123"/>
                  <a:gd name="T14" fmla="+- 0 2282 2180"/>
                  <a:gd name="T15" fmla="*/ 2282 h 142"/>
                  <a:gd name="T16" fmla="+- 0 1250 1127"/>
                  <a:gd name="T17" fmla="*/ T16 w 123"/>
                  <a:gd name="T18" fmla="+- 0 2285 2180"/>
                  <a:gd name="T19" fmla="*/ 2285 h 142"/>
                  <a:gd name="T20" fmla="+- 0 1242 1127"/>
                  <a:gd name="T21" fmla="*/ T20 w 123"/>
                  <a:gd name="T22" fmla="+- 0 2298 2180"/>
                  <a:gd name="T23" fmla="*/ 2298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3" h="142">
                    <a:moveTo>
                      <a:pt x="115" y="118"/>
                    </a:moveTo>
                    <a:lnTo>
                      <a:pt x="78" y="118"/>
                    </a:lnTo>
                    <a:lnTo>
                      <a:pt x="87" y="113"/>
                    </a:lnTo>
                    <a:lnTo>
                      <a:pt x="90" y="102"/>
                    </a:lnTo>
                    <a:lnTo>
                      <a:pt x="123" y="105"/>
                    </a:lnTo>
                    <a:lnTo>
                      <a:pt x="115" y="118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2" name="Group 1790"/>
            <p:cNvGrpSpPr>
              <a:grpSpLocks/>
            </p:cNvGrpSpPr>
            <p:nvPr/>
          </p:nvGrpSpPr>
          <p:grpSpPr bwMode="auto">
            <a:xfrm>
              <a:off x="657" y="5462"/>
              <a:ext cx="119" cy="124"/>
              <a:chOff x="657" y="5462"/>
              <a:chExt cx="119" cy="124"/>
            </a:xfrm>
          </p:grpSpPr>
          <p:sp>
            <p:nvSpPr>
              <p:cNvPr id="2870" name="Freeform 1791"/>
              <p:cNvSpPr>
                <a:spLocks/>
              </p:cNvSpPr>
              <p:nvPr/>
            </p:nvSpPr>
            <p:spPr bwMode="auto">
              <a:xfrm>
                <a:off x="657" y="5462"/>
                <a:ext cx="119" cy="124"/>
              </a:xfrm>
              <a:custGeom>
                <a:avLst/>
                <a:gdLst>
                  <a:gd name="T0" fmla="+- 0 674 657"/>
                  <a:gd name="T1" fmla="*/ T0 w 119"/>
                  <a:gd name="T2" fmla="+- 0 5586 5462"/>
                  <a:gd name="T3" fmla="*/ 5586 h 124"/>
                  <a:gd name="T4" fmla="+- 0 657 657"/>
                  <a:gd name="T5" fmla="*/ T4 w 119"/>
                  <a:gd name="T6" fmla="+- 0 5586 5462"/>
                  <a:gd name="T7" fmla="*/ 5586 h 124"/>
                  <a:gd name="T8" fmla="+- 0 707 657"/>
                  <a:gd name="T9" fmla="*/ T8 w 119"/>
                  <a:gd name="T10" fmla="+- 0 5462 5462"/>
                  <a:gd name="T11" fmla="*/ 5462 h 124"/>
                  <a:gd name="T12" fmla="+- 0 726 657"/>
                  <a:gd name="T13" fmla="*/ T12 w 119"/>
                  <a:gd name="T14" fmla="+- 0 5462 5462"/>
                  <a:gd name="T15" fmla="*/ 5462 h 124"/>
                  <a:gd name="T16" fmla="+- 0 731 657"/>
                  <a:gd name="T17" fmla="*/ T16 w 119"/>
                  <a:gd name="T18" fmla="+- 0 5475 5462"/>
                  <a:gd name="T19" fmla="*/ 5475 h 124"/>
                  <a:gd name="T20" fmla="+- 0 716 657"/>
                  <a:gd name="T21" fmla="*/ T20 w 119"/>
                  <a:gd name="T22" fmla="+- 0 5475 5462"/>
                  <a:gd name="T23" fmla="*/ 5475 h 124"/>
                  <a:gd name="T24" fmla="+- 0 710 657"/>
                  <a:gd name="T25" fmla="*/ T24 w 119"/>
                  <a:gd name="T26" fmla="+- 0 5495 5462"/>
                  <a:gd name="T27" fmla="*/ 5495 h 124"/>
                  <a:gd name="T28" fmla="+- 0 702 657"/>
                  <a:gd name="T29" fmla="*/ T28 w 119"/>
                  <a:gd name="T30" fmla="+- 0 5513 5462"/>
                  <a:gd name="T31" fmla="*/ 5513 h 124"/>
                  <a:gd name="T32" fmla="+- 0 695 657"/>
                  <a:gd name="T33" fmla="*/ T32 w 119"/>
                  <a:gd name="T34" fmla="+- 0 5531 5462"/>
                  <a:gd name="T35" fmla="*/ 5531 h 124"/>
                  <a:gd name="T36" fmla="+- 0 740 657"/>
                  <a:gd name="T37" fmla="*/ T36 w 119"/>
                  <a:gd name="T38" fmla="+- 0 5536 5462"/>
                  <a:gd name="T39" fmla="*/ 5536 h 124"/>
                  <a:gd name="T40" fmla="+- 0 756 657"/>
                  <a:gd name="T41" fmla="*/ T40 w 119"/>
                  <a:gd name="T42" fmla="+- 0 5536 5462"/>
                  <a:gd name="T43" fmla="*/ 5536 h 124"/>
                  <a:gd name="T44" fmla="+- 0 761 657"/>
                  <a:gd name="T45" fmla="*/ T44 w 119"/>
                  <a:gd name="T46" fmla="+- 0 5550 5462"/>
                  <a:gd name="T47" fmla="*/ 5550 h 124"/>
                  <a:gd name="T48" fmla="+- 0 688 657"/>
                  <a:gd name="T49" fmla="*/ T48 w 119"/>
                  <a:gd name="T50" fmla="+- 0 5550 5462"/>
                  <a:gd name="T51" fmla="*/ 5550 h 124"/>
                  <a:gd name="T52" fmla="+- 0 674 657"/>
                  <a:gd name="T53" fmla="*/ T52 w 119"/>
                  <a:gd name="T54" fmla="+- 0 5586 5462"/>
                  <a:gd name="T55" fmla="*/ 5586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19" h="124">
                    <a:moveTo>
                      <a:pt x="17" y="124"/>
                    </a:moveTo>
                    <a:lnTo>
                      <a:pt x="0" y="124"/>
                    </a:lnTo>
                    <a:lnTo>
                      <a:pt x="50" y="0"/>
                    </a:lnTo>
                    <a:lnTo>
                      <a:pt x="69" y="0"/>
                    </a:lnTo>
                    <a:lnTo>
                      <a:pt x="74" y="13"/>
                    </a:lnTo>
                    <a:lnTo>
                      <a:pt x="59" y="13"/>
                    </a:lnTo>
                    <a:lnTo>
                      <a:pt x="53" y="33"/>
                    </a:lnTo>
                    <a:lnTo>
                      <a:pt x="45" y="51"/>
                    </a:lnTo>
                    <a:lnTo>
                      <a:pt x="38" y="69"/>
                    </a:lnTo>
                    <a:lnTo>
                      <a:pt x="83" y="74"/>
                    </a:lnTo>
                    <a:lnTo>
                      <a:pt x="99" y="74"/>
                    </a:lnTo>
                    <a:lnTo>
                      <a:pt x="104" y="88"/>
                    </a:lnTo>
                    <a:lnTo>
                      <a:pt x="31" y="88"/>
                    </a:lnTo>
                    <a:lnTo>
                      <a:pt x="17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1" name="Freeform 1792"/>
              <p:cNvSpPr>
                <a:spLocks/>
              </p:cNvSpPr>
              <p:nvPr/>
            </p:nvSpPr>
            <p:spPr bwMode="auto">
              <a:xfrm>
                <a:off x="657" y="5462"/>
                <a:ext cx="119" cy="124"/>
              </a:xfrm>
              <a:custGeom>
                <a:avLst/>
                <a:gdLst>
                  <a:gd name="T0" fmla="+- 0 756 657"/>
                  <a:gd name="T1" fmla="*/ T0 w 119"/>
                  <a:gd name="T2" fmla="+- 0 5536 5462"/>
                  <a:gd name="T3" fmla="*/ 5536 h 124"/>
                  <a:gd name="T4" fmla="+- 0 740 657"/>
                  <a:gd name="T5" fmla="*/ T4 w 119"/>
                  <a:gd name="T6" fmla="+- 0 5536 5462"/>
                  <a:gd name="T7" fmla="*/ 5536 h 124"/>
                  <a:gd name="T8" fmla="+- 0 716 657"/>
                  <a:gd name="T9" fmla="*/ T8 w 119"/>
                  <a:gd name="T10" fmla="+- 0 5475 5462"/>
                  <a:gd name="T11" fmla="*/ 5475 h 124"/>
                  <a:gd name="T12" fmla="+- 0 731 657"/>
                  <a:gd name="T13" fmla="*/ T12 w 119"/>
                  <a:gd name="T14" fmla="+- 0 5475 5462"/>
                  <a:gd name="T15" fmla="*/ 5475 h 124"/>
                  <a:gd name="T16" fmla="+- 0 756 657"/>
                  <a:gd name="T17" fmla="*/ T16 w 119"/>
                  <a:gd name="T18" fmla="+- 0 5536 5462"/>
                  <a:gd name="T19" fmla="*/ 5536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" h="124">
                    <a:moveTo>
                      <a:pt x="99" y="74"/>
                    </a:moveTo>
                    <a:lnTo>
                      <a:pt x="83" y="74"/>
                    </a:lnTo>
                    <a:lnTo>
                      <a:pt x="59" y="13"/>
                    </a:lnTo>
                    <a:lnTo>
                      <a:pt x="74" y="13"/>
                    </a:lnTo>
                    <a:lnTo>
                      <a:pt x="99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2" name="Freeform 1793"/>
              <p:cNvSpPr>
                <a:spLocks/>
              </p:cNvSpPr>
              <p:nvPr/>
            </p:nvSpPr>
            <p:spPr bwMode="auto">
              <a:xfrm>
                <a:off x="657" y="5462"/>
                <a:ext cx="119" cy="124"/>
              </a:xfrm>
              <a:custGeom>
                <a:avLst/>
                <a:gdLst>
                  <a:gd name="T0" fmla="+- 0 775 657"/>
                  <a:gd name="T1" fmla="*/ T0 w 119"/>
                  <a:gd name="T2" fmla="+- 0 5586 5462"/>
                  <a:gd name="T3" fmla="*/ 5586 h 124"/>
                  <a:gd name="T4" fmla="+- 0 758 657"/>
                  <a:gd name="T5" fmla="*/ T4 w 119"/>
                  <a:gd name="T6" fmla="+- 0 5586 5462"/>
                  <a:gd name="T7" fmla="*/ 5586 h 124"/>
                  <a:gd name="T8" fmla="+- 0 745 657"/>
                  <a:gd name="T9" fmla="*/ T8 w 119"/>
                  <a:gd name="T10" fmla="+- 0 5550 5462"/>
                  <a:gd name="T11" fmla="*/ 5550 h 124"/>
                  <a:gd name="T12" fmla="+- 0 761 657"/>
                  <a:gd name="T13" fmla="*/ T12 w 119"/>
                  <a:gd name="T14" fmla="+- 0 5550 5462"/>
                  <a:gd name="T15" fmla="*/ 5550 h 124"/>
                  <a:gd name="T16" fmla="+- 0 775 657"/>
                  <a:gd name="T17" fmla="*/ T16 w 119"/>
                  <a:gd name="T18" fmla="+- 0 5586 5462"/>
                  <a:gd name="T19" fmla="*/ 5586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" h="124">
                    <a:moveTo>
                      <a:pt x="118" y="124"/>
                    </a:moveTo>
                    <a:lnTo>
                      <a:pt x="101" y="124"/>
                    </a:lnTo>
                    <a:lnTo>
                      <a:pt x="88" y="88"/>
                    </a:lnTo>
                    <a:lnTo>
                      <a:pt x="104" y="88"/>
                    </a:lnTo>
                    <a:lnTo>
                      <a:pt x="11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3" name="Group 1794"/>
            <p:cNvGrpSpPr>
              <a:grpSpLocks/>
            </p:cNvGrpSpPr>
            <p:nvPr/>
          </p:nvGrpSpPr>
          <p:grpSpPr bwMode="auto">
            <a:xfrm>
              <a:off x="788" y="5489"/>
              <a:ext cx="77" cy="97"/>
              <a:chOff x="788" y="5489"/>
              <a:chExt cx="77" cy="97"/>
            </a:xfrm>
          </p:grpSpPr>
          <p:sp>
            <p:nvSpPr>
              <p:cNvPr id="2867" name="Freeform 1795"/>
              <p:cNvSpPr>
                <a:spLocks/>
              </p:cNvSpPr>
              <p:nvPr/>
            </p:nvSpPr>
            <p:spPr bwMode="auto">
              <a:xfrm>
                <a:off x="788" y="5489"/>
                <a:ext cx="77" cy="97"/>
              </a:xfrm>
              <a:custGeom>
                <a:avLst/>
                <a:gdLst>
                  <a:gd name="T0" fmla="+- 0 814 788"/>
                  <a:gd name="T1" fmla="*/ T0 w 77"/>
                  <a:gd name="T2" fmla="+- 0 5507 5489"/>
                  <a:gd name="T3" fmla="*/ 5507 h 97"/>
                  <a:gd name="T4" fmla="+- 0 804 788"/>
                  <a:gd name="T5" fmla="*/ T4 w 77"/>
                  <a:gd name="T6" fmla="+- 0 5507 5489"/>
                  <a:gd name="T7" fmla="*/ 5507 h 97"/>
                  <a:gd name="T8" fmla="+- 0 809 788"/>
                  <a:gd name="T9" fmla="*/ T8 w 77"/>
                  <a:gd name="T10" fmla="+- 0 5496 5489"/>
                  <a:gd name="T11" fmla="*/ 5496 h 97"/>
                  <a:gd name="T12" fmla="+- 0 818 788"/>
                  <a:gd name="T13" fmla="*/ T12 w 77"/>
                  <a:gd name="T14" fmla="+- 0 5489 5489"/>
                  <a:gd name="T15" fmla="*/ 5489 h 97"/>
                  <a:gd name="T16" fmla="+- 0 834 788"/>
                  <a:gd name="T17" fmla="*/ T16 w 77"/>
                  <a:gd name="T18" fmla="+- 0 5489 5489"/>
                  <a:gd name="T19" fmla="*/ 5489 h 97"/>
                  <a:gd name="T20" fmla="+- 0 852 788"/>
                  <a:gd name="T21" fmla="*/ T20 w 77"/>
                  <a:gd name="T22" fmla="+- 0 5493 5489"/>
                  <a:gd name="T23" fmla="*/ 5493 h 97"/>
                  <a:gd name="T24" fmla="+- 0 858 788"/>
                  <a:gd name="T25" fmla="*/ T24 w 77"/>
                  <a:gd name="T26" fmla="+- 0 5501 5489"/>
                  <a:gd name="T27" fmla="*/ 5501 h 97"/>
                  <a:gd name="T28" fmla="+- 0 844 788"/>
                  <a:gd name="T29" fmla="*/ T28 w 77"/>
                  <a:gd name="T30" fmla="+- 0 5501 5489"/>
                  <a:gd name="T31" fmla="*/ 5501 h 97"/>
                  <a:gd name="T32" fmla="+- 0 829 788"/>
                  <a:gd name="T33" fmla="*/ T32 w 77"/>
                  <a:gd name="T34" fmla="+- 0 5501 5489"/>
                  <a:gd name="T35" fmla="*/ 5501 h 97"/>
                  <a:gd name="T36" fmla="+- 0 814 788"/>
                  <a:gd name="T37" fmla="*/ T36 w 77"/>
                  <a:gd name="T38" fmla="+- 0 5507 5489"/>
                  <a:gd name="T39" fmla="*/ 550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97">
                    <a:moveTo>
                      <a:pt x="26" y="18"/>
                    </a:moveTo>
                    <a:lnTo>
                      <a:pt x="16" y="18"/>
                    </a:lnTo>
                    <a:lnTo>
                      <a:pt x="21" y="7"/>
                    </a:lnTo>
                    <a:lnTo>
                      <a:pt x="30" y="0"/>
                    </a:lnTo>
                    <a:lnTo>
                      <a:pt x="46" y="0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6" y="12"/>
                    </a:lnTo>
                    <a:lnTo>
                      <a:pt x="41" y="12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" name="Freeform 1796"/>
              <p:cNvSpPr>
                <a:spLocks/>
              </p:cNvSpPr>
              <p:nvPr/>
            </p:nvSpPr>
            <p:spPr bwMode="auto">
              <a:xfrm>
                <a:off x="788" y="5489"/>
                <a:ext cx="77" cy="97"/>
              </a:xfrm>
              <a:custGeom>
                <a:avLst/>
                <a:gdLst>
                  <a:gd name="T0" fmla="+- 0 788 788"/>
                  <a:gd name="T1" fmla="*/ T0 w 77"/>
                  <a:gd name="T2" fmla="+- 0 5586 5489"/>
                  <a:gd name="T3" fmla="*/ 5586 h 97"/>
                  <a:gd name="T4" fmla="+- 0 788 788"/>
                  <a:gd name="T5" fmla="*/ T4 w 77"/>
                  <a:gd name="T6" fmla="+- 0 5491 5489"/>
                  <a:gd name="T7" fmla="*/ 5491 h 97"/>
                  <a:gd name="T8" fmla="+- 0 803 788"/>
                  <a:gd name="T9" fmla="*/ T8 w 77"/>
                  <a:gd name="T10" fmla="+- 0 5491 5489"/>
                  <a:gd name="T11" fmla="*/ 5491 h 97"/>
                  <a:gd name="T12" fmla="+- 0 803 788"/>
                  <a:gd name="T13" fmla="*/ T12 w 77"/>
                  <a:gd name="T14" fmla="+- 0 5496 5489"/>
                  <a:gd name="T15" fmla="*/ 5496 h 97"/>
                  <a:gd name="T16" fmla="+- 0 802 788"/>
                  <a:gd name="T17" fmla="*/ T16 w 77"/>
                  <a:gd name="T18" fmla="+- 0 5503 5489"/>
                  <a:gd name="T19" fmla="*/ 5503 h 97"/>
                  <a:gd name="T20" fmla="+- 0 804 788"/>
                  <a:gd name="T21" fmla="*/ T20 w 77"/>
                  <a:gd name="T22" fmla="+- 0 5507 5489"/>
                  <a:gd name="T23" fmla="*/ 5507 h 97"/>
                  <a:gd name="T24" fmla="+- 0 814 788"/>
                  <a:gd name="T25" fmla="*/ T24 w 77"/>
                  <a:gd name="T26" fmla="+- 0 5507 5489"/>
                  <a:gd name="T27" fmla="*/ 5507 h 97"/>
                  <a:gd name="T28" fmla="+- 0 813 788"/>
                  <a:gd name="T29" fmla="*/ T28 w 77"/>
                  <a:gd name="T30" fmla="+- 0 5507 5489"/>
                  <a:gd name="T31" fmla="*/ 5507 h 97"/>
                  <a:gd name="T32" fmla="+- 0 805 788"/>
                  <a:gd name="T33" fmla="*/ T32 w 77"/>
                  <a:gd name="T34" fmla="+- 0 5522 5489"/>
                  <a:gd name="T35" fmla="*/ 5522 h 97"/>
                  <a:gd name="T36" fmla="+- 0 804 788"/>
                  <a:gd name="T37" fmla="*/ T36 w 77"/>
                  <a:gd name="T38" fmla="+- 0 5542 5489"/>
                  <a:gd name="T39" fmla="*/ 5542 h 97"/>
                  <a:gd name="T40" fmla="+- 0 805 788"/>
                  <a:gd name="T41" fmla="*/ T40 w 77"/>
                  <a:gd name="T42" fmla="+- 0 5565 5489"/>
                  <a:gd name="T43" fmla="*/ 5565 h 97"/>
                  <a:gd name="T44" fmla="+- 0 788 788"/>
                  <a:gd name="T45" fmla="*/ T44 w 77"/>
                  <a:gd name="T46" fmla="+- 0 5586 5489"/>
                  <a:gd name="T47" fmla="*/ 558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7" h="97">
                    <a:moveTo>
                      <a:pt x="0" y="97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5" y="7"/>
                    </a:lnTo>
                    <a:lnTo>
                      <a:pt x="14" y="14"/>
                    </a:lnTo>
                    <a:lnTo>
                      <a:pt x="16" y="18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17" y="33"/>
                    </a:lnTo>
                    <a:lnTo>
                      <a:pt x="16" y="53"/>
                    </a:lnTo>
                    <a:lnTo>
                      <a:pt x="17" y="76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9" name="Freeform 1797"/>
              <p:cNvSpPr>
                <a:spLocks/>
              </p:cNvSpPr>
              <p:nvPr/>
            </p:nvSpPr>
            <p:spPr bwMode="auto">
              <a:xfrm>
                <a:off x="788" y="5489"/>
                <a:ext cx="77" cy="97"/>
              </a:xfrm>
              <a:custGeom>
                <a:avLst/>
                <a:gdLst>
                  <a:gd name="T0" fmla="+- 0 848 788"/>
                  <a:gd name="T1" fmla="*/ T0 w 77"/>
                  <a:gd name="T2" fmla="+- 0 5586 5489"/>
                  <a:gd name="T3" fmla="*/ 5586 h 97"/>
                  <a:gd name="T4" fmla="+- 0 848 788"/>
                  <a:gd name="T5" fmla="*/ T4 w 77"/>
                  <a:gd name="T6" fmla="+- 0 5510 5489"/>
                  <a:gd name="T7" fmla="*/ 5510 h 97"/>
                  <a:gd name="T8" fmla="+- 0 844 788"/>
                  <a:gd name="T9" fmla="*/ T8 w 77"/>
                  <a:gd name="T10" fmla="+- 0 5501 5489"/>
                  <a:gd name="T11" fmla="*/ 5501 h 97"/>
                  <a:gd name="T12" fmla="+- 0 858 788"/>
                  <a:gd name="T13" fmla="*/ T12 w 77"/>
                  <a:gd name="T14" fmla="+- 0 5501 5489"/>
                  <a:gd name="T15" fmla="*/ 5501 h 97"/>
                  <a:gd name="T16" fmla="+- 0 861 788"/>
                  <a:gd name="T17" fmla="*/ T16 w 77"/>
                  <a:gd name="T18" fmla="+- 0 5504 5489"/>
                  <a:gd name="T19" fmla="*/ 5504 h 97"/>
                  <a:gd name="T20" fmla="+- 0 865 788"/>
                  <a:gd name="T21" fmla="*/ T20 w 77"/>
                  <a:gd name="T22" fmla="+- 0 5522 5489"/>
                  <a:gd name="T23" fmla="*/ 5522 h 97"/>
                  <a:gd name="T24" fmla="+- 0 865 788"/>
                  <a:gd name="T25" fmla="*/ T24 w 77"/>
                  <a:gd name="T26" fmla="+- 0 5543 5489"/>
                  <a:gd name="T27" fmla="*/ 5543 h 97"/>
                  <a:gd name="T28" fmla="+- 0 864 788"/>
                  <a:gd name="T29" fmla="*/ T28 w 77"/>
                  <a:gd name="T30" fmla="+- 0 5565 5489"/>
                  <a:gd name="T31" fmla="*/ 5565 h 97"/>
                  <a:gd name="T32" fmla="+- 0 864 788"/>
                  <a:gd name="T33" fmla="*/ T32 w 77"/>
                  <a:gd name="T34" fmla="+- 0 5585 5489"/>
                  <a:gd name="T35" fmla="*/ 5585 h 97"/>
                  <a:gd name="T36" fmla="+- 0 848 788"/>
                  <a:gd name="T37" fmla="*/ T36 w 77"/>
                  <a:gd name="T38" fmla="+- 0 5586 5489"/>
                  <a:gd name="T39" fmla="*/ 558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97">
                    <a:moveTo>
                      <a:pt x="60" y="97"/>
                    </a:moveTo>
                    <a:lnTo>
                      <a:pt x="60" y="21"/>
                    </a:lnTo>
                    <a:lnTo>
                      <a:pt x="56" y="12"/>
                    </a:lnTo>
                    <a:lnTo>
                      <a:pt x="70" y="12"/>
                    </a:lnTo>
                    <a:lnTo>
                      <a:pt x="73" y="15"/>
                    </a:lnTo>
                    <a:lnTo>
                      <a:pt x="77" y="33"/>
                    </a:lnTo>
                    <a:lnTo>
                      <a:pt x="77" y="54"/>
                    </a:lnTo>
                    <a:lnTo>
                      <a:pt x="76" y="76"/>
                    </a:lnTo>
                    <a:lnTo>
                      <a:pt x="76" y="96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4" name="Group 1798"/>
            <p:cNvGrpSpPr>
              <a:grpSpLocks/>
            </p:cNvGrpSpPr>
            <p:nvPr/>
          </p:nvGrpSpPr>
          <p:grpSpPr bwMode="auto">
            <a:xfrm>
              <a:off x="888" y="5455"/>
              <a:ext cx="16" cy="131"/>
              <a:chOff x="888" y="5455"/>
              <a:chExt cx="16" cy="131"/>
            </a:xfrm>
          </p:grpSpPr>
          <p:sp>
            <p:nvSpPr>
              <p:cNvPr id="2865" name="Freeform 1799"/>
              <p:cNvSpPr>
                <a:spLocks/>
              </p:cNvSpPr>
              <p:nvPr/>
            </p:nvSpPr>
            <p:spPr bwMode="auto">
              <a:xfrm>
                <a:off x="888" y="5455"/>
                <a:ext cx="16" cy="131"/>
              </a:xfrm>
              <a:custGeom>
                <a:avLst/>
                <a:gdLst>
                  <a:gd name="T0" fmla="+- 0 904 888"/>
                  <a:gd name="T1" fmla="*/ T0 w 16"/>
                  <a:gd name="T2" fmla="+- 0 5470 5455"/>
                  <a:gd name="T3" fmla="*/ 5470 h 131"/>
                  <a:gd name="T4" fmla="+- 0 888 888"/>
                  <a:gd name="T5" fmla="*/ T4 w 16"/>
                  <a:gd name="T6" fmla="+- 0 5470 5455"/>
                  <a:gd name="T7" fmla="*/ 5470 h 131"/>
                  <a:gd name="T8" fmla="+- 0 888 888"/>
                  <a:gd name="T9" fmla="*/ T8 w 16"/>
                  <a:gd name="T10" fmla="+- 0 5455 5455"/>
                  <a:gd name="T11" fmla="*/ 5455 h 131"/>
                  <a:gd name="T12" fmla="+- 0 904 888"/>
                  <a:gd name="T13" fmla="*/ T12 w 16"/>
                  <a:gd name="T14" fmla="+- 0 5455 5455"/>
                  <a:gd name="T15" fmla="*/ 5455 h 131"/>
                  <a:gd name="T16" fmla="+- 0 904 888"/>
                  <a:gd name="T17" fmla="*/ T16 w 16"/>
                  <a:gd name="T18" fmla="+- 0 5470 5455"/>
                  <a:gd name="T19" fmla="*/ 5470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6" name="Freeform 1800"/>
              <p:cNvSpPr>
                <a:spLocks/>
              </p:cNvSpPr>
              <p:nvPr/>
            </p:nvSpPr>
            <p:spPr bwMode="auto">
              <a:xfrm>
                <a:off x="888" y="5455"/>
                <a:ext cx="16" cy="131"/>
              </a:xfrm>
              <a:custGeom>
                <a:avLst/>
                <a:gdLst>
                  <a:gd name="T0" fmla="+- 0 904 888"/>
                  <a:gd name="T1" fmla="*/ T0 w 16"/>
                  <a:gd name="T2" fmla="+- 0 5586 5455"/>
                  <a:gd name="T3" fmla="*/ 5586 h 131"/>
                  <a:gd name="T4" fmla="+- 0 888 888"/>
                  <a:gd name="T5" fmla="*/ T4 w 16"/>
                  <a:gd name="T6" fmla="+- 0 5586 5455"/>
                  <a:gd name="T7" fmla="*/ 5586 h 131"/>
                  <a:gd name="T8" fmla="+- 0 888 888"/>
                  <a:gd name="T9" fmla="*/ T8 w 16"/>
                  <a:gd name="T10" fmla="+- 0 5491 5455"/>
                  <a:gd name="T11" fmla="*/ 5491 h 131"/>
                  <a:gd name="T12" fmla="+- 0 904 888"/>
                  <a:gd name="T13" fmla="*/ T12 w 16"/>
                  <a:gd name="T14" fmla="+- 0 5491 5455"/>
                  <a:gd name="T15" fmla="*/ 5491 h 131"/>
                  <a:gd name="T16" fmla="+- 0 904 888"/>
                  <a:gd name="T17" fmla="*/ T16 w 16"/>
                  <a:gd name="T18" fmla="+- 0 5586 5455"/>
                  <a:gd name="T19" fmla="*/ 5586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" h="131">
                    <a:moveTo>
                      <a:pt x="16" y="131"/>
                    </a:moveTo>
                    <a:lnTo>
                      <a:pt x="0" y="131"/>
                    </a:lnTo>
                    <a:lnTo>
                      <a:pt x="0" y="36"/>
                    </a:lnTo>
                    <a:lnTo>
                      <a:pt x="16" y="36"/>
                    </a:lnTo>
                    <a:lnTo>
                      <a:pt x="16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5" name="Group 1801"/>
            <p:cNvGrpSpPr>
              <a:grpSpLocks/>
            </p:cNvGrpSpPr>
            <p:nvPr/>
          </p:nvGrpSpPr>
          <p:grpSpPr bwMode="auto">
            <a:xfrm>
              <a:off x="927" y="5489"/>
              <a:ext cx="127" cy="97"/>
              <a:chOff x="927" y="5489"/>
              <a:chExt cx="127" cy="97"/>
            </a:xfrm>
          </p:grpSpPr>
          <p:sp>
            <p:nvSpPr>
              <p:cNvPr id="2860" name="Freeform 1802"/>
              <p:cNvSpPr>
                <a:spLocks/>
              </p:cNvSpPr>
              <p:nvPr/>
            </p:nvSpPr>
            <p:spPr bwMode="auto">
              <a:xfrm>
                <a:off x="927" y="5489"/>
                <a:ext cx="127" cy="97"/>
              </a:xfrm>
              <a:custGeom>
                <a:avLst/>
                <a:gdLst>
                  <a:gd name="T0" fmla="+- 0 1045 927"/>
                  <a:gd name="T1" fmla="*/ T0 w 127"/>
                  <a:gd name="T2" fmla="+- 0 5496 5489"/>
                  <a:gd name="T3" fmla="*/ 5496 h 97"/>
                  <a:gd name="T4" fmla="+- 0 1002 927"/>
                  <a:gd name="T5" fmla="*/ T4 w 127"/>
                  <a:gd name="T6" fmla="+- 0 5496 5489"/>
                  <a:gd name="T7" fmla="*/ 5496 h 97"/>
                  <a:gd name="T8" fmla="+- 0 1010 927"/>
                  <a:gd name="T9" fmla="*/ T8 w 127"/>
                  <a:gd name="T10" fmla="+- 0 5489 5489"/>
                  <a:gd name="T11" fmla="*/ 5489 h 97"/>
                  <a:gd name="T12" fmla="+- 0 1026 927"/>
                  <a:gd name="T13" fmla="*/ T12 w 127"/>
                  <a:gd name="T14" fmla="+- 0 5489 5489"/>
                  <a:gd name="T15" fmla="*/ 5489 h 97"/>
                  <a:gd name="T16" fmla="+- 0 1042 927"/>
                  <a:gd name="T17" fmla="*/ T16 w 127"/>
                  <a:gd name="T18" fmla="+- 0 5493 5489"/>
                  <a:gd name="T19" fmla="*/ 5493 h 97"/>
                  <a:gd name="T20" fmla="+- 0 1045 927"/>
                  <a:gd name="T21" fmla="*/ T20 w 127"/>
                  <a:gd name="T22" fmla="+- 0 5496 5489"/>
                  <a:gd name="T23" fmla="*/ 549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7" h="97">
                    <a:moveTo>
                      <a:pt x="118" y="7"/>
                    </a:moveTo>
                    <a:lnTo>
                      <a:pt x="75" y="7"/>
                    </a:lnTo>
                    <a:lnTo>
                      <a:pt x="83" y="0"/>
                    </a:lnTo>
                    <a:lnTo>
                      <a:pt x="99" y="0"/>
                    </a:lnTo>
                    <a:lnTo>
                      <a:pt x="115" y="4"/>
                    </a:lnTo>
                    <a:lnTo>
                      <a:pt x="11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1" name="Freeform 1803"/>
              <p:cNvSpPr>
                <a:spLocks/>
              </p:cNvSpPr>
              <p:nvPr/>
            </p:nvSpPr>
            <p:spPr bwMode="auto">
              <a:xfrm>
                <a:off x="927" y="5489"/>
                <a:ext cx="127" cy="97"/>
              </a:xfrm>
              <a:custGeom>
                <a:avLst/>
                <a:gdLst>
                  <a:gd name="T0" fmla="+- 0 953 927"/>
                  <a:gd name="T1" fmla="*/ T0 w 127"/>
                  <a:gd name="T2" fmla="+- 0 5507 5489"/>
                  <a:gd name="T3" fmla="*/ 5507 h 97"/>
                  <a:gd name="T4" fmla="+- 0 943 927"/>
                  <a:gd name="T5" fmla="*/ T4 w 127"/>
                  <a:gd name="T6" fmla="+- 0 5507 5489"/>
                  <a:gd name="T7" fmla="*/ 5507 h 97"/>
                  <a:gd name="T8" fmla="+- 0 955 927"/>
                  <a:gd name="T9" fmla="*/ T8 w 127"/>
                  <a:gd name="T10" fmla="+- 0 5493 5489"/>
                  <a:gd name="T11" fmla="*/ 5493 h 97"/>
                  <a:gd name="T12" fmla="+- 0 974 927"/>
                  <a:gd name="T13" fmla="*/ T12 w 127"/>
                  <a:gd name="T14" fmla="+- 0 5489 5489"/>
                  <a:gd name="T15" fmla="*/ 5489 h 97"/>
                  <a:gd name="T16" fmla="+- 0 991 927"/>
                  <a:gd name="T17" fmla="*/ T16 w 127"/>
                  <a:gd name="T18" fmla="+- 0 5496 5489"/>
                  <a:gd name="T19" fmla="*/ 5496 h 97"/>
                  <a:gd name="T20" fmla="+- 0 1002 927"/>
                  <a:gd name="T21" fmla="*/ T20 w 127"/>
                  <a:gd name="T22" fmla="+- 0 5496 5489"/>
                  <a:gd name="T23" fmla="*/ 5496 h 97"/>
                  <a:gd name="T24" fmla="+- 0 1045 927"/>
                  <a:gd name="T25" fmla="*/ T24 w 127"/>
                  <a:gd name="T26" fmla="+- 0 5496 5489"/>
                  <a:gd name="T27" fmla="*/ 5496 h 97"/>
                  <a:gd name="T28" fmla="+- 0 1047 927"/>
                  <a:gd name="T29" fmla="*/ T28 w 127"/>
                  <a:gd name="T30" fmla="+- 0 5500 5489"/>
                  <a:gd name="T31" fmla="*/ 5500 h 97"/>
                  <a:gd name="T32" fmla="+- 0 980 927"/>
                  <a:gd name="T33" fmla="*/ T32 w 127"/>
                  <a:gd name="T34" fmla="+- 0 5500 5489"/>
                  <a:gd name="T35" fmla="*/ 5500 h 97"/>
                  <a:gd name="T36" fmla="+- 0 965 927"/>
                  <a:gd name="T37" fmla="*/ T36 w 127"/>
                  <a:gd name="T38" fmla="+- 0 5501 5489"/>
                  <a:gd name="T39" fmla="*/ 5501 h 97"/>
                  <a:gd name="T40" fmla="+- 0 953 927"/>
                  <a:gd name="T41" fmla="*/ T40 w 127"/>
                  <a:gd name="T42" fmla="+- 0 5507 5489"/>
                  <a:gd name="T43" fmla="*/ 550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27" h="97">
                    <a:moveTo>
                      <a:pt x="26" y="18"/>
                    </a:moveTo>
                    <a:lnTo>
                      <a:pt x="16" y="18"/>
                    </a:lnTo>
                    <a:lnTo>
                      <a:pt x="28" y="4"/>
                    </a:lnTo>
                    <a:lnTo>
                      <a:pt x="47" y="0"/>
                    </a:lnTo>
                    <a:lnTo>
                      <a:pt x="64" y="7"/>
                    </a:lnTo>
                    <a:lnTo>
                      <a:pt x="75" y="7"/>
                    </a:lnTo>
                    <a:lnTo>
                      <a:pt x="118" y="7"/>
                    </a:lnTo>
                    <a:lnTo>
                      <a:pt x="120" y="11"/>
                    </a:lnTo>
                    <a:lnTo>
                      <a:pt x="53" y="11"/>
                    </a:lnTo>
                    <a:lnTo>
                      <a:pt x="38" y="12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2" name="Freeform 1804"/>
              <p:cNvSpPr>
                <a:spLocks/>
              </p:cNvSpPr>
              <p:nvPr/>
            </p:nvSpPr>
            <p:spPr bwMode="auto">
              <a:xfrm>
                <a:off x="927" y="5489"/>
                <a:ext cx="127" cy="97"/>
              </a:xfrm>
              <a:custGeom>
                <a:avLst/>
                <a:gdLst>
                  <a:gd name="T0" fmla="+- 0 928 927"/>
                  <a:gd name="T1" fmla="*/ T0 w 127"/>
                  <a:gd name="T2" fmla="+- 0 5586 5489"/>
                  <a:gd name="T3" fmla="*/ 5586 h 97"/>
                  <a:gd name="T4" fmla="+- 0 927 927"/>
                  <a:gd name="T5" fmla="*/ T4 w 127"/>
                  <a:gd name="T6" fmla="+- 0 5491 5489"/>
                  <a:gd name="T7" fmla="*/ 5491 h 97"/>
                  <a:gd name="T8" fmla="+- 0 942 927"/>
                  <a:gd name="T9" fmla="*/ T8 w 127"/>
                  <a:gd name="T10" fmla="+- 0 5491 5489"/>
                  <a:gd name="T11" fmla="*/ 5491 h 97"/>
                  <a:gd name="T12" fmla="+- 0 943 927"/>
                  <a:gd name="T13" fmla="*/ T12 w 127"/>
                  <a:gd name="T14" fmla="+- 0 5496 5489"/>
                  <a:gd name="T15" fmla="*/ 5496 h 97"/>
                  <a:gd name="T16" fmla="+- 0 942 927"/>
                  <a:gd name="T17" fmla="*/ T16 w 127"/>
                  <a:gd name="T18" fmla="+- 0 5503 5489"/>
                  <a:gd name="T19" fmla="*/ 5503 h 97"/>
                  <a:gd name="T20" fmla="+- 0 943 927"/>
                  <a:gd name="T21" fmla="*/ T20 w 127"/>
                  <a:gd name="T22" fmla="+- 0 5507 5489"/>
                  <a:gd name="T23" fmla="*/ 5507 h 97"/>
                  <a:gd name="T24" fmla="+- 0 953 927"/>
                  <a:gd name="T25" fmla="*/ T24 w 127"/>
                  <a:gd name="T26" fmla="+- 0 5507 5489"/>
                  <a:gd name="T27" fmla="*/ 5507 h 97"/>
                  <a:gd name="T28" fmla="+- 0 950 927"/>
                  <a:gd name="T29" fmla="*/ T28 w 127"/>
                  <a:gd name="T30" fmla="+- 0 5508 5489"/>
                  <a:gd name="T31" fmla="*/ 5508 h 97"/>
                  <a:gd name="T32" fmla="+- 0 944 927"/>
                  <a:gd name="T33" fmla="*/ T32 w 127"/>
                  <a:gd name="T34" fmla="+- 0 5523 5489"/>
                  <a:gd name="T35" fmla="*/ 5523 h 97"/>
                  <a:gd name="T36" fmla="+- 0 943 927"/>
                  <a:gd name="T37" fmla="*/ T36 w 127"/>
                  <a:gd name="T38" fmla="+- 0 5544 5489"/>
                  <a:gd name="T39" fmla="*/ 5544 h 97"/>
                  <a:gd name="T40" fmla="+- 0 944 927"/>
                  <a:gd name="T41" fmla="*/ T40 w 127"/>
                  <a:gd name="T42" fmla="+- 0 5567 5489"/>
                  <a:gd name="T43" fmla="*/ 5567 h 97"/>
                  <a:gd name="T44" fmla="+- 0 928 927"/>
                  <a:gd name="T45" fmla="*/ T44 w 127"/>
                  <a:gd name="T46" fmla="+- 0 5586 5489"/>
                  <a:gd name="T47" fmla="*/ 558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27" h="97">
                    <a:moveTo>
                      <a:pt x="1" y="97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6" y="7"/>
                    </a:lnTo>
                    <a:lnTo>
                      <a:pt x="15" y="14"/>
                    </a:lnTo>
                    <a:lnTo>
                      <a:pt x="16" y="18"/>
                    </a:lnTo>
                    <a:lnTo>
                      <a:pt x="26" y="18"/>
                    </a:lnTo>
                    <a:lnTo>
                      <a:pt x="23" y="19"/>
                    </a:lnTo>
                    <a:lnTo>
                      <a:pt x="17" y="34"/>
                    </a:lnTo>
                    <a:lnTo>
                      <a:pt x="16" y="55"/>
                    </a:lnTo>
                    <a:lnTo>
                      <a:pt x="17" y="78"/>
                    </a:lnTo>
                    <a:lnTo>
                      <a:pt x="1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3" name="Freeform 1805"/>
              <p:cNvSpPr>
                <a:spLocks/>
              </p:cNvSpPr>
              <p:nvPr/>
            </p:nvSpPr>
            <p:spPr bwMode="auto">
              <a:xfrm>
                <a:off x="927" y="5489"/>
                <a:ext cx="127" cy="97"/>
              </a:xfrm>
              <a:custGeom>
                <a:avLst/>
                <a:gdLst>
                  <a:gd name="T0" fmla="+- 0 983 927"/>
                  <a:gd name="T1" fmla="*/ T0 w 127"/>
                  <a:gd name="T2" fmla="+- 0 5586 5489"/>
                  <a:gd name="T3" fmla="*/ 5586 h 97"/>
                  <a:gd name="T4" fmla="+- 0 983 927"/>
                  <a:gd name="T5" fmla="*/ T4 w 127"/>
                  <a:gd name="T6" fmla="+- 0 5511 5489"/>
                  <a:gd name="T7" fmla="*/ 5511 h 97"/>
                  <a:gd name="T8" fmla="+- 0 980 927"/>
                  <a:gd name="T9" fmla="*/ T8 w 127"/>
                  <a:gd name="T10" fmla="+- 0 5500 5489"/>
                  <a:gd name="T11" fmla="*/ 5500 h 97"/>
                  <a:gd name="T12" fmla="+- 0 1047 927"/>
                  <a:gd name="T13" fmla="*/ T12 w 127"/>
                  <a:gd name="T14" fmla="+- 0 5500 5489"/>
                  <a:gd name="T15" fmla="*/ 5500 h 97"/>
                  <a:gd name="T16" fmla="+- 0 1048 927"/>
                  <a:gd name="T17" fmla="*/ T16 w 127"/>
                  <a:gd name="T18" fmla="+- 0 5501 5489"/>
                  <a:gd name="T19" fmla="*/ 5501 h 97"/>
                  <a:gd name="T20" fmla="+- 0 1035 927"/>
                  <a:gd name="T21" fmla="*/ T20 w 127"/>
                  <a:gd name="T22" fmla="+- 0 5501 5489"/>
                  <a:gd name="T23" fmla="*/ 5501 h 97"/>
                  <a:gd name="T24" fmla="+- 0 1020 927"/>
                  <a:gd name="T25" fmla="*/ T24 w 127"/>
                  <a:gd name="T26" fmla="+- 0 5501 5489"/>
                  <a:gd name="T27" fmla="*/ 5501 h 97"/>
                  <a:gd name="T28" fmla="+- 0 1005 927"/>
                  <a:gd name="T29" fmla="*/ T28 w 127"/>
                  <a:gd name="T30" fmla="+- 0 5508 5489"/>
                  <a:gd name="T31" fmla="*/ 5508 h 97"/>
                  <a:gd name="T32" fmla="+- 0 999 927"/>
                  <a:gd name="T33" fmla="*/ T32 w 127"/>
                  <a:gd name="T34" fmla="+- 0 5523 5489"/>
                  <a:gd name="T35" fmla="*/ 5523 h 97"/>
                  <a:gd name="T36" fmla="+- 0 998 927"/>
                  <a:gd name="T37" fmla="*/ T36 w 127"/>
                  <a:gd name="T38" fmla="+- 0 5544 5489"/>
                  <a:gd name="T39" fmla="*/ 5544 h 97"/>
                  <a:gd name="T40" fmla="+- 0 999 927"/>
                  <a:gd name="T41" fmla="*/ T40 w 127"/>
                  <a:gd name="T42" fmla="+- 0 5566 5489"/>
                  <a:gd name="T43" fmla="*/ 5566 h 97"/>
                  <a:gd name="T44" fmla="+- 0 983 927"/>
                  <a:gd name="T45" fmla="*/ T44 w 127"/>
                  <a:gd name="T46" fmla="+- 0 5586 5489"/>
                  <a:gd name="T47" fmla="*/ 558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27" h="97">
                    <a:moveTo>
                      <a:pt x="56" y="97"/>
                    </a:moveTo>
                    <a:lnTo>
                      <a:pt x="56" y="22"/>
                    </a:lnTo>
                    <a:lnTo>
                      <a:pt x="53" y="11"/>
                    </a:lnTo>
                    <a:lnTo>
                      <a:pt x="120" y="11"/>
                    </a:lnTo>
                    <a:lnTo>
                      <a:pt x="121" y="12"/>
                    </a:lnTo>
                    <a:lnTo>
                      <a:pt x="108" y="12"/>
                    </a:lnTo>
                    <a:lnTo>
                      <a:pt x="93" y="12"/>
                    </a:lnTo>
                    <a:lnTo>
                      <a:pt x="78" y="19"/>
                    </a:lnTo>
                    <a:lnTo>
                      <a:pt x="72" y="34"/>
                    </a:lnTo>
                    <a:lnTo>
                      <a:pt x="71" y="55"/>
                    </a:lnTo>
                    <a:lnTo>
                      <a:pt x="72" y="77"/>
                    </a:lnTo>
                    <a:lnTo>
                      <a:pt x="5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4" name="Freeform 1806"/>
              <p:cNvSpPr>
                <a:spLocks/>
              </p:cNvSpPr>
              <p:nvPr/>
            </p:nvSpPr>
            <p:spPr bwMode="auto">
              <a:xfrm>
                <a:off x="927" y="5489"/>
                <a:ext cx="127" cy="97"/>
              </a:xfrm>
              <a:custGeom>
                <a:avLst/>
                <a:gdLst>
                  <a:gd name="T0" fmla="+- 0 1038 927"/>
                  <a:gd name="T1" fmla="*/ T0 w 127"/>
                  <a:gd name="T2" fmla="+- 0 5586 5489"/>
                  <a:gd name="T3" fmla="*/ 5586 h 97"/>
                  <a:gd name="T4" fmla="+- 0 1038 927"/>
                  <a:gd name="T5" fmla="*/ T4 w 127"/>
                  <a:gd name="T6" fmla="+- 0 5511 5489"/>
                  <a:gd name="T7" fmla="*/ 5511 h 97"/>
                  <a:gd name="T8" fmla="+- 0 1035 927"/>
                  <a:gd name="T9" fmla="*/ T8 w 127"/>
                  <a:gd name="T10" fmla="+- 0 5501 5489"/>
                  <a:gd name="T11" fmla="*/ 5501 h 97"/>
                  <a:gd name="T12" fmla="+- 0 1048 927"/>
                  <a:gd name="T13" fmla="*/ T12 w 127"/>
                  <a:gd name="T14" fmla="+- 0 5501 5489"/>
                  <a:gd name="T15" fmla="*/ 5501 h 97"/>
                  <a:gd name="T16" fmla="+- 0 1051 927"/>
                  <a:gd name="T17" fmla="*/ T16 w 127"/>
                  <a:gd name="T18" fmla="+- 0 5506 5489"/>
                  <a:gd name="T19" fmla="*/ 5506 h 97"/>
                  <a:gd name="T20" fmla="+- 0 1054 927"/>
                  <a:gd name="T21" fmla="*/ T20 w 127"/>
                  <a:gd name="T22" fmla="+- 0 5524 5489"/>
                  <a:gd name="T23" fmla="*/ 5524 h 97"/>
                  <a:gd name="T24" fmla="+- 0 1054 927"/>
                  <a:gd name="T25" fmla="*/ T24 w 127"/>
                  <a:gd name="T26" fmla="+- 0 5545 5489"/>
                  <a:gd name="T27" fmla="*/ 5545 h 97"/>
                  <a:gd name="T28" fmla="+- 0 1053 927"/>
                  <a:gd name="T29" fmla="*/ T28 w 127"/>
                  <a:gd name="T30" fmla="+- 0 5567 5489"/>
                  <a:gd name="T31" fmla="*/ 5567 h 97"/>
                  <a:gd name="T32" fmla="+- 0 1038 927"/>
                  <a:gd name="T33" fmla="*/ T32 w 127"/>
                  <a:gd name="T34" fmla="+- 0 5586 5489"/>
                  <a:gd name="T35" fmla="*/ 558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27" h="97">
                    <a:moveTo>
                      <a:pt x="111" y="97"/>
                    </a:moveTo>
                    <a:lnTo>
                      <a:pt x="111" y="22"/>
                    </a:lnTo>
                    <a:lnTo>
                      <a:pt x="108" y="12"/>
                    </a:lnTo>
                    <a:lnTo>
                      <a:pt x="121" y="12"/>
                    </a:lnTo>
                    <a:lnTo>
                      <a:pt x="124" y="17"/>
                    </a:lnTo>
                    <a:lnTo>
                      <a:pt x="127" y="35"/>
                    </a:lnTo>
                    <a:lnTo>
                      <a:pt x="127" y="56"/>
                    </a:lnTo>
                    <a:lnTo>
                      <a:pt x="126" y="78"/>
                    </a:lnTo>
                    <a:lnTo>
                      <a:pt x="111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6" name="Group 1807"/>
            <p:cNvGrpSpPr>
              <a:grpSpLocks/>
            </p:cNvGrpSpPr>
            <p:nvPr/>
          </p:nvGrpSpPr>
          <p:grpSpPr bwMode="auto">
            <a:xfrm>
              <a:off x="1072" y="5489"/>
              <a:ext cx="93" cy="99"/>
              <a:chOff x="1072" y="5489"/>
              <a:chExt cx="93" cy="99"/>
            </a:xfrm>
          </p:grpSpPr>
          <p:sp>
            <p:nvSpPr>
              <p:cNvPr id="2854" name="Freeform 1808"/>
              <p:cNvSpPr>
                <a:spLocks/>
              </p:cNvSpPr>
              <p:nvPr/>
            </p:nvSpPr>
            <p:spPr bwMode="auto">
              <a:xfrm>
                <a:off x="1072" y="5489"/>
                <a:ext cx="93" cy="99"/>
              </a:xfrm>
              <a:custGeom>
                <a:avLst/>
                <a:gdLst>
                  <a:gd name="T0" fmla="+- 0 1093 1072"/>
                  <a:gd name="T1" fmla="*/ T0 w 93"/>
                  <a:gd name="T2" fmla="+- 0 5516 5489"/>
                  <a:gd name="T3" fmla="*/ 5516 h 99"/>
                  <a:gd name="T4" fmla="+- 0 1077 1072"/>
                  <a:gd name="T5" fmla="*/ T4 w 93"/>
                  <a:gd name="T6" fmla="+- 0 5515 5489"/>
                  <a:gd name="T7" fmla="*/ 5515 h 99"/>
                  <a:gd name="T8" fmla="+- 0 1086 1072"/>
                  <a:gd name="T9" fmla="*/ T8 w 93"/>
                  <a:gd name="T10" fmla="+- 0 5497 5489"/>
                  <a:gd name="T11" fmla="*/ 5497 h 99"/>
                  <a:gd name="T12" fmla="+- 0 1107 1072"/>
                  <a:gd name="T13" fmla="*/ T12 w 93"/>
                  <a:gd name="T14" fmla="+- 0 5489 5489"/>
                  <a:gd name="T15" fmla="*/ 5489 h 99"/>
                  <a:gd name="T16" fmla="+- 0 1133 1072"/>
                  <a:gd name="T17" fmla="*/ T16 w 93"/>
                  <a:gd name="T18" fmla="+- 0 5493 5489"/>
                  <a:gd name="T19" fmla="*/ 5493 h 99"/>
                  <a:gd name="T20" fmla="+- 0 1143 1072"/>
                  <a:gd name="T21" fmla="*/ T20 w 93"/>
                  <a:gd name="T22" fmla="+- 0 5501 5489"/>
                  <a:gd name="T23" fmla="*/ 5501 h 99"/>
                  <a:gd name="T24" fmla="+- 0 1102 1072"/>
                  <a:gd name="T25" fmla="*/ T24 w 93"/>
                  <a:gd name="T26" fmla="+- 0 5501 5489"/>
                  <a:gd name="T27" fmla="*/ 5501 h 99"/>
                  <a:gd name="T28" fmla="+- 0 1094 1072"/>
                  <a:gd name="T29" fmla="*/ T28 w 93"/>
                  <a:gd name="T30" fmla="+- 0 5504 5489"/>
                  <a:gd name="T31" fmla="*/ 5504 h 99"/>
                  <a:gd name="T32" fmla="+- 0 1093 1072"/>
                  <a:gd name="T33" fmla="*/ T32 w 93"/>
                  <a:gd name="T34" fmla="+- 0 5516 5489"/>
                  <a:gd name="T35" fmla="*/ 551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3" h="99">
                    <a:moveTo>
                      <a:pt x="21" y="27"/>
                    </a:moveTo>
                    <a:lnTo>
                      <a:pt x="5" y="26"/>
                    </a:lnTo>
                    <a:lnTo>
                      <a:pt x="14" y="8"/>
                    </a:lnTo>
                    <a:lnTo>
                      <a:pt x="35" y="0"/>
                    </a:lnTo>
                    <a:lnTo>
                      <a:pt x="61" y="4"/>
                    </a:lnTo>
                    <a:lnTo>
                      <a:pt x="71" y="12"/>
                    </a:lnTo>
                    <a:lnTo>
                      <a:pt x="30" y="12"/>
                    </a:lnTo>
                    <a:lnTo>
                      <a:pt x="22" y="15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5" name="Freeform 1809"/>
              <p:cNvSpPr>
                <a:spLocks/>
              </p:cNvSpPr>
              <p:nvPr/>
            </p:nvSpPr>
            <p:spPr bwMode="auto">
              <a:xfrm>
                <a:off x="1072" y="5489"/>
                <a:ext cx="93" cy="99"/>
              </a:xfrm>
              <a:custGeom>
                <a:avLst/>
                <a:gdLst>
                  <a:gd name="T0" fmla="+- 0 1120 1072"/>
                  <a:gd name="T1" fmla="*/ T0 w 93"/>
                  <a:gd name="T2" fmla="+- 0 5588 5489"/>
                  <a:gd name="T3" fmla="*/ 5588 h 99"/>
                  <a:gd name="T4" fmla="+- 0 1101 1072"/>
                  <a:gd name="T5" fmla="*/ T4 w 93"/>
                  <a:gd name="T6" fmla="+- 0 5588 5489"/>
                  <a:gd name="T7" fmla="*/ 5588 h 99"/>
                  <a:gd name="T8" fmla="+- 0 1080 1072"/>
                  <a:gd name="T9" fmla="*/ T8 w 93"/>
                  <a:gd name="T10" fmla="+- 0 5580 5489"/>
                  <a:gd name="T11" fmla="*/ 5580 h 99"/>
                  <a:gd name="T12" fmla="+- 0 1072 1072"/>
                  <a:gd name="T13" fmla="*/ T12 w 93"/>
                  <a:gd name="T14" fmla="+- 0 5560 5489"/>
                  <a:gd name="T15" fmla="*/ 5560 h 99"/>
                  <a:gd name="T16" fmla="+- 0 1079 1072"/>
                  <a:gd name="T17" fmla="*/ T16 w 93"/>
                  <a:gd name="T18" fmla="+- 0 5540 5489"/>
                  <a:gd name="T19" fmla="*/ 5540 h 99"/>
                  <a:gd name="T20" fmla="+- 0 1096 1072"/>
                  <a:gd name="T21" fmla="*/ T20 w 93"/>
                  <a:gd name="T22" fmla="+- 0 5531 5489"/>
                  <a:gd name="T23" fmla="*/ 5531 h 99"/>
                  <a:gd name="T24" fmla="+- 0 1120 1072"/>
                  <a:gd name="T25" fmla="*/ T24 w 93"/>
                  <a:gd name="T26" fmla="+- 0 5528 5489"/>
                  <a:gd name="T27" fmla="*/ 5528 h 99"/>
                  <a:gd name="T28" fmla="+- 0 1129 1072"/>
                  <a:gd name="T29" fmla="*/ T28 w 93"/>
                  <a:gd name="T30" fmla="+- 0 5510 5489"/>
                  <a:gd name="T31" fmla="*/ 5510 h 99"/>
                  <a:gd name="T32" fmla="+- 0 1121 1072"/>
                  <a:gd name="T33" fmla="*/ T32 w 93"/>
                  <a:gd name="T34" fmla="+- 0 5502 5489"/>
                  <a:gd name="T35" fmla="*/ 5502 h 99"/>
                  <a:gd name="T36" fmla="+- 0 1102 1072"/>
                  <a:gd name="T37" fmla="*/ T36 w 93"/>
                  <a:gd name="T38" fmla="+- 0 5501 5489"/>
                  <a:gd name="T39" fmla="*/ 5501 h 99"/>
                  <a:gd name="T40" fmla="+- 0 1143 1072"/>
                  <a:gd name="T41" fmla="*/ T40 w 93"/>
                  <a:gd name="T42" fmla="+- 0 5501 5489"/>
                  <a:gd name="T43" fmla="*/ 5501 h 99"/>
                  <a:gd name="T44" fmla="+- 0 1148 1072"/>
                  <a:gd name="T45" fmla="*/ T44 w 93"/>
                  <a:gd name="T46" fmla="+- 0 5506 5489"/>
                  <a:gd name="T47" fmla="*/ 5506 h 99"/>
                  <a:gd name="T48" fmla="+- 0 1150 1072"/>
                  <a:gd name="T49" fmla="*/ T48 w 93"/>
                  <a:gd name="T50" fmla="+- 0 5543 5489"/>
                  <a:gd name="T51" fmla="*/ 5543 h 99"/>
                  <a:gd name="T52" fmla="+- 0 1113 1072"/>
                  <a:gd name="T53" fmla="*/ T52 w 93"/>
                  <a:gd name="T54" fmla="+- 0 5543 5489"/>
                  <a:gd name="T55" fmla="*/ 5543 h 99"/>
                  <a:gd name="T56" fmla="+- 0 1095 1072"/>
                  <a:gd name="T57" fmla="*/ T56 w 93"/>
                  <a:gd name="T58" fmla="+- 0 5545 5489"/>
                  <a:gd name="T59" fmla="*/ 5545 h 99"/>
                  <a:gd name="T60" fmla="+- 0 1089 1072"/>
                  <a:gd name="T61" fmla="*/ T60 w 93"/>
                  <a:gd name="T62" fmla="+- 0 5559 5489"/>
                  <a:gd name="T63" fmla="*/ 5559 h 99"/>
                  <a:gd name="T64" fmla="+- 0 1089 1072"/>
                  <a:gd name="T65" fmla="*/ T64 w 93"/>
                  <a:gd name="T66" fmla="+- 0 5569 5489"/>
                  <a:gd name="T67" fmla="*/ 5569 h 99"/>
                  <a:gd name="T68" fmla="+- 0 1095 1072"/>
                  <a:gd name="T69" fmla="*/ T68 w 93"/>
                  <a:gd name="T70" fmla="+- 0 5576 5489"/>
                  <a:gd name="T71" fmla="*/ 5576 h 99"/>
                  <a:gd name="T72" fmla="+- 0 1129 1072"/>
                  <a:gd name="T73" fmla="*/ T72 w 93"/>
                  <a:gd name="T74" fmla="+- 0 5576 5489"/>
                  <a:gd name="T75" fmla="*/ 5576 h 99"/>
                  <a:gd name="T76" fmla="+- 0 1128 1072"/>
                  <a:gd name="T77" fmla="*/ T76 w 93"/>
                  <a:gd name="T78" fmla="+- 0 5578 5489"/>
                  <a:gd name="T79" fmla="*/ 5578 h 99"/>
                  <a:gd name="T80" fmla="+- 0 1120 1072"/>
                  <a:gd name="T81" fmla="*/ T80 w 93"/>
                  <a:gd name="T82" fmla="+- 0 5588 5489"/>
                  <a:gd name="T83" fmla="*/ 5588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3" h="99">
                    <a:moveTo>
                      <a:pt x="48" y="99"/>
                    </a:moveTo>
                    <a:lnTo>
                      <a:pt x="29" y="99"/>
                    </a:lnTo>
                    <a:lnTo>
                      <a:pt x="8" y="91"/>
                    </a:lnTo>
                    <a:lnTo>
                      <a:pt x="0" y="71"/>
                    </a:lnTo>
                    <a:lnTo>
                      <a:pt x="7" y="51"/>
                    </a:lnTo>
                    <a:lnTo>
                      <a:pt x="24" y="42"/>
                    </a:lnTo>
                    <a:lnTo>
                      <a:pt x="48" y="39"/>
                    </a:lnTo>
                    <a:lnTo>
                      <a:pt x="57" y="21"/>
                    </a:lnTo>
                    <a:lnTo>
                      <a:pt x="49" y="13"/>
                    </a:lnTo>
                    <a:lnTo>
                      <a:pt x="30" y="12"/>
                    </a:lnTo>
                    <a:lnTo>
                      <a:pt x="71" y="12"/>
                    </a:lnTo>
                    <a:lnTo>
                      <a:pt x="76" y="17"/>
                    </a:lnTo>
                    <a:lnTo>
                      <a:pt x="78" y="54"/>
                    </a:lnTo>
                    <a:lnTo>
                      <a:pt x="41" y="54"/>
                    </a:lnTo>
                    <a:lnTo>
                      <a:pt x="23" y="56"/>
                    </a:lnTo>
                    <a:lnTo>
                      <a:pt x="17" y="70"/>
                    </a:lnTo>
                    <a:lnTo>
                      <a:pt x="17" y="80"/>
                    </a:lnTo>
                    <a:lnTo>
                      <a:pt x="23" y="87"/>
                    </a:lnTo>
                    <a:lnTo>
                      <a:pt x="57" y="87"/>
                    </a:lnTo>
                    <a:lnTo>
                      <a:pt x="56" y="89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7" name="Freeform 1810"/>
              <p:cNvSpPr>
                <a:spLocks/>
              </p:cNvSpPr>
              <p:nvPr/>
            </p:nvSpPr>
            <p:spPr bwMode="auto">
              <a:xfrm>
                <a:off x="1072" y="5489"/>
                <a:ext cx="93" cy="99"/>
              </a:xfrm>
              <a:custGeom>
                <a:avLst/>
                <a:gdLst>
                  <a:gd name="T0" fmla="+- 0 1129 1072"/>
                  <a:gd name="T1" fmla="*/ T0 w 93"/>
                  <a:gd name="T2" fmla="+- 0 5576 5489"/>
                  <a:gd name="T3" fmla="*/ 5576 h 99"/>
                  <a:gd name="T4" fmla="+- 0 1105 1072"/>
                  <a:gd name="T5" fmla="*/ T4 w 93"/>
                  <a:gd name="T6" fmla="+- 0 5576 5489"/>
                  <a:gd name="T7" fmla="*/ 5576 h 99"/>
                  <a:gd name="T8" fmla="+- 0 1125 1072"/>
                  <a:gd name="T9" fmla="*/ T8 w 93"/>
                  <a:gd name="T10" fmla="+- 0 5569 5489"/>
                  <a:gd name="T11" fmla="*/ 5569 h 99"/>
                  <a:gd name="T12" fmla="+- 0 1134 1072"/>
                  <a:gd name="T13" fmla="*/ T12 w 93"/>
                  <a:gd name="T14" fmla="+- 0 5551 5489"/>
                  <a:gd name="T15" fmla="*/ 5551 h 99"/>
                  <a:gd name="T16" fmla="+- 0 1113 1072"/>
                  <a:gd name="T17" fmla="*/ T16 w 93"/>
                  <a:gd name="T18" fmla="+- 0 5543 5489"/>
                  <a:gd name="T19" fmla="*/ 5543 h 99"/>
                  <a:gd name="T20" fmla="+- 0 1150 1072"/>
                  <a:gd name="T21" fmla="*/ T20 w 93"/>
                  <a:gd name="T22" fmla="+- 0 5543 5489"/>
                  <a:gd name="T23" fmla="*/ 5543 h 99"/>
                  <a:gd name="T24" fmla="+- 0 1151 1072"/>
                  <a:gd name="T25" fmla="*/ T24 w 93"/>
                  <a:gd name="T26" fmla="+- 0 5562 5489"/>
                  <a:gd name="T27" fmla="*/ 5562 h 99"/>
                  <a:gd name="T28" fmla="+- 0 1150 1072"/>
                  <a:gd name="T29" fmla="*/ T28 w 93"/>
                  <a:gd name="T30" fmla="+- 0 5568 5489"/>
                  <a:gd name="T31" fmla="*/ 5568 h 99"/>
                  <a:gd name="T32" fmla="+- 0 1135 1072"/>
                  <a:gd name="T33" fmla="*/ T32 w 93"/>
                  <a:gd name="T34" fmla="+- 0 5568 5489"/>
                  <a:gd name="T35" fmla="*/ 5568 h 99"/>
                  <a:gd name="T36" fmla="+- 0 1129 1072"/>
                  <a:gd name="T37" fmla="*/ T36 w 93"/>
                  <a:gd name="T38" fmla="+- 0 5576 5489"/>
                  <a:gd name="T39" fmla="*/ 557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3" h="99">
                    <a:moveTo>
                      <a:pt x="57" y="87"/>
                    </a:moveTo>
                    <a:lnTo>
                      <a:pt x="33" y="87"/>
                    </a:lnTo>
                    <a:lnTo>
                      <a:pt x="53" y="80"/>
                    </a:lnTo>
                    <a:lnTo>
                      <a:pt x="62" y="62"/>
                    </a:lnTo>
                    <a:lnTo>
                      <a:pt x="41" y="54"/>
                    </a:lnTo>
                    <a:lnTo>
                      <a:pt x="78" y="54"/>
                    </a:lnTo>
                    <a:lnTo>
                      <a:pt x="79" y="73"/>
                    </a:lnTo>
                    <a:lnTo>
                      <a:pt x="78" y="79"/>
                    </a:lnTo>
                    <a:lnTo>
                      <a:pt x="63" y="79"/>
                    </a:lnTo>
                    <a:lnTo>
                      <a:pt x="57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8" name="Freeform 1811"/>
              <p:cNvSpPr>
                <a:spLocks/>
              </p:cNvSpPr>
              <p:nvPr/>
            </p:nvSpPr>
            <p:spPr bwMode="auto">
              <a:xfrm>
                <a:off x="1072" y="5489"/>
                <a:ext cx="93" cy="99"/>
              </a:xfrm>
              <a:custGeom>
                <a:avLst/>
                <a:gdLst>
                  <a:gd name="T0" fmla="+- 0 1165 1072"/>
                  <a:gd name="T1" fmla="*/ T0 w 93"/>
                  <a:gd name="T2" fmla="+- 0 5585 5489"/>
                  <a:gd name="T3" fmla="*/ 5585 h 99"/>
                  <a:gd name="T4" fmla="+- 0 1144 1072"/>
                  <a:gd name="T5" fmla="*/ T4 w 93"/>
                  <a:gd name="T6" fmla="+- 0 5585 5489"/>
                  <a:gd name="T7" fmla="*/ 5585 h 99"/>
                  <a:gd name="T8" fmla="+- 0 1135 1072"/>
                  <a:gd name="T9" fmla="*/ T8 w 93"/>
                  <a:gd name="T10" fmla="+- 0 5569 5489"/>
                  <a:gd name="T11" fmla="*/ 5569 h 99"/>
                  <a:gd name="T12" fmla="+- 0 1135 1072"/>
                  <a:gd name="T13" fmla="*/ T12 w 93"/>
                  <a:gd name="T14" fmla="+- 0 5568 5489"/>
                  <a:gd name="T15" fmla="*/ 5568 h 99"/>
                  <a:gd name="T16" fmla="+- 0 1150 1072"/>
                  <a:gd name="T17" fmla="*/ T16 w 93"/>
                  <a:gd name="T18" fmla="+- 0 5568 5489"/>
                  <a:gd name="T19" fmla="*/ 5568 h 99"/>
                  <a:gd name="T20" fmla="+- 0 1150 1072"/>
                  <a:gd name="T21" fmla="*/ T20 w 93"/>
                  <a:gd name="T22" fmla="+- 0 5572 5489"/>
                  <a:gd name="T23" fmla="*/ 5572 h 99"/>
                  <a:gd name="T24" fmla="+- 0 1154 1072"/>
                  <a:gd name="T25" fmla="*/ T24 w 93"/>
                  <a:gd name="T26" fmla="+- 0 5578 5489"/>
                  <a:gd name="T27" fmla="*/ 5578 h 99"/>
                  <a:gd name="T28" fmla="+- 0 1165 1072"/>
                  <a:gd name="T29" fmla="*/ T28 w 93"/>
                  <a:gd name="T30" fmla="+- 0 5578 5489"/>
                  <a:gd name="T31" fmla="*/ 5578 h 99"/>
                  <a:gd name="T32" fmla="+- 0 1165 1072"/>
                  <a:gd name="T33" fmla="*/ T32 w 93"/>
                  <a:gd name="T34" fmla="+- 0 5585 5489"/>
                  <a:gd name="T35" fmla="*/ 5585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3" h="99">
                    <a:moveTo>
                      <a:pt x="93" y="96"/>
                    </a:moveTo>
                    <a:lnTo>
                      <a:pt x="72" y="96"/>
                    </a:lnTo>
                    <a:lnTo>
                      <a:pt x="63" y="80"/>
                    </a:lnTo>
                    <a:lnTo>
                      <a:pt x="63" y="79"/>
                    </a:lnTo>
                    <a:lnTo>
                      <a:pt x="78" y="79"/>
                    </a:lnTo>
                    <a:lnTo>
                      <a:pt x="78" y="83"/>
                    </a:lnTo>
                    <a:lnTo>
                      <a:pt x="82" y="89"/>
                    </a:lnTo>
                    <a:lnTo>
                      <a:pt x="93" y="89"/>
                    </a:lnTo>
                    <a:lnTo>
                      <a:pt x="93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9" name="Freeform 1812"/>
              <p:cNvSpPr>
                <a:spLocks/>
              </p:cNvSpPr>
              <p:nvPr/>
            </p:nvSpPr>
            <p:spPr bwMode="auto">
              <a:xfrm>
                <a:off x="1072" y="5489"/>
                <a:ext cx="93" cy="99"/>
              </a:xfrm>
              <a:custGeom>
                <a:avLst/>
                <a:gdLst>
                  <a:gd name="T0" fmla="+- 0 1165 1072"/>
                  <a:gd name="T1" fmla="*/ T0 w 93"/>
                  <a:gd name="T2" fmla="+- 0 5578 5489"/>
                  <a:gd name="T3" fmla="*/ 5578 h 99"/>
                  <a:gd name="T4" fmla="+- 0 1154 1072"/>
                  <a:gd name="T5" fmla="*/ T4 w 93"/>
                  <a:gd name="T6" fmla="+- 0 5578 5489"/>
                  <a:gd name="T7" fmla="*/ 5578 h 99"/>
                  <a:gd name="T8" fmla="+- 0 1165 1072"/>
                  <a:gd name="T9" fmla="*/ T8 w 93"/>
                  <a:gd name="T10" fmla="+- 0 5575 5489"/>
                  <a:gd name="T11" fmla="*/ 5575 h 99"/>
                  <a:gd name="T12" fmla="+- 0 1165 1072"/>
                  <a:gd name="T13" fmla="*/ T12 w 93"/>
                  <a:gd name="T14" fmla="+- 0 5578 5489"/>
                  <a:gd name="T15" fmla="*/ 5578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3" h="99">
                    <a:moveTo>
                      <a:pt x="93" y="89"/>
                    </a:moveTo>
                    <a:lnTo>
                      <a:pt x="82" y="89"/>
                    </a:lnTo>
                    <a:lnTo>
                      <a:pt x="93" y="86"/>
                    </a:lnTo>
                    <a:lnTo>
                      <a:pt x="93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7" name="Group 1813"/>
            <p:cNvGrpSpPr>
              <a:grpSpLocks/>
            </p:cNvGrpSpPr>
            <p:nvPr/>
          </p:nvGrpSpPr>
          <p:grpSpPr bwMode="auto">
            <a:xfrm>
              <a:off x="1185" y="5455"/>
              <a:ext cx="2" cy="131"/>
              <a:chOff x="1185" y="5455"/>
              <a:chExt cx="2" cy="131"/>
            </a:xfrm>
          </p:grpSpPr>
          <p:sp>
            <p:nvSpPr>
              <p:cNvPr id="2853" name="Freeform 1814"/>
              <p:cNvSpPr>
                <a:spLocks/>
              </p:cNvSpPr>
              <p:nvPr/>
            </p:nvSpPr>
            <p:spPr bwMode="auto">
              <a:xfrm>
                <a:off x="1185" y="5455"/>
                <a:ext cx="2" cy="131"/>
              </a:xfrm>
              <a:custGeom>
                <a:avLst/>
                <a:gdLst>
                  <a:gd name="T0" fmla="+- 0 5455 5455"/>
                  <a:gd name="T1" fmla="*/ 5455 h 131"/>
                  <a:gd name="T2" fmla="+- 0 5586 5455"/>
                  <a:gd name="T3" fmla="*/ 5586 h 13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1">
                    <a:moveTo>
                      <a:pt x="0" y="0"/>
                    </a:moveTo>
                    <a:lnTo>
                      <a:pt x="0" y="131"/>
                    </a:lnTo>
                  </a:path>
                </a:pathLst>
              </a:custGeom>
              <a:noFill/>
              <a:ln w="114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8" name="Group 1815"/>
            <p:cNvGrpSpPr>
              <a:grpSpLocks/>
            </p:cNvGrpSpPr>
            <p:nvPr/>
          </p:nvGrpSpPr>
          <p:grpSpPr bwMode="auto">
            <a:xfrm>
              <a:off x="746" y="5677"/>
              <a:ext cx="113" cy="127"/>
              <a:chOff x="746" y="5677"/>
              <a:chExt cx="113" cy="127"/>
            </a:xfrm>
          </p:grpSpPr>
          <p:sp>
            <p:nvSpPr>
              <p:cNvPr id="2850" name="Freeform 1816"/>
              <p:cNvSpPr>
                <a:spLocks/>
              </p:cNvSpPr>
              <p:nvPr/>
            </p:nvSpPr>
            <p:spPr bwMode="auto">
              <a:xfrm>
                <a:off x="746" y="5677"/>
                <a:ext cx="113" cy="127"/>
              </a:xfrm>
              <a:custGeom>
                <a:avLst/>
                <a:gdLst>
                  <a:gd name="T0" fmla="+- 0 809 746"/>
                  <a:gd name="T1" fmla="*/ T0 w 113"/>
                  <a:gd name="T2" fmla="+- 0 5804 5677"/>
                  <a:gd name="T3" fmla="*/ 5804 h 127"/>
                  <a:gd name="T4" fmla="+- 0 784 746"/>
                  <a:gd name="T5" fmla="*/ T4 w 113"/>
                  <a:gd name="T6" fmla="+- 0 5800 5677"/>
                  <a:gd name="T7" fmla="*/ 5800 h 127"/>
                  <a:gd name="T8" fmla="+- 0 765 746"/>
                  <a:gd name="T9" fmla="*/ T8 w 113"/>
                  <a:gd name="T10" fmla="+- 0 5790 5677"/>
                  <a:gd name="T11" fmla="*/ 5790 h 127"/>
                  <a:gd name="T12" fmla="+- 0 753 746"/>
                  <a:gd name="T13" fmla="*/ T12 w 113"/>
                  <a:gd name="T14" fmla="+- 0 5774 5677"/>
                  <a:gd name="T15" fmla="*/ 5774 h 127"/>
                  <a:gd name="T16" fmla="+- 0 746 746"/>
                  <a:gd name="T17" fmla="*/ T16 w 113"/>
                  <a:gd name="T18" fmla="+- 0 5753 5677"/>
                  <a:gd name="T19" fmla="*/ 5753 h 127"/>
                  <a:gd name="T20" fmla="+- 0 747 746"/>
                  <a:gd name="T21" fmla="*/ T20 w 113"/>
                  <a:gd name="T22" fmla="+- 0 5729 5677"/>
                  <a:gd name="T23" fmla="*/ 5729 h 127"/>
                  <a:gd name="T24" fmla="+- 0 794 746"/>
                  <a:gd name="T25" fmla="*/ T24 w 113"/>
                  <a:gd name="T26" fmla="+- 0 5678 5677"/>
                  <a:gd name="T27" fmla="*/ 5678 h 127"/>
                  <a:gd name="T28" fmla="+- 0 811 746"/>
                  <a:gd name="T29" fmla="*/ T28 w 113"/>
                  <a:gd name="T30" fmla="+- 0 5677 5677"/>
                  <a:gd name="T31" fmla="*/ 5677 h 127"/>
                  <a:gd name="T32" fmla="+- 0 829 746"/>
                  <a:gd name="T33" fmla="*/ T32 w 113"/>
                  <a:gd name="T34" fmla="+- 0 5680 5677"/>
                  <a:gd name="T35" fmla="*/ 5680 h 127"/>
                  <a:gd name="T36" fmla="+- 0 848 746"/>
                  <a:gd name="T37" fmla="*/ T36 w 113"/>
                  <a:gd name="T38" fmla="+- 0 5688 5677"/>
                  <a:gd name="T39" fmla="*/ 5688 h 127"/>
                  <a:gd name="T40" fmla="+- 0 849 746"/>
                  <a:gd name="T41" fmla="*/ T40 w 113"/>
                  <a:gd name="T42" fmla="+- 0 5690 5677"/>
                  <a:gd name="T43" fmla="*/ 5690 h 127"/>
                  <a:gd name="T44" fmla="+- 0 809 746"/>
                  <a:gd name="T45" fmla="*/ T44 w 113"/>
                  <a:gd name="T46" fmla="+- 0 5690 5677"/>
                  <a:gd name="T47" fmla="*/ 5690 h 127"/>
                  <a:gd name="T48" fmla="+- 0 785 746"/>
                  <a:gd name="T49" fmla="*/ T48 w 113"/>
                  <a:gd name="T50" fmla="+- 0 5695 5677"/>
                  <a:gd name="T51" fmla="*/ 5695 h 127"/>
                  <a:gd name="T52" fmla="+- 0 769 746"/>
                  <a:gd name="T53" fmla="*/ T52 w 113"/>
                  <a:gd name="T54" fmla="+- 0 5708 5677"/>
                  <a:gd name="T55" fmla="*/ 5708 h 127"/>
                  <a:gd name="T56" fmla="+- 0 762 746"/>
                  <a:gd name="T57" fmla="*/ T56 w 113"/>
                  <a:gd name="T58" fmla="+- 0 5729 5677"/>
                  <a:gd name="T59" fmla="*/ 5729 h 127"/>
                  <a:gd name="T60" fmla="+- 0 765 746"/>
                  <a:gd name="T61" fmla="*/ T60 w 113"/>
                  <a:gd name="T62" fmla="+- 0 5757 5677"/>
                  <a:gd name="T63" fmla="*/ 5757 h 127"/>
                  <a:gd name="T64" fmla="+- 0 774 746"/>
                  <a:gd name="T65" fmla="*/ T64 w 113"/>
                  <a:gd name="T66" fmla="+- 0 5776 5677"/>
                  <a:gd name="T67" fmla="*/ 5776 h 127"/>
                  <a:gd name="T68" fmla="+- 0 789 746"/>
                  <a:gd name="T69" fmla="*/ T68 w 113"/>
                  <a:gd name="T70" fmla="+- 0 5787 5677"/>
                  <a:gd name="T71" fmla="*/ 5787 h 127"/>
                  <a:gd name="T72" fmla="+- 0 848 746"/>
                  <a:gd name="T73" fmla="*/ T72 w 113"/>
                  <a:gd name="T74" fmla="+- 0 5787 5677"/>
                  <a:gd name="T75" fmla="*/ 5787 h 127"/>
                  <a:gd name="T76" fmla="+- 0 831 746"/>
                  <a:gd name="T77" fmla="*/ T76 w 113"/>
                  <a:gd name="T78" fmla="+- 0 5799 5677"/>
                  <a:gd name="T79" fmla="*/ 5799 h 127"/>
                  <a:gd name="T80" fmla="+- 0 809 746"/>
                  <a:gd name="T81" fmla="*/ T80 w 113"/>
                  <a:gd name="T82" fmla="+- 0 5804 5677"/>
                  <a:gd name="T83" fmla="*/ 5804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13" h="127">
                    <a:moveTo>
                      <a:pt x="63" y="127"/>
                    </a:moveTo>
                    <a:lnTo>
                      <a:pt x="38" y="123"/>
                    </a:lnTo>
                    <a:lnTo>
                      <a:pt x="19" y="113"/>
                    </a:lnTo>
                    <a:lnTo>
                      <a:pt x="7" y="97"/>
                    </a:lnTo>
                    <a:lnTo>
                      <a:pt x="0" y="76"/>
                    </a:lnTo>
                    <a:lnTo>
                      <a:pt x="1" y="52"/>
                    </a:lnTo>
                    <a:lnTo>
                      <a:pt x="48" y="1"/>
                    </a:lnTo>
                    <a:lnTo>
                      <a:pt x="65" y="0"/>
                    </a:lnTo>
                    <a:lnTo>
                      <a:pt x="83" y="3"/>
                    </a:lnTo>
                    <a:lnTo>
                      <a:pt x="102" y="11"/>
                    </a:lnTo>
                    <a:lnTo>
                      <a:pt x="103" y="13"/>
                    </a:lnTo>
                    <a:lnTo>
                      <a:pt x="63" y="13"/>
                    </a:lnTo>
                    <a:lnTo>
                      <a:pt x="39" y="18"/>
                    </a:lnTo>
                    <a:lnTo>
                      <a:pt x="23" y="31"/>
                    </a:lnTo>
                    <a:lnTo>
                      <a:pt x="16" y="52"/>
                    </a:lnTo>
                    <a:lnTo>
                      <a:pt x="19" y="80"/>
                    </a:lnTo>
                    <a:lnTo>
                      <a:pt x="28" y="99"/>
                    </a:lnTo>
                    <a:lnTo>
                      <a:pt x="43" y="110"/>
                    </a:lnTo>
                    <a:lnTo>
                      <a:pt x="102" y="110"/>
                    </a:lnTo>
                    <a:lnTo>
                      <a:pt x="85" y="122"/>
                    </a:lnTo>
                    <a:lnTo>
                      <a:pt x="63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1" name="Freeform 1817"/>
              <p:cNvSpPr>
                <a:spLocks/>
              </p:cNvSpPr>
              <p:nvPr/>
            </p:nvSpPr>
            <p:spPr bwMode="auto">
              <a:xfrm>
                <a:off x="746" y="5677"/>
                <a:ext cx="113" cy="127"/>
              </a:xfrm>
              <a:custGeom>
                <a:avLst/>
                <a:gdLst>
                  <a:gd name="T0" fmla="+- 0 842 746"/>
                  <a:gd name="T1" fmla="*/ T0 w 113"/>
                  <a:gd name="T2" fmla="+- 0 5712 5677"/>
                  <a:gd name="T3" fmla="*/ 5712 h 127"/>
                  <a:gd name="T4" fmla="+- 0 830 746"/>
                  <a:gd name="T5" fmla="*/ T4 w 113"/>
                  <a:gd name="T6" fmla="+- 0 5697 5677"/>
                  <a:gd name="T7" fmla="*/ 5697 h 127"/>
                  <a:gd name="T8" fmla="+- 0 809 746"/>
                  <a:gd name="T9" fmla="*/ T8 w 113"/>
                  <a:gd name="T10" fmla="+- 0 5690 5677"/>
                  <a:gd name="T11" fmla="*/ 5690 h 127"/>
                  <a:gd name="T12" fmla="+- 0 849 746"/>
                  <a:gd name="T13" fmla="*/ T12 w 113"/>
                  <a:gd name="T14" fmla="+- 0 5690 5677"/>
                  <a:gd name="T15" fmla="*/ 5690 h 127"/>
                  <a:gd name="T16" fmla="+- 0 854 746"/>
                  <a:gd name="T17" fmla="*/ T16 w 113"/>
                  <a:gd name="T18" fmla="+- 0 5697 5677"/>
                  <a:gd name="T19" fmla="*/ 5697 h 127"/>
                  <a:gd name="T20" fmla="+- 0 858 746"/>
                  <a:gd name="T21" fmla="*/ T20 w 113"/>
                  <a:gd name="T22" fmla="+- 0 5707 5677"/>
                  <a:gd name="T23" fmla="*/ 5707 h 127"/>
                  <a:gd name="T24" fmla="+- 0 842 746"/>
                  <a:gd name="T25" fmla="*/ T24 w 113"/>
                  <a:gd name="T26" fmla="+- 0 5712 5677"/>
                  <a:gd name="T27" fmla="*/ 5712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3" h="127">
                    <a:moveTo>
                      <a:pt x="96" y="35"/>
                    </a:moveTo>
                    <a:lnTo>
                      <a:pt x="84" y="20"/>
                    </a:lnTo>
                    <a:lnTo>
                      <a:pt x="63" y="13"/>
                    </a:lnTo>
                    <a:lnTo>
                      <a:pt x="103" y="13"/>
                    </a:lnTo>
                    <a:lnTo>
                      <a:pt x="108" y="20"/>
                    </a:lnTo>
                    <a:lnTo>
                      <a:pt x="112" y="30"/>
                    </a:lnTo>
                    <a:lnTo>
                      <a:pt x="96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2" name="Freeform 1818"/>
              <p:cNvSpPr>
                <a:spLocks/>
              </p:cNvSpPr>
              <p:nvPr/>
            </p:nvSpPr>
            <p:spPr bwMode="auto">
              <a:xfrm>
                <a:off x="746" y="5677"/>
                <a:ext cx="113" cy="127"/>
              </a:xfrm>
              <a:custGeom>
                <a:avLst/>
                <a:gdLst>
                  <a:gd name="T0" fmla="+- 0 848 746"/>
                  <a:gd name="T1" fmla="*/ T0 w 113"/>
                  <a:gd name="T2" fmla="+- 0 5787 5677"/>
                  <a:gd name="T3" fmla="*/ 5787 h 127"/>
                  <a:gd name="T4" fmla="+- 0 789 746"/>
                  <a:gd name="T5" fmla="*/ T4 w 113"/>
                  <a:gd name="T6" fmla="+- 0 5787 5677"/>
                  <a:gd name="T7" fmla="*/ 5787 h 127"/>
                  <a:gd name="T8" fmla="+- 0 818 746"/>
                  <a:gd name="T9" fmla="*/ T8 w 113"/>
                  <a:gd name="T10" fmla="+- 0 5786 5677"/>
                  <a:gd name="T11" fmla="*/ 5786 h 127"/>
                  <a:gd name="T12" fmla="+- 0 835 746"/>
                  <a:gd name="T13" fmla="*/ T12 w 113"/>
                  <a:gd name="T14" fmla="+- 0 5778 5677"/>
                  <a:gd name="T15" fmla="*/ 5778 h 127"/>
                  <a:gd name="T16" fmla="+- 0 844 746"/>
                  <a:gd name="T17" fmla="*/ T16 w 113"/>
                  <a:gd name="T18" fmla="+- 0 5766 5677"/>
                  <a:gd name="T19" fmla="*/ 5766 h 127"/>
                  <a:gd name="T20" fmla="+- 0 859 746"/>
                  <a:gd name="T21" fmla="*/ T20 w 113"/>
                  <a:gd name="T22" fmla="+- 0 5771 5677"/>
                  <a:gd name="T23" fmla="*/ 5771 h 127"/>
                  <a:gd name="T24" fmla="+- 0 848 746"/>
                  <a:gd name="T25" fmla="*/ T24 w 113"/>
                  <a:gd name="T26" fmla="+- 0 5787 5677"/>
                  <a:gd name="T27" fmla="*/ 5787 h 1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3" h="127">
                    <a:moveTo>
                      <a:pt x="102" y="110"/>
                    </a:moveTo>
                    <a:lnTo>
                      <a:pt x="43" y="110"/>
                    </a:lnTo>
                    <a:lnTo>
                      <a:pt x="72" y="109"/>
                    </a:lnTo>
                    <a:lnTo>
                      <a:pt x="89" y="101"/>
                    </a:lnTo>
                    <a:lnTo>
                      <a:pt x="98" y="89"/>
                    </a:lnTo>
                    <a:lnTo>
                      <a:pt x="113" y="94"/>
                    </a:lnTo>
                    <a:lnTo>
                      <a:pt x="10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59" name="Group 1819"/>
            <p:cNvGrpSpPr>
              <a:grpSpLocks/>
            </p:cNvGrpSpPr>
            <p:nvPr/>
          </p:nvGrpSpPr>
          <p:grpSpPr bwMode="auto">
            <a:xfrm>
              <a:off x="873" y="5705"/>
              <a:ext cx="93" cy="99"/>
              <a:chOff x="873" y="5705"/>
              <a:chExt cx="93" cy="99"/>
            </a:xfrm>
          </p:grpSpPr>
          <p:sp>
            <p:nvSpPr>
              <p:cNvPr id="3485" name="Freeform 1820"/>
              <p:cNvSpPr>
                <a:spLocks/>
              </p:cNvSpPr>
              <p:nvPr/>
            </p:nvSpPr>
            <p:spPr bwMode="auto">
              <a:xfrm>
                <a:off x="873" y="5705"/>
                <a:ext cx="93" cy="99"/>
              </a:xfrm>
              <a:custGeom>
                <a:avLst/>
                <a:gdLst>
                  <a:gd name="T0" fmla="+- 0 894 873"/>
                  <a:gd name="T1" fmla="*/ T0 w 93"/>
                  <a:gd name="T2" fmla="+- 0 5732 5705"/>
                  <a:gd name="T3" fmla="*/ 5732 h 99"/>
                  <a:gd name="T4" fmla="+- 0 877 873"/>
                  <a:gd name="T5" fmla="*/ T4 w 93"/>
                  <a:gd name="T6" fmla="+- 0 5731 5705"/>
                  <a:gd name="T7" fmla="*/ 5731 h 99"/>
                  <a:gd name="T8" fmla="+- 0 887 873"/>
                  <a:gd name="T9" fmla="*/ T8 w 93"/>
                  <a:gd name="T10" fmla="+- 0 5713 5705"/>
                  <a:gd name="T11" fmla="*/ 5713 h 99"/>
                  <a:gd name="T12" fmla="+- 0 907 873"/>
                  <a:gd name="T13" fmla="*/ T12 w 93"/>
                  <a:gd name="T14" fmla="+- 0 5705 5705"/>
                  <a:gd name="T15" fmla="*/ 5705 h 99"/>
                  <a:gd name="T16" fmla="+- 0 934 873"/>
                  <a:gd name="T17" fmla="*/ T16 w 93"/>
                  <a:gd name="T18" fmla="+- 0 5709 5705"/>
                  <a:gd name="T19" fmla="*/ 5709 h 99"/>
                  <a:gd name="T20" fmla="+- 0 943 873"/>
                  <a:gd name="T21" fmla="*/ T20 w 93"/>
                  <a:gd name="T22" fmla="+- 0 5717 5705"/>
                  <a:gd name="T23" fmla="*/ 5717 h 99"/>
                  <a:gd name="T24" fmla="+- 0 903 873"/>
                  <a:gd name="T25" fmla="*/ T24 w 93"/>
                  <a:gd name="T26" fmla="+- 0 5717 5705"/>
                  <a:gd name="T27" fmla="*/ 5717 h 99"/>
                  <a:gd name="T28" fmla="+- 0 894 873"/>
                  <a:gd name="T29" fmla="*/ T28 w 93"/>
                  <a:gd name="T30" fmla="+- 0 5720 5705"/>
                  <a:gd name="T31" fmla="*/ 5720 h 99"/>
                  <a:gd name="T32" fmla="+- 0 894 873"/>
                  <a:gd name="T33" fmla="*/ T32 w 93"/>
                  <a:gd name="T34" fmla="+- 0 5732 5705"/>
                  <a:gd name="T35" fmla="*/ 5732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3" h="99">
                    <a:moveTo>
                      <a:pt x="21" y="27"/>
                    </a:moveTo>
                    <a:lnTo>
                      <a:pt x="4" y="26"/>
                    </a:lnTo>
                    <a:lnTo>
                      <a:pt x="14" y="8"/>
                    </a:lnTo>
                    <a:lnTo>
                      <a:pt x="34" y="0"/>
                    </a:lnTo>
                    <a:lnTo>
                      <a:pt x="61" y="4"/>
                    </a:lnTo>
                    <a:lnTo>
                      <a:pt x="70" y="12"/>
                    </a:lnTo>
                    <a:lnTo>
                      <a:pt x="30" y="12"/>
                    </a:lnTo>
                    <a:lnTo>
                      <a:pt x="21" y="15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" name="Freeform 1821"/>
              <p:cNvSpPr>
                <a:spLocks/>
              </p:cNvSpPr>
              <p:nvPr/>
            </p:nvSpPr>
            <p:spPr bwMode="auto">
              <a:xfrm>
                <a:off x="873" y="5705"/>
                <a:ext cx="93" cy="99"/>
              </a:xfrm>
              <a:custGeom>
                <a:avLst/>
                <a:gdLst>
                  <a:gd name="T0" fmla="+- 0 920 873"/>
                  <a:gd name="T1" fmla="*/ T0 w 93"/>
                  <a:gd name="T2" fmla="+- 0 5804 5705"/>
                  <a:gd name="T3" fmla="*/ 5804 h 99"/>
                  <a:gd name="T4" fmla="+- 0 902 873"/>
                  <a:gd name="T5" fmla="*/ T4 w 93"/>
                  <a:gd name="T6" fmla="+- 0 5804 5705"/>
                  <a:gd name="T7" fmla="*/ 5804 h 99"/>
                  <a:gd name="T8" fmla="+- 0 881 873"/>
                  <a:gd name="T9" fmla="*/ T8 w 93"/>
                  <a:gd name="T10" fmla="+- 0 5796 5705"/>
                  <a:gd name="T11" fmla="*/ 5796 h 99"/>
                  <a:gd name="T12" fmla="+- 0 873 873"/>
                  <a:gd name="T13" fmla="*/ T12 w 93"/>
                  <a:gd name="T14" fmla="+- 0 5776 5705"/>
                  <a:gd name="T15" fmla="*/ 5776 h 99"/>
                  <a:gd name="T16" fmla="+- 0 879 873"/>
                  <a:gd name="T17" fmla="*/ T16 w 93"/>
                  <a:gd name="T18" fmla="+- 0 5756 5705"/>
                  <a:gd name="T19" fmla="*/ 5756 h 99"/>
                  <a:gd name="T20" fmla="+- 0 896 873"/>
                  <a:gd name="T21" fmla="*/ T20 w 93"/>
                  <a:gd name="T22" fmla="+- 0 5747 5705"/>
                  <a:gd name="T23" fmla="*/ 5747 h 99"/>
                  <a:gd name="T24" fmla="+- 0 920 873"/>
                  <a:gd name="T25" fmla="*/ T24 w 93"/>
                  <a:gd name="T26" fmla="+- 0 5744 5705"/>
                  <a:gd name="T27" fmla="*/ 5744 h 99"/>
                  <a:gd name="T28" fmla="+- 0 930 873"/>
                  <a:gd name="T29" fmla="*/ T28 w 93"/>
                  <a:gd name="T30" fmla="+- 0 5726 5705"/>
                  <a:gd name="T31" fmla="*/ 5726 h 99"/>
                  <a:gd name="T32" fmla="+- 0 921 873"/>
                  <a:gd name="T33" fmla="*/ T32 w 93"/>
                  <a:gd name="T34" fmla="+- 0 5718 5705"/>
                  <a:gd name="T35" fmla="*/ 5718 h 99"/>
                  <a:gd name="T36" fmla="+- 0 903 873"/>
                  <a:gd name="T37" fmla="*/ T36 w 93"/>
                  <a:gd name="T38" fmla="+- 0 5717 5705"/>
                  <a:gd name="T39" fmla="*/ 5717 h 99"/>
                  <a:gd name="T40" fmla="+- 0 943 873"/>
                  <a:gd name="T41" fmla="*/ T40 w 93"/>
                  <a:gd name="T42" fmla="+- 0 5717 5705"/>
                  <a:gd name="T43" fmla="*/ 5717 h 99"/>
                  <a:gd name="T44" fmla="+- 0 948 873"/>
                  <a:gd name="T45" fmla="*/ T44 w 93"/>
                  <a:gd name="T46" fmla="+- 0 5722 5705"/>
                  <a:gd name="T47" fmla="*/ 5722 h 99"/>
                  <a:gd name="T48" fmla="+- 0 950 873"/>
                  <a:gd name="T49" fmla="*/ T48 w 93"/>
                  <a:gd name="T50" fmla="+- 0 5759 5705"/>
                  <a:gd name="T51" fmla="*/ 5759 h 99"/>
                  <a:gd name="T52" fmla="+- 0 913 873"/>
                  <a:gd name="T53" fmla="*/ T52 w 93"/>
                  <a:gd name="T54" fmla="+- 0 5759 5705"/>
                  <a:gd name="T55" fmla="*/ 5759 h 99"/>
                  <a:gd name="T56" fmla="+- 0 896 873"/>
                  <a:gd name="T57" fmla="*/ T56 w 93"/>
                  <a:gd name="T58" fmla="+- 0 5761 5705"/>
                  <a:gd name="T59" fmla="*/ 5761 h 99"/>
                  <a:gd name="T60" fmla="+- 0 889 873"/>
                  <a:gd name="T61" fmla="*/ T60 w 93"/>
                  <a:gd name="T62" fmla="+- 0 5775 5705"/>
                  <a:gd name="T63" fmla="*/ 5775 h 99"/>
                  <a:gd name="T64" fmla="+- 0 889 873"/>
                  <a:gd name="T65" fmla="*/ T64 w 93"/>
                  <a:gd name="T66" fmla="+- 0 5785 5705"/>
                  <a:gd name="T67" fmla="*/ 5785 h 99"/>
                  <a:gd name="T68" fmla="+- 0 895 873"/>
                  <a:gd name="T69" fmla="*/ T68 w 93"/>
                  <a:gd name="T70" fmla="+- 0 5792 5705"/>
                  <a:gd name="T71" fmla="*/ 5792 h 99"/>
                  <a:gd name="T72" fmla="+- 0 930 873"/>
                  <a:gd name="T73" fmla="*/ T72 w 93"/>
                  <a:gd name="T74" fmla="+- 0 5792 5705"/>
                  <a:gd name="T75" fmla="*/ 5792 h 99"/>
                  <a:gd name="T76" fmla="+- 0 928 873"/>
                  <a:gd name="T77" fmla="*/ T76 w 93"/>
                  <a:gd name="T78" fmla="+- 0 5794 5705"/>
                  <a:gd name="T79" fmla="*/ 5794 h 99"/>
                  <a:gd name="T80" fmla="+- 0 920 873"/>
                  <a:gd name="T81" fmla="*/ T80 w 93"/>
                  <a:gd name="T82" fmla="+- 0 5804 5705"/>
                  <a:gd name="T83" fmla="*/ 580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3" h="99">
                    <a:moveTo>
                      <a:pt x="47" y="99"/>
                    </a:moveTo>
                    <a:lnTo>
                      <a:pt x="29" y="99"/>
                    </a:lnTo>
                    <a:lnTo>
                      <a:pt x="8" y="91"/>
                    </a:lnTo>
                    <a:lnTo>
                      <a:pt x="0" y="71"/>
                    </a:lnTo>
                    <a:lnTo>
                      <a:pt x="6" y="51"/>
                    </a:lnTo>
                    <a:lnTo>
                      <a:pt x="23" y="42"/>
                    </a:lnTo>
                    <a:lnTo>
                      <a:pt x="47" y="39"/>
                    </a:lnTo>
                    <a:lnTo>
                      <a:pt x="57" y="21"/>
                    </a:lnTo>
                    <a:lnTo>
                      <a:pt x="48" y="13"/>
                    </a:lnTo>
                    <a:lnTo>
                      <a:pt x="30" y="12"/>
                    </a:lnTo>
                    <a:lnTo>
                      <a:pt x="70" y="12"/>
                    </a:lnTo>
                    <a:lnTo>
                      <a:pt x="75" y="17"/>
                    </a:lnTo>
                    <a:lnTo>
                      <a:pt x="77" y="54"/>
                    </a:lnTo>
                    <a:lnTo>
                      <a:pt x="40" y="54"/>
                    </a:lnTo>
                    <a:lnTo>
                      <a:pt x="23" y="56"/>
                    </a:lnTo>
                    <a:lnTo>
                      <a:pt x="16" y="70"/>
                    </a:lnTo>
                    <a:lnTo>
                      <a:pt x="16" y="80"/>
                    </a:lnTo>
                    <a:lnTo>
                      <a:pt x="22" y="87"/>
                    </a:lnTo>
                    <a:lnTo>
                      <a:pt x="57" y="87"/>
                    </a:lnTo>
                    <a:lnTo>
                      <a:pt x="55" y="89"/>
                    </a:lnTo>
                    <a:lnTo>
                      <a:pt x="4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" name="Freeform 1822"/>
              <p:cNvSpPr>
                <a:spLocks/>
              </p:cNvSpPr>
              <p:nvPr/>
            </p:nvSpPr>
            <p:spPr bwMode="auto">
              <a:xfrm>
                <a:off x="873" y="5705"/>
                <a:ext cx="93" cy="99"/>
              </a:xfrm>
              <a:custGeom>
                <a:avLst/>
                <a:gdLst>
                  <a:gd name="T0" fmla="+- 0 930 873"/>
                  <a:gd name="T1" fmla="*/ T0 w 93"/>
                  <a:gd name="T2" fmla="+- 0 5792 5705"/>
                  <a:gd name="T3" fmla="*/ 5792 h 99"/>
                  <a:gd name="T4" fmla="+- 0 905 873"/>
                  <a:gd name="T5" fmla="*/ T4 w 93"/>
                  <a:gd name="T6" fmla="+- 0 5792 5705"/>
                  <a:gd name="T7" fmla="*/ 5792 h 99"/>
                  <a:gd name="T8" fmla="+- 0 925 873"/>
                  <a:gd name="T9" fmla="*/ T8 w 93"/>
                  <a:gd name="T10" fmla="+- 0 5785 5705"/>
                  <a:gd name="T11" fmla="*/ 5785 h 99"/>
                  <a:gd name="T12" fmla="+- 0 935 873"/>
                  <a:gd name="T13" fmla="*/ T12 w 93"/>
                  <a:gd name="T14" fmla="+- 0 5767 5705"/>
                  <a:gd name="T15" fmla="*/ 5767 h 99"/>
                  <a:gd name="T16" fmla="+- 0 913 873"/>
                  <a:gd name="T17" fmla="*/ T16 w 93"/>
                  <a:gd name="T18" fmla="+- 0 5759 5705"/>
                  <a:gd name="T19" fmla="*/ 5759 h 99"/>
                  <a:gd name="T20" fmla="+- 0 950 873"/>
                  <a:gd name="T21" fmla="*/ T20 w 93"/>
                  <a:gd name="T22" fmla="+- 0 5759 5705"/>
                  <a:gd name="T23" fmla="*/ 5759 h 99"/>
                  <a:gd name="T24" fmla="+- 0 951 873"/>
                  <a:gd name="T25" fmla="*/ T24 w 93"/>
                  <a:gd name="T26" fmla="+- 0 5778 5705"/>
                  <a:gd name="T27" fmla="*/ 5778 h 99"/>
                  <a:gd name="T28" fmla="+- 0 951 873"/>
                  <a:gd name="T29" fmla="*/ T28 w 93"/>
                  <a:gd name="T30" fmla="+- 0 5784 5705"/>
                  <a:gd name="T31" fmla="*/ 5784 h 99"/>
                  <a:gd name="T32" fmla="+- 0 936 873"/>
                  <a:gd name="T33" fmla="*/ T32 w 93"/>
                  <a:gd name="T34" fmla="+- 0 5784 5705"/>
                  <a:gd name="T35" fmla="*/ 5784 h 99"/>
                  <a:gd name="T36" fmla="+- 0 930 873"/>
                  <a:gd name="T37" fmla="*/ T36 w 93"/>
                  <a:gd name="T38" fmla="+- 0 5792 5705"/>
                  <a:gd name="T39" fmla="*/ 5792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3" h="99">
                    <a:moveTo>
                      <a:pt x="57" y="87"/>
                    </a:moveTo>
                    <a:lnTo>
                      <a:pt x="32" y="87"/>
                    </a:lnTo>
                    <a:lnTo>
                      <a:pt x="52" y="80"/>
                    </a:lnTo>
                    <a:lnTo>
                      <a:pt x="62" y="62"/>
                    </a:lnTo>
                    <a:lnTo>
                      <a:pt x="40" y="54"/>
                    </a:lnTo>
                    <a:lnTo>
                      <a:pt x="77" y="54"/>
                    </a:lnTo>
                    <a:lnTo>
                      <a:pt x="78" y="73"/>
                    </a:lnTo>
                    <a:lnTo>
                      <a:pt x="78" y="79"/>
                    </a:lnTo>
                    <a:lnTo>
                      <a:pt x="63" y="79"/>
                    </a:lnTo>
                    <a:lnTo>
                      <a:pt x="57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8" name="Freeform 1823"/>
              <p:cNvSpPr>
                <a:spLocks/>
              </p:cNvSpPr>
              <p:nvPr/>
            </p:nvSpPr>
            <p:spPr bwMode="auto">
              <a:xfrm>
                <a:off x="873" y="5705"/>
                <a:ext cx="93" cy="99"/>
              </a:xfrm>
              <a:custGeom>
                <a:avLst/>
                <a:gdLst>
                  <a:gd name="T0" fmla="+- 0 965 873"/>
                  <a:gd name="T1" fmla="*/ T0 w 93"/>
                  <a:gd name="T2" fmla="+- 0 5801 5705"/>
                  <a:gd name="T3" fmla="*/ 5801 h 99"/>
                  <a:gd name="T4" fmla="+- 0 945 873"/>
                  <a:gd name="T5" fmla="*/ T4 w 93"/>
                  <a:gd name="T6" fmla="+- 0 5801 5705"/>
                  <a:gd name="T7" fmla="*/ 5801 h 99"/>
                  <a:gd name="T8" fmla="+- 0 936 873"/>
                  <a:gd name="T9" fmla="*/ T8 w 93"/>
                  <a:gd name="T10" fmla="+- 0 5785 5705"/>
                  <a:gd name="T11" fmla="*/ 5785 h 99"/>
                  <a:gd name="T12" fmla="+- 0 936 873"/>
                  <a:gd name="T13" fmla="*/ T12 w 93"/>
                  <a:gd name="T14" fmla="+- 0 5784 5705"/>
                  <a:gd name="T15" fmla="*/ 5784 h 99"/>
                  <a:gd name="T16" fmla="+- 0 951 873"/>
                  <a:gd name="T17" fmla="*/ T16 w 93"/>
                  <a:gd name="T18" fmla="+- 0 5784 5705"/>
                  <a:gd name="T19" fmla="*/ 5784 h 99"/>
                  <a:gd name="T20" fmla="+- 0 951 873"/>
                  <a:gd name="T21" fmla="*/ T20 w 93"/>
                  <a:gd name="T22" fmla="+- 0 5788 5705"/>
                  <a:gd name="T23" fmla="*/ 5788 h 99"/>
                  <a:gd name="T24" fmla="+- 0 955 873"/>
                  <a:gd name="T25" fmla="*/ T24 w 93"/>
                  <a:gd name="T26" fmla="+- 0 5794 5705"/>
                  <a:gd name="T27" fmla="*/ 5794 h 99"/>
                  <a:gd name="T28" fmla="+- 0 965 873"/>
                  <a:gd name="T29" fmla="*/ T28 w 93"/>
                  <a:gd name="T30" fmla="+- 0 5794 5705"/>
                  <a:gd name="T31" fmla="*/ 5794 h 99"/>
                  <a:gd name="T32" fmla="+- 0 965 873"/>
                  <a:gd name="T33" fmla="*/ T32 w 93"/>
                  <a:gd name="T34" fmla="+- 0 5801 5705"/>
                  <a:gd name="T35" fmla="*/ 5801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3" h="99">
                    <a:moveTo>
                      <a:pt x="92" y="96"/>
                    </a:moveTo>
                    <a:lnTo>
                      <a:pt x="72" y="96"/>
                    </a:lnTo>
                    <a:lnTo>
                      <a:pt x="63" y="80"/>
                    </a:lnTo>
                    <a:lnTo>
                      <a:pt x="63" y="79"/>
                    </a:lnTo>
                    <a:lnTo>
                      <a:pt x="78" y="79"/>
                    </a:lnTo>
                    <a:lnTo>
                      <a:pt x="78" y="83"/>
                    </a:lnTo>
                    <a:lnTo>
                      <a:pt x="82" y="89"/>
                    </a:lnTo>
                    <a:lnTo>
                      <a:pt x="92" y="89"/>
                    </a:lnTo>
                    <a:lnTo>
                      <a:pt x="9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9" name="Freeform 1824"/>
              <p:cNvSpPr>
                <a:spLocks/>
              </p:cNvSpPr>
              <p:nvPr/>
            </p:nvSpPr>
            <p:spPr bwMode="auto">
              <a:xfrm>
                <a:off x="873" y="5705"/>
                <a:ext cx="93" cy="99"/>
              </a:xfrm>
              <a:custGeom>
                <a:avLst/>
                <a:gdLst>
                  <a:gd name="T0" fmla="+- 0 965 873"/>
                  <a:gd name="T1" fmla="*/ T0 w 93"/>
                  <a:gd name="T2" fmla="+- 0 5794 5705"/>
                  <a:gd name="T3" fmla="*/ 5794 h 99"/>
                  <a:gd name="T4" fmla="+- 0 955 873"/>
                  <a:gd name="T5" fmla="*/ T4 w 93"/>
                  <a:gd name="T6" fmla="+- 0 5794 5705"/>
                  <a:gd name="T7" fmla="*/ 5794 h 99"/>
                  <a:gd name="T8" fmla="+- 0 965 873"/>
                  <a:gd name="T9" fmla="*/ T8 w 93"/>
                  <a:gd name="T10" fmla="+- 0 5791 5705"/>
                  <a:gd name="T11" fmla="*/ 5791 h 99"/>
                  <a:gd name="T12" fmla="+- 0 965 873"/>
                  <a:gd name="T13" fmla="*/ T12 w 93"/>
                  <a:gd name="T14" fmla="+- 0 5794 5705"/>
                  <a:gd name="T15" fmla="*/ 579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3" h="99">
                    <a:moveTo>
                      <a:pt x="92" y="89"/>
                    </a:moveTo>
                    <a:lnTo>
                      <a:pt x="82" y="89"/>
                    </a:lnTo>
                    <a:lnTo>
                      <a:pt x="92" y="86"/>
                    </a:lnTo>
                    <a:lnTo>
                      <a:pt x="92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0" name="Group 1825"/>
            <p:cNvGrpSpPr>
              <a:grpSpLocks/>
            </p:cNvGrpSpPr>
            <p:nvPr/>
          </p:nvGrpSpPr>
          <p:grpSpPr bwMode="auto">
            <a:xfrm>
              <a:off x="977" y="5706"/>
              <a:ext cx="45" cy="97"/>
              <a:chOff x="977" y="5706"/>
              <a:chExt cx="45" cy="97"/>
            </a:xfrm>
          </p:grpSpPr>
          <p:sp>
            <p:nvSpPr>
              <p:cNvPr id="3483" name="Freeform 1826"/>
              <p:cNvSpPr>
                <a:spLocks/>
              </p:cNvSpPr>
              <p:nvPr/>
            </p:nvSpPr>
            <p:spPr bwMode="auto">
              <a:xfrm>
                <a:off x="977" y="5706"/>
                <a:ext cx="45" cy="97"/>
              </a:xfrm>
              <a:custGeom>
                <a:avLst/>
                <a:gdLst>
                  <a:gd name="T0" fmla="+- 0 1002 977"/>
                  <a:gd name="T1" fmla="*/ T0 w 45"/>
                  <a:gd name="T2" fmla="+- 0 5726 5706"/>
                  <a:gd name="T3" fmla="*/ 5726 h 97"/>
                  <a:gd name="T4" fmla="+- 0 993 977"/>
                  <a:gd name="T5" fmla="*/ T4 w 45"/>
                  <a:gd name="T6" fmla="+- 0 5726 5706"/>
                  <a:gd name="T7" fmla="*/ 5726 h 97"/>
                  <a:gd name="T8" fmla="+- 0 1002 977"/>
                  <a:gd name="T9" fmla="*/ T8 w 45"/>
                  <a:gd name="T10" fmla="+- 0 5710 5706"/>
                  <a:gd name="T11" fmla="*/ 5710 h 97"/>
                  <a:gd name="T12" fmla="+- 0 1021 977"/>
                  <a:gd name="T13" fmla="*/ T12 w 45"/>
                  <a:gd name="T14" fmla="+- 0 5706 5706"/>
                  <a:gd name="T15" fmla="*/ 5706 h 97"/>
                  <a:gd name="T16" fmla="+- 0 1022 977"/>
                  <a:gd name="T17" fmla="*/ T16 w 45"/>
                  <a:gd name="T18" fmla="+- 0 5720 5706"/>
                  <a:gd name="T19" fmla="*/ 5720 h 97"/>
                  <a:gd name="T20" fmla="+- 0 1006 977"/>
                  <a:gd name="T21" fmla="*/ T20 w 45"/>
                  <a:gd name="T22" fmla="+- 0 5722 5706"/>
                  <a:gd name="T23" fmla="*/ 5722 h 97"/>
                  <a:gd name="T24" fmla="+- 0 1002 977"/>
                  <a:gd name="T25" fmla="*/ T24 w 45"/>
                  <a:gd name="T26" fmla="+- 0 5726 5706"/>
                  <a:gd name="T27" fmla="*/ 572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5" h="97">
                    <a:moveTo>
                      <a:pt x="25" y="20"/>
                    </a:moveTo>
                    <a:lnTo>
                      <a:pt x="16" y="20"/>
                    </a:lnTo>
                    <a:lnTo>
                      <a:pt x="25" y="4"/>
                    </a:lnTo>
                    <a:lnTo>
                      <a:pt x="44" y="0"/>
                    </a:lnTo>
                    <a:lnTo>
                      <a:pt x="45" y="14"/>
                    </a:lnTo>
                    <a:lnTo>
                      <a:pt x="29" y="16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" name="Freeform 1827"/>
              <p:cNvSpPr>
                <a:spLocks/>
              </p:cNvSpPr>
              <p:nvPr/>
            </p:nvSpPr>
            <p:spPr bwMode="auto">
              <a:xfrm>
                <a:off x="977" y="5706"/>
                <a:ext cx="45" cy="97"/>
              </a:xfrm>
              <a:custGeom>
                <a:avLst/>
                <a:gdLst>
                  <a:gd name="T0" fmla="+- 0 978 977"/>
                  <a:gd name="T1" fmla="*/ T0 w 45"/>
                  <a:gd name="T2" fmla="+- 0 5802 5706"/>
                  <a:gd name="T3" fmla="*/ 5802 h 97"/>
                  <a:gd name="T4" fmla="+- 0 977 977"/>
                  <a:gd name="T5" fmla="*/ T4 w 45"/>
                  <a:gd name="T6" fmla="+- 0 5707 5706"/>
                  <a:gd name="T7" fmla="*/ 5707 h 97"/>
                  <a:gd name="T8" fmla="+- 0 992 977"/>
                  <a:gd name="T9" fmla="*/ T8 w 45"/>
                  <a:gd name="T10" fmla="+- 0 5707 5706"/>
                  <a:gd name="T11" fmla="*/ 5707 h 97"/>
                  <a:gd name="T12" fmla="+- 0 992 977"/>
                  <a:gd name="T13" fmla="*/ T12 w 45"/>
                  <a:gd name="T14" fmla="+- 0 5713 5706"/>
                  <a:gd name="T15" fmla="*/ 5713 h 97"/>
                  <a:gd name="T16" fmla="+- 0 991 977"/>
                  <a:gd name="T17" fmla="*/ T16 w 45"/>
                  <a:gd name="T18" fmla="+- 0 5721 5706"/>
                  <a:gd name="T19" fmla="*/ 5721 h 97"/>
                  <a:gd name="T20" fmla="+- 0 993 977"/>
                  <a:gd name="T21" fmla="*/ T20 w 45"/>
                  <a:gd name="T22" fmla="+- 0 5726 5706"/>
                  <a:gd name="T23" fmla="*/ 5726 h 97"/>
                  <a:gd name="T24" fmla="+- 0 1002 977"/>
                  <a:gd name="T25" fmla="*/ T24 w 45"/>
                  <a:gd name="T26" fmla="+- 0 5726 5706"/>
                  <a:gd name="T27" fmla="*/ 5726 h 97"/>
                  <a:gd name="T28" fmla="+- 0 997 977"/>
                  <a:gd name="T29" fmla="*/ T28 w 45"/>
                  <a:gd name="T30" fmla="+- 0 5732 5706"/>
                  <a:gd name="T31" fmla="*/ 5732 h 97"/>
                  <a:gd name="T32" fmla="+- 0 993 977"/>
                  <a:gd name="T33" fmla="*/ T32 w 45"/>
                  <a:gd name="T34" fmla="+- 0 5749 5706"/>
                  <a:gd name="T35" fmla="*/ 5749 h 97"/>
                  <a:gd name="T36" fmla="+- 0 993 977"/>
                  <a:gd name="T37" fmla="*/ T36 w 45"/>
                  <a:gd name="T38" fmla="+- 0 5769 5706"/>
                  <a:gd name="T39" fmla="*/ 5769 h 97"/>
                  <a:gd name="T40" fmla="+- 0 994 977"/>
                  <a:gd name="T41" fmla="*/ T40 w 45"/>
                  <a:gd name="T42" fmla="+- 0 5791 5706"/>
                  <a:gd name="T43" fmla="*/ 5791 h 97"/>
                  <a:gd name="T44" fmla="+- 0 978 977"/>
                  <a:gd name="T45" fmla="*/ T44 w 45"/>
                  <a:gd name="T46" fmla="+- 0 5802 5706"/>
                  <a:gd name="T47" fmla="*/ 580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5" h="97">
                    <a:moveTo>
                      <a:pt x="1" y="96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15" y="7"/>
                    </a:lnTo>
                    <a:lnTo>
                      <a:pt x="14" y="15"/>
                    </a:lnTo>
                    <a:lnTo>
                      <a:pt x="16" y="20"/>
                    </a:lnTo>
                    <a:lnTo>
                      <a:pt x="25" y="20"/>
                    </a:lnTo>
                    <a:lnTo>
                      <a:pt x="20" y="26"/>
                    </a:lnTo>
                    <a:lnTo>
                      <a:pt x="16" y="43"/>
                    </a:lnTo>
                    <a:lnTo>
                      <a:pt x="16" y="63"/>
                    </a:lnTo>
                    <a:lnTo>
                      <a:pt x="17" y="85"/>
                    </a:lnTo>
                    <a:lnTo>
                      <a:pt x="1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1" name="Group 1828"/>
            <p:cNvGrpSpPr>
              <a:grpSpLocks/>
            </p:cNvGrpSpPr>
            <p:nvPr/>
          </p:nvGrpSpPr>
          <p:grpSpPr bwMode="auto">
            <a:xfrm>
              <a:off x="1033" y="5705"/>
              <a:ext cx="84" cy="99"/>
              <a:chOff x="1033" y="5705"/>
              <a:chExt cx="84" cy="99"/>
            </a:xfrm>
          </p:grpSpPr>
          <p:sp>
            <p:nvSpPr>
              <p:cNvPr id="3480" name="Freeform 1829"/>
              <p:cNvSpPr>
                <a:spLocks/>
              </p:cNvSpPr>
              <p:nvPr/>
            </p:nvSpPr>
            <p:spPr bwMode="auto">
              <a:xfrm>
                <a:off x="1033" y="5705"/>
                <a:ext cx="84" cy="99"/>
              </a:xfrm>
              <a:custGeom>
                <a:avLst/>
                <a:gdLst>
                  <a:gd name="T0" fmla="+- 0 1081 1033"/>
                  <a:gd name="T1" fmla="*/ T0 w 84"/>
                  <a:gd name="T2" fmla="+- 0 5804 5705"/>
                  <a:gd name="T3" fmla="*/ 5804 h 99"/>
                  <a:gd name="T4" fmla="+- 0 1057 1033"/>
                  <a:gd name="T5" fmla="*/ T4 w 84"/>
                  <a:gd name="T6" fmla="+- 0 5799 5705"/>
                  <a:gd name="T7" fmla="*/ 5799 h 99"/>
                  <a:gd name="T8" fmla="+- 0 1041 1033"/>
                  <a:gd name="T9" fmla="*/ T8 w 84"/>
                  <a:gd name="T10" fmla="+- 0 5787 5705"/>
                  <a:gd name="T11" fmla="*/ 5787 h 99"/>
                  <a:gd name="T12" fmla="+- 0 1033 1033"/>
                  <a:gd name="T13" fmla="*/ T12 w 84"/>
                  <a:gd name="T14" fmla="+- 0 5768 5705"/>
                  <a:gd name="T15" fmla="*/ 5768 h 99"/>
                  <a:gd name="T16" fmla="+- 0 1035 1033"/>
                  <a:gd name="T17" fmla="*/ T16 w 84"/>
                  <a:gd name="T18" fmla="+- 0 5738 5705"/>
                  <a:gd name="T19" fmla="*/ 5738 h 99"/>
                  <a:gd name="T20" fmla="+- 0 1044 1033"/>
                  <a:gd name="T21" fmla="*/ T20 w 84"/>
                  <a:gd name="T22" fmla="+- 0 5718 5705"/>
                  <a:gd name="T23" fmla="*/ 5718 h 99"/>
                  <a:gd name="T24" fmla="+- 0 1058 1033"/>
                  <a:gd name="T25" fmla="*/ T24 w 84"/>
                  <a:gd name="T26" fmla="+- 0 5707 5705"/>
                  <a:gd name="T27" fmla="*/ 5707 h 99"/>
                  <a:gd name="T28" fmla="+- 0 1074 1033"/>
                  <a:gd name="T29" fmla="*/ T28 w 84"/>
                  <a:gd name="T30" fmla="+- 0 5705 5705"/>
                  <a:gd name="T31" fmla="*/ 5705 h 99"/>
                  <a:gd name="T32" fmla="+- 0 1097 1033"/>
                  <a:gd name="T33" fmla="*/ T32 w 84"/>
                  <a:gd name="T34" fmla="+- 0 5710 5705"/>
                  <a:gd name="T35" fmla="*/ 5710 h 99"/>
                  <a:gd name="T36" fmla="+- 0 1105 1033"/>
                  <a:gd name="T37" fmla="*/ T36 w 84"/>
                  <a:gd name="T38" fmla="+- 0 5718 5705"/>
                  <a:gd name="T39" fmla="*/ 5718 h 99"/>
                  <a:gd name="T40" fmla="+- 0 1083 1033"/>
                  <a:gd name="T41" fmla="*/ T40 w 84"/>
                  <a:gd name="T42" fmla="+- 0 5718 5705"/>
                  <a:gd name="T43" fmla="*/ 5718 h 99"/>
                  <a:gd name="T44" fmla="+- 0 1066 1033"/>
                  <a:gd name="T45" fmla="*/ T44 w 84"/>
                  <a:gd name="T46" fmla="+- 0 5718 5705"/>
                  <a:gd name="T47" fmla="*/ 5718 h 99"/>
                  <a:gd name="T48" fmla="+- 0 1053 1033"/>
                  <a:gd name="T49" fmla="*/ T48 w 84"/>
                  <a:gd name="T50" fmla="+- 0 5729 5705"/>
                  <a:gd name="T51" fmla="*/ 5729 h 99"/>
                  <a:gd name="T52" fmla="+- 0 1050 1033"/>
                  <a:gd name="T53" fmla="*/ T52 w 84"/>
                  <a:gd name="T54" fmla="+- 0 5735 5705"/>
                  <a:gd name="T55" fmla="*/ 5735 h 99"/>
                  <a:gd name="T56" fmla="+- 0 1049 1033"/>
                  <a:gd name="T57" fmla="*/ T56 w 84"/>
                  <a:gd name="T58" fmla="+- 0 5740 5705"/>
                  <a:gd name="T59" fmla="*/ 5740 h 99"/>
                  <a:gd name="T60" fmla="+- 0 1049 1033"/>
                  <a:gd name="T61" fmla="*/ T60 w 84"/>
                  <a:gd name="T62" fmla="+- 0 5745 5705"/>
                  <a:gd name="T63" fmla="*/ 5745 h 99"/>
                  <a:gd name="T64" fmla="+- 0 1116 1033"/>
                  <a:gd name="T65" fmla="*/ T64 w 84"/>
                  <a:gd name="T66" fmla="+- 0 5745 5705"/>
                  <a:gd name="T67" fmla="*/ 5745 h 99"/>
                  <a:gd name="T68" fmla="+- 0 1116 1033"/>
                  <a:gd name="T69" fmla="*/ T68 w 84"/>
                  <a:gd name="T70" fmla="+- 0 5746 5705"/>
                  <a:gd name="T71" fmla="*/ 5746 h 99"/>
                  <a:gd name="T72" fmla="+- 0 1049 1033"/>
                  <a:gd name="T73" fmla="*/ T72 w 84"/>
                  <a:gd name="T74" fmla="+- 0 5758 5705"/>
                  <a:gd name="T75" fmla="*/ 5758 h 99"/>
                  <a:gd name="T76" fmla="+- 0 1054 1033"/>
                  <a:gd name="T77" fmla="*/ T76 w 84"/>
                  <a:gd name="T78" fmla="+- 0 5781 5705"/>
                  <a:gd name="T79" fmla="*/ 5781 h 99"/>
                  <a:gd name="T80" fmla="+- 0 1071 1033"/>
                  <a:gd name="T81" fmla="*/ T80 w 84"/>
                  <a:gd name="T82" fmla="+- 0 5792 5705"/>
                  <a:gd name="T83" fmla="*/ 5792 h 99"/>
                  <a:gd name="T84" fmla="+- 0 1088 1033"/>
                  <a:gd name="T85" fmla="*/ T84 w 84"/>
                  <a:gd name="T86" fmla="+- 0 5792 5705"/>
                  <a:gd name="T87" fmla="*/ 5792 h 99"/>
                  <a:gd name="T88" fmla="+- 0 1105 1033"/>
                  <a:gd name="T89" fmla="*/ T88 w 84"/>
                  <a:gd name="T90" fmla="+- 0 5792 5705"/>
                  <a:gd name="T91" fmla="*/ 5792 h 99"/>
                  <a:gd name="T92" fmla="+- 0 1102 1033"/>
                  <a:gd name="T93" fmla="*/ T92 w 84"/>
                  <a:gd name="T94" fmla="+- 0 5797 5705"/>
                  <a:gd name="T95" fmla="*/ 5797 h 99"/>
                  <a:gd name="T96" fmla="+- 0 1081 1033"/>
                  <a:gd name="T97" fmla="*/ T96 w 84"/>
                  <a:gd name="T98" fmla="+- 0 5804 5705"/>
                  <a:gd name="T99" fmla="*/ 580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84" h="99">
                    <a:moveTo>
                      <a:pt x="48" y="99"/>
                    </a:moveTo>
                    <a:lnTo>
                      <a:pt x="24" y="94"/>
                    </a:lnTo>
                    <a:lnTo>
                      <a:pt x="8" y="82"/>
                    </a:lnTo>
                    <a:lnTo>
                      <a:pt x="0" y="63"/>
                    </a:lnTo>
                    <a:lnTo>
                      <a:pt x="2" y="33"/>
                    </a:lnTo>
                    <a:lnTo>
                      <a:pt x="11" y="13"/>
                    </a:lnTo>
                    <a:lnTo>
                      <a:pt x="25" y="2"/>
                    </a:lnTo>
                    <a:lnTo>
                      <a:pt x="41" y="0"/>
                    </a:lnTo>
                    <a:lnTo>
                      <a:pt x="64" y="5"/>
                    </a:lnTo>
                    <a:lnTo>
                      <a:pt x="72" y="13"/>
                    </a:lnTo>
                    <a:lnTo>
                      <a:pt x="50" y="13"/>
                    </a:lnTo>
                    <a:lnTo>
                      <a:pt x="33" y="13"/>
                    </a:lnTo>
                    <a:lnTo>
                      <a:pt x="20" y="24"/>
                    </a:lnTo>
                    <a:lnTo>
                      <a:pt x="17" y="30"/>
                    </a:lnTo>
                    <a:lnTo>
                      <a:pt x="16" y="35"/>
                    </a:lnTo>
                    <a:lnTo>
                      <a:pt x="16" y="40"/>
                    </a:lnTo>
                    <a:lnTo>
                      <a:pt x="83" y="40"/>
                    </a:lnTo>
                    <a:lnTo>
                      <a:pt x="83" y="41"/>
                    </a:lnTo>
                    <a:lnTo>
                      <a:pt x="16" y="53"/>
                    </a:lnTo>
                    <a:lnTo>
                      <a:pt x="21" y="76"/>
                    </a:lnTo>
                    <a:lnTo>
                      <a:pt x="38" y="87"/>
                    </a:lnTo>
                    <a:lnTo>
                      <a:pt x="55" y="87"/>
                    </a:lnTo>
                    <a:lnTo>
                      <a:pt x="72" y="87"/>
                    </a:lnTo>
                    <a:lnTo>
                      <a:pt x="69" y="92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1" name="Freeform 1830"/>
              <p:cNvSpPr>
                <a:spLocks/>
              </p:cNvSpPr>
              <p:nvPr/>
            </p:nvSpPr>
            <p:spPr bwMode="auto">
              <a:xfrm>
                <a:off x="1033" y="5705"/>
                <a:ext cx="84" cy="99"/>
              </a:xfrm>
              <a:custGeom>
                <a:avLst/>
                <a:gdLst>
                  <a:gd name="T0" fmla="+- 0 1116 1033"/>
                  <a:gd name="T1" fmla="*/ T0 w 84"/>
                  <a:gd name="T2" fmla="+- 0 5745 5705"/>
                  <a:gd name="T3" fmla="*/ 5745 h 99"/>
                  <a:gd name="T4" fmla="+- 0 1100 1033"/>
                  <a:gd name="T5" fmla="*/ T4 w 84"/>
                  <a:gd name="T6" fmla="+- 0 5745 5705"/>
                  <a:gd name="T7" fmla="*/ 5745 h 99"/>
                  <a:gd name="T8" fmla="+- 0 1096 1033"/>
                  <a:gd name="T9" fmla="*/ T8 w 84"/>
                  <a:gd name="T10" fmla="+- 0 5728 5705"/>
                  <a:gd name="T11" fmla="*/ 5728 h 99"/>
                  <a:gd name="T12" fmla="+- 0 1083 1033"/>
                  <a:gd name="T13" fmla="*/ T12 w 84"/>
                  <a:gd name="T14" fmla="+- 0 5718 5705"/>
                  <a:gd name="T15" fmla="*/ 5718 h 99"/>
                  <a:gd name="T16" fmla="+- 0 1105 1033"/>
                  <a:gd name="T17" fmla="*/ T16 w 84"/>
                  <a:gd name="T18" fmla="+- 0 5718 5705"/>
                  <a:gd name="T19" fmla="*/ 5718 h 99"/>
                  <a:gd name="T20" fmla="+- 0 1111 1033"/>
                  <a:gd name="T21" fmla="*/ T20 w 84"/>
                  <a:gd name="T22" fmla="+- 0 5724 5705"/>
                  <a:gd name="T23" fmla="*/ 5724 h 99"/>
                  <a:gd name="T24" fmla="+- 0 1116 1033"/>
                  <a:gd name="T25" fmla="*/ T24 w 84"/>
                  <a:gd name="T26" fmla="+- 0 5745 5705"/>
                  <a:gd name="T27" fmla="*/ 5745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4" h="99">
                    <a:moveTo>
                      <a:pt x="83" y="40"/>
                    </a:moveTo>
                    <a:lnTo>
                      <a:pt x="67" y="40"/>
                    </a:lnTo>
                    <a:lnTo>
                      <a:pt x="63" y="23"/>
                    </a:lnTo>
                    <a:lnTo>
                      <a:pt x="50" y="13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83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" name="Freeform 1831"/>
              <p:cNvSpPr>
                <a:spLocks/>
              </p:cNvSpPr>
              <p:nvPr/>
            </p:nvSpPr>
            <p:spPr bwMode="auto">
              <a:xfrm>
                <a:off x="1033" y="5705"/>
                <a:ext cx="84" cy="99"/>
              </a:xfrm>
              <a:custGeom>
                <a:avLst/>
                <a:gdLst>
                  <a:gd name="T0" fmla="+- 0 1105 1033"/>
                  <a:gd name="T1" fmla="*/ T0 w 84"/>
                  <a:gd name="T2" fmla="+- 0 5792 5705"/>
                  <a:gd name="T3" fmla="*/ 5792 h 99"/>
                  <a:gd name="T4" fmla="+- 0 1088 1033"/>
                  <a:gd name="T5" fmla="*/ T4 w 84"/>
                  <a:gd name="T6" fmla="+- 0 5792 5705"/>
                  <a:gd name="T7" fmla="*/ 5792 h 99"/>
                  <a:gd name="T8" fmla="+- 0 1097 1033"/>
                  <a:gd name="T9" fmla="*/ T8 w 84"/>
                  <a:gd name="T10" fmla="+- 0 5786 5705"/>
                  <a:gd name="T11" fmla="*/ 5786 h 99"/>
                  <a:gd name="T12" fmla="+- 0 1100 1033"/>
                  <a:gd name="T13" fmla="*/ T12 w 84"/>
                  <a:gd name="T14" fmla="+- 0 5777 5705"/>
                  <a:gd name="T15" fmla="*/ 5777 h 99"/>
                  <a:gd name="T16" fmla="+- 0 1114 1033"/>
                  <a:gd name="T17" fmla="*/ T16 w 84"/>
                  <a:gd name="T18" fmla="+- 0 5781 5705"/>
                  <a:gd name="T19" fmla="*/ 5781 h 99"/>
                  <a:gd name="T20" fmla="+- 0 1105 1033"/>
                  <a:gd name="T21" fmla="*/ T20 w 84"/>
                  <a:gd name="T22" fmla="+- 0 5792 5705"/>
                  <a:gd name="T23" fmla="*/ 5792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84" h="99">
                    <a:moveTo>
                      <a:pt x="72" y="87"/>
                    </a:moveTo>
                    <a:lnTo>
                      <a:pt x="55" y="87"/>
                    </a:lnTo>
                    <a:lnTo>
                      <a:pt x="64" y="81"/>
                    </a:lnTo>
                    <a:lnTo>
                      <a:pt x="67" y="72"/>
                    </a:lnTo>
                    <a:lnTo>
                      <a:pt x="81" y="76"/>
                    </a:lnTo>
                    <a:lnTo>
                      <a:pt x="72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856" name="Picture 183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" y="4641"/>
                <a:ext cx="982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62" name="Group 1833"/>
            <p:cNvGrpSpPr>
              <a:grpSpLocks/>
            </p:cNvGrpSpPr>
            <p:nvPr/>
          </p:nvGrpSpPr>
          <p:grpSpPr bwMode="auto">
            <a:xfrm>
              <a:off x="5500" y="11901"/>
              <a:ext cx="94" cy="97"/>
              <a:chOff x="5500" y="11901"/>
              <a:chExt cx="94" cy="97"/>
            </a:xfrm>
          </p:grpSpPr>
          <p:sp>
            <p:nvSpPr>
              <p:cNvPr id="3477" name="Freeform 1834"/>
              <p:cNvSpPr>
                <a:spLocks/>
              </p:cNvSpPr>
              <p:nvPr/>
            </p:nvSpPr>
            <p:spPr bwMode="auto">
              <a:xfrm>
                <a:off x="5500" y="11901"/>
                <a:ext cx="94" cy="97"/>
              </a:xfrm>
              <a:custGeom>
                <a:avLst/>
                <a:gdLst>
                  <a:gd name="T0" fmla="+- 0 5520 5500"/>
                  <a:gd name="T1" fmla="*/ T0 w 94"/>
                  <a:gd name="T2" fmla="+- 0 11997 11901"/>
                  <a:gd name="T3" fmla="*/ 11997 h 97"/>
                  <a:gd name="T4" fmla="+- 0 5500 5500"/>
                  <a:gd name="T5" fmla="*/ T4 w 94"/>
                  <a:gd name="T6" fmla="+- 0 11997 11901"/>
                  <a:gd name="T7" fmla="*/ 11997 h 97"/>
                  <a:gd name="T8" fmla="+- 0 5554 5500"/>
                  <a:gd name="T9" fmla="*/ T8 w 94"/>
                  <a:gd name="T10" fmla="+- 0 11901 11901"/>
                  <a:gd name="T11" fmla="*/ 11901 h 97"/>
                  <a:gd name="T12" fmla="+- 0 5577 5500"/>
                  <a:gd name="T13" fmla="*/ T12 w 94"/>
                  <a:gd name="T14" fmla="+- 0 11901 11901"/>
                  <a:gd name="T15" fmla="*/ 11901 h 97"/>
                  <a:gd name="T16" fmla="+- 0 5580 5500"/>
                  <a:gd name="T17" fmla="*/ T16 w 94"/>
                  <a:gd name="T18" fmla="+- 0 11916 11901"/>
                  <a:gd name="T19" fmla="*/ 11916 h 97"/>
                  <a:gd name="T20" fmla="+- 0 5562 5500"/>
                  <a:gd name="T21" fmla="*/ T20 w 94"/>
                  <a:gd name="T22" fmla="+- 0 11916 11901"/>
                  <a:gd name="T23" fmla="*/ 11916 h 97"/>
                  <a:gd name="T24" fmla="+- 0 5554 5500"/>
                  <a:gd name="T25" fmla="*/ T24 w 94"/>
                  <a:gd name="T26" fmla="+- 0 11934 11901"/>
                  <a:gd name="T27" fmla="*/ 11934 h 97"/>
                  <a:gd name="T28" fmla="+- 0 5544 5500"/>
                  <a:gd name="T29" fmla="*/ T28 w 94"/>
                  <a:gd name="T30" fmla="+- 0 11952 11901"/>
                  <a:gd name="T31" fmla="*/ 11952 h 97"/>
                  <a:gd name="T32" fmla="+- 0 5568 5500"/>
                  <a:gd name="T33" fmla="*/ T32 w 94"/>
                  <a:gd name="T34" fmla="+- 0 11958 11901"/>
                  <a:gd name="T35" fmla="*/ 11958 h 97"/>
                  <a:gd name="T36" fmla="+- 0 5587 5500"/>
                  <a:gd name="T37" fmla="*/ T36 w 94"/>
                  <a:gd name="T38" fmla="+- 0 11958 11901"/>
                  <a:gd name="T39" fmla="*/ 11958 h 97"/>
                  <a:gd name="T40" fmla="+- 0 5589 5500"/>
                  <a:gd name="T41" fmla="*/ T40 w 94"/>
                  <a:gd name="T42" fmla="+- 0 11973 11901"/>
                  <a:gd name="T43" fmla="*/ 11973 h 97"/>
                  <a:gd name="T44" fmla="+- 0 5533 5500"/>
                  <a:gd name="T45" fmla="*/ T44 w 94"/>
                  <a:gd name="T46" fmla="+- 0 11973 11901"/>
                  <a:gd name="T47" fmla="*/ 11973 h 97"/>
                  <a:gd name="T48" fmla="+- 0 5520 5500"/>
                  <a:gd name="T49" fmla="*/ T48 w 94"/>
                  <a:gd name="T50" fmla="+- 0 11997 11901"/>
                  <a:gd name="T51" fmla="*/ 1199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6"/>
                    </a:moveTo>
                    <a:lnTo>
                      <a:pt x="0" y="96"/>
                    </a:lnTo>
                    <a:lnTo>
                      <a:pt x="54" y="0"/>
                    </a:lnTo>
                    <a:lnTo>
                      <a:pt x="77" y="0"/>
                    </a:lnTo>
                    <a:lnTo>
                      <a:pt x="80" y="15"/>
                    </a:lnTo>
                    <a:lnTo>
                      <a:pt x="62" y="15"/>
                    </a:lnTo>
                    <a:lnTo>
                      <a:pt x="54" y="33"/>
                    </a:lnTo>
                    <a:lnTo>
                      <a:pt x="44" y="51"/>
                    </a:lnTo>
                    <a:lnTo>
                      <a:pt x="68" y="57"/>
                    </a:lnTo>
                    <a:lnTo>
                      <a:pt x="87" y="57"/>
                    </a:lnTo>
                    <a:lnTo>
                      <a:pt x="89" y="72"/>
                    </a:lnTo>
                    <a:lnTo>
                      <a:pt x="33" y="72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8" name="Freeform 1835"/>
              <p:cNvSpPr>
                <a:spLocks/>
              </p:cNvSpPr>
              <p:nvPr/>
            </p:nvSpPr>
            <p:spPr bwMode="auto">
              <a:xfrm>
                <a:off x="5500" y="11901"/>
                <a:ext cx="94" cy="97"/>
              </a:xfrm>
              <a:custGeom>
                <a:avLst/>
                <a:gdLst>
                  <a:gd name="T0" fmla="+- 0 5587 5500"/>
                  <a:gd name="T1" fmla="*/ T0 w 94"/>
                  <a:gd name="T2" fmla="+- 0 11958 11901"/>
                  <a:gd name="T3" fmla="*/ 11958 h 97"/>
                  <a:gd name="T4" fmla="+- 0 5568 5500"/>
                  <a:gd name="T5" fmla="*/ T4 w 94"/>
                  <a:gd name="T6" fmla="+- 0 11958 11901"/>
                  <a:gd name="T7" fmla="*/ 11958 h 97"/>
                  <a:gd name="T8" fmla="+- 0 5562 5500"/>
                  <a:gd name="T9" fmla="*/ T8 w 94"/>
                  <a:gd name="T10" fmla="+- 0 11916 11901"/>
                  <a:gd name="T11" fmla="*/ 11916 h 97"/>
                  <a:gd name="T12" fmla="+- 0 5580 5500"/>
                  <a:gd name="T13" fmla="*/ T12 w 94"/>
                  <a:gd name="T14" fmla="+- 0 11916 11901"/>
                  <a:gd name="T15" fmla="*/ 11916 h 97"/>
                  <a:gd name="T16" fmla="+- 0 5587 5500"/>
                  <a:gd name="T17" fmla="*/ T16 w 94"/>
                  <a:gd name="T18" fmla="+- 0 11958 11901"/>
                  <a:gd name="T19" fmla="*/ 1195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7"/>
                    </a:moveTo>
                    <a:lnTo>
                      <a:pt x="68" y="57"/>
                    </a:lnTo>
                    <a:lnTo>
                      <a:pt x="62" y="15"/>
                    </a:lnTo>
                    <a:lnTo>
                      <a:pt x="80" y="15"/>
                    </a:lnTo>
                    <a:lnTo>
                      <a:pt x="8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9" name="Freeform 1836"/>
              <p:cNvSpPr>
                <a:spLocks/>
              </p:cNvSpPr>
              <p:nvPr/>
            </p:nvSpPr>
            <p:spPr bwMode="auto">
              <a:xfrm>
                <a:off x="5500" y="11901"/>
                <a:ext cx="94" cy="97"/>
              </a:xfrm>
              <a:custGeom>
                <a:avLst/>
                <a:gdLst>
                  <a:gd name="T0" fmla="+- 0 5594 5500"/>
                  <a:gd name="T1" fmla="*/ T0 w 94"/>
                  <a:gd name="T2" fmla="+- 0 11997 11901"/>
                  <a:gd name="T3" fmla="*/ 11997 h 97"/>
                  <a:gd name="T4" fmla="+- 0 5574 5500"/>
                  <a:gd name="T5" fmla="*/ T4 w 94"/>
                  <a:gd name="T6" fmla="+- 0 11997 11901"/>
                  <a:gd name="T7" fmla="*/ 11997 h 97"/>
                  <a:gd name="T8" fmla="+- 0 5570 5500"/>
                  <a:gd name="T9" fmla="*/ T8 w 94"/>
                  <a:gd name="T10" fmla="+- 0 11973 11901"/>
                  <a:gd name="T11" fmla="*/ 11973 h 97"/>
                  <a:gd name="T12" fmla="+- 0 5589 5500"/>
                  <a:gd name="T13" fmla="*/ T12 w 94"/>
                  <a:gd name="T14" fmla="+- 0 11973 11901"/>
                  <a:gd name="T15" fmla="*/ 11973 h 97"/>
                  <a:gd name="T16" fmla="+- 0 5594 5500"/>
                  <a:gd name="T17" fmla="*/ T16 w 94"/>
                  <a:gd name="T18" fmla="+- 0 11997 11901"/>
                  <a:gd name="T19" fmla="*/ 1199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4" y="96"/>
                    </a:moveTo>
                    <a:lnTo>
                      <a:pt x="74" y="96"/>
                    </a:lnTo>
                    <a:lnTo>
                      <a:pt x="70" y="72"/>
                    </a:lnTo>
                    <a:lnTo>
                      <a:pt x="89" y="72"/>
                    </a:lnTo>
                    <a:lnTo>
                      <a:pt x="94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3" name="Group 1837"/>
            <p:cNvGrpSpPr>
              <a:grpSpLocks/>
            </p:cNvGrpSpPr>
            <p:nvPr/>
          </p:nvGrpSpPr>
          <p:grpSpPr bwMode="auto">
            <a:xfrm>
              <a:off x="5606" y="11901"/>
              <a:ext cx="102" cy="97"/>
              <a:chOff x="5606" y="11901"/>
              <a:chExt cx="102" cy="97"/>
            </a:xfrm>
          </p:grpSpPr>
          <p:sp>
            <p:nvSpPr>
              <p:cNvPr id="3474" name="Freeform 1838"/>
              <p:cNvSpPr>
                <a:spLocks/>
              </p:cNvSpPr>
              <p:nvPr/>
            </p:nvSpPr>
            <p:spPr bwMode="auto">
              <a:xfrm>
                <a:off x="5606" y="11901"/>
                <a:ext cx="102" cy="97"/>
              </a:xfrm>
              <a:custGeom>
                <a:avLst/>
                <a:gdLst>
                  <a:gd name="T0" fmla="+- 0 5626 5606"/>
                  <a:gd name="T1" fmla="*/ T0 w 102"/>
                  <a:gd name="T2" fmla="+- 0 11997 11901"/>
                  <a:gd name="T3" fmla="*/ 11997 h 97"/>
                  <a:gd name="T4" fmla="+- 0 5606 5606"/>
                  <a:gd name="T5" fmla="*/ T4 w 102"/>
                  <a:gd name="T6" fmla="+- 0 11997 11901"/>
                  <a:gd name="T7" fmla="*/ 11997 h 97"/>
                  <a:gd name="T8" fmla="+- 0 5624 5606"/>
                  <a:gd name="T9" fmla="*/ T8 w 102"/>
                  <a:gd name="T10" fmla="+- 0 11901 11901"/>
                  <a:gd name="T11" fmla="*/ 11901 h 97"/>
                  <a:gd name="T12" fmla="+- 0 5645 5606"/>
                  <a:gd name="T13" fmla="*/ T12 w 102"/>
                  <a:gd name="T14" fmla="+- 0 11901 11901"/>
                  <a:gd name="T15" fmla="*/ 11901 h 97"/>
                  <a:gd name="T16" fmla="+- 0 5637 5606"/>
                  <a:gd name="T17" fmla="*/ T16 w 102"/>
                  <a:gd name="T18" fmla="+- 0 11940 11901"/>
                  <a:gd name="T19" fmla="*/ 11940 h 97"/>
                  <a:gd name="T20" fmla="+- 0 5699 5606"/>
                  <a:gd name="T21" fmla="*/ T20 w 102"/>
                  <a:gd name="T22" fmla="+- 0 11940 11901"/>
                  <a:gd name="T23" fmla="*/ 11940 h 97"/>
                  <a:gd name="T24" fmla="+- 0 5696 5606"/>
                  <a:gd name="T25" fmla="*/ T24 w 102"/>
                  <a:gd name="T26" fmla="+- 0 11956 11901"/>
                  <a:gd name="T27" fmla="*/ 11956 h 97"/>
                  <a:gd name="T28" fmla="+- 0 5634 5606"/>
                  <a:gd name="T29" fmla="*/ T28 w 102"/>
                  <a:gd name="T30" fmla="+- 0 11956 11901"/>
                  <a:gd name="T31" fmla="*/ 11956 h 97"/>
                  <a:gd name="T32" fmla="+- 0 5626 5606"/>
                  <a:gd name="T33" fmla="*/ T32 w 102"/>
                  <a:gd name="T34" fmla="+- 0 11997 11901"/>
                  <a:gd name="T35" fmla="*/ 1199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6"/>
                    </a:moveTo>
                    <a:lnTo>
                      <a:pt x="0" y="96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31" y="39"/>
                    </a:lnTo>
                    <a:lnTo>
                      <a:pt x="93" y="39"/>
                    </a:lnTo>
                    <a:lnTo>
                      <a:pt x="90" y="55"/>
                    </a:lnTo>
                    <a:lnTo>
                      <a:pt x="28" y="55"/>
                    </a:lnTo>
                    <a:lnTo>
                      <a:pt x="2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5" name="Freeform 1839"/>
              <p:cNvSpPr>
                <a:spLocks/>
              </p:cNvSpPr>
              <p:nvPr/>
            </p:nvSpPr>
            <p:spPr bwMode="auto">
              <a:xfrm>
                <a:off x="5606" y="11901"/>
                <a:ext cx="102" cy="97"/>
              </a:xfrm>
              <a:custGeom>
                <a:avLst/>
                <a:gdLst>
                  <a:gd name="T0" fmla="+- 0 5699 5606"/>
                  <a:gd name="T1" fmla="*/ T0 w 102"/>
                  <a:gd name="T2" fmla="+- 0 11940 11901"/>
                  <a:gd name="T3" fmla="*/ 11940 h 97"/>
                  <a:gd name="T4" fmla="+- 0 5680 5606"/>
                  <a:gd name="T5" fmla="*/ T4 w 102"/>
                  <a:gd name="T6" fmla="+- 0 11940 11901"/>
                  <a:gd name="T7" fmla="*/ 11940 h 97"/>
                  <a:gd name="T8" fmla="+- 0 5687 5606"/>
                  <a:gd name="T9" fmla="*/ T8 w 102"/>
                  <a:gd name="T10" fmla="+- 0 11901 11901"/>
                  <a:gd name="T11" fmla="*/ 11901 h 97"/>
                  <a:gd name="T12" fmla="+- 0 5707 5606"/>
                  <a:gd name="T13" fmla="*/ T12 w 102"/>
                  <a:gd name="T14" fmla="+- 0 11901 11901"/>
                  <a:gd name="T15" fmla="*/ 11901 h 97"/>
                  <a:gd name="T16" fmla="+- 0 5699 5606"/>
                  <a:gd name="T17" fmla="*/ T16 w 102"/>
                  <a:gd name="T18" fmla="+- 0 11940 11901"/>
                  <a:gd name="T19" fmla="*/ 11940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3" y="39"/>
                    </a:moveTo>
                    <a:lnTo>
                      <a:pt x="74" y="39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9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6" name="Freeform 1840"/>
              <p:cNvSpPr>
                <a:spLocks/>
              </p:cNvSpPr>
              <p:nvPr/>
            </p:nvSpPr>
            <p:spPr bwMode="auto">
              <a:xfrm>
                <a:off x="5606" y="11901"/>
                <a:ext cx="102" cy="97"/>
              </a:xfrm>
              <a:custGeom>
                <a:avLst/>
                <a:gdLst>
                  <a:gd name="T0" fmla="+- 0 5688 5606"/>
                  <a:gd name="T1" fmla="*/ T0 w 102"/>
                  <a:gd name="T2" fmla="+- 0 11997 11901"/>
                  <a:gd name="T3" fmla="*/ 11997 h 97"/>
                  <a:gd name="T4" fmla="+- 0 5669 5606"/>
                  <a:gd name="T5" fmla="*/ T4 w 102"/>
                  <a:gd name="T6" fmla="+- 0 11997 11901"/>
                  <a:gd name="T7" fmla="*/ 11997 h 97"/>
                  <a:gd name="T8" fmla="+- 0 5677 5606"/>
                  <a:gd name="T9" fmla="*/ T8 w 102"/>
                  <a:gd name="T10" fmla="+- 0 11956 11901"/>
                  <a:gd name="T11" fmla="*/ 11956 h 97"/>
                  <a:gd name="T12" fmla="+- 0 5696 5606"/>
                  <a:gd name="T13" fmla="*/ T12 w 102"/>
                  <a:gd name="T14" fmla="+- 0 11956 11901"/>
                  <a:gd name="T15" fmla="*/ 11956 h 97"/>
                  <a:gd name="T16" fmla="+- 0 5688 5606"/>
                  <a:gd name="T17" fmla="*/ T16 w 102"/>
                  <a:gd name="T18" fmla="+- 0 11997 11901"/>
                  <a:gd name="T19" fmla="*/ 1199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6"/>
                    </a:moveTo>
                    <a:lnTo>
                      <a:pt x="63" y="96"/>
                    </a:lnTo>
                    <a:lnTo>
                      <a:pt x="71" y="55"/>
                    </a:lnTo>
                    <a:lnTo>
                      <a:pt x="90" y="55"/>
                    </a:lnTo>
                    <a:lnTo>
                      <a:pt x="82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4" name="Group 1841"/>
            <p:cNvGrpSpPr>
              <a:grpSpLocks/>
            </p:cNvGrpSpPr>
            <p:nvPr/>
          </p:nvGrpSpPr>
          <p:grpSpPr bwMode="auto">
            <a:xfrm>
              <a:off x="5744" y="11901"/>
              <a:ext cx="78" cy="98"/>
              <a:chOff x="5744" y="11901"/>
              <a:chExt cx="78" cy="98"/>
            </a:xfrm>
          </p:grpSpPr>
          <p:sp>
            <p:nvSpPr>
              <p:cNvPr id="3470" name="Freeform 1842"/>
              <p:cNvSpPr>
                <a:spLocks/>
              </p:cNvSpPr>
              <p:nvPr/>
            </p:nvSpPr>
            <p:spPr bwMode="auto">
              <a:xfrm>
                <a:off x="5744" y="11901"/>
                <a:ext cx="78" cy="98"/>
              </a:xfrm>
              <a:custGeom>
                <a:avLst/>
                <a:gdLst>
                  <a:gd name="T0" fmla="+- 0 5751 5744"/>
                  <a:gd name="T1" fmla="*/ T0 w 78"/>
                  <a:gd name="T2" fmla="+- 0 11955 11901"/>
                  <a:gd name="T3" fmla="*/ 11955 h 98"/>
                  <a:gd name="T4" fmla="+- 0 5765 5744"/>
                  <a:gd name="T5" fmla="*/ T4 w 78"/>
                  <a:gd name="T6" fmla="+- 0 11901 11901"/>
                  <a:gd name="T7" fmla="*/ 11901 h 98"/>
                  <a:gd name="T8" fmla="+- 0 5822 5744"/>
                  <a:gd name="T9" fmla="*/ T8 w 78"/>
                  <a:gd name="T10" fmla="+- 0 11901 11901"/>
                  <a:gd name="T11" fmla="*/ 11901 h 98"/>
                  <a:gd name="T12" fmla="+- 0 5819 5744"/>
                  <a:gd name="T13" fmla="*/ T12 w 78"/>
                  <a:gd name="T14" fmla="+- 0 11917 11901"/>
                  <a:gd name="T15" fmla="*/ 11917 h 98"/>
                  <a:gd name="T16" fmla="+- 0 5779 5744"/>
                  <a:gd name="T17" fmla="*/ T16 w 78"/>
                  <a:gd name="T18" fmla="+- 0 11917 11901"/>
                  <a:gd name="T19" fmla="*/ 11917 h 98"/>
                  <a:gd name="T20" fmla="+- 0 5773 5744"/>
                  <a:gd name="T21" fmla="*/ T20 w 78"/>
                  <a:gd name="T22" fmla="+- 0 11940 11901"/>
                  <a:gd name="T23" fmla="*/ 11940 h 98"/>
                  <a:gd name="T24" fmla="+- 0 5806 5744"/>
                  <a:gd name="T25" fmla="*/ T24 w 78"/>
                  <a:gd name="T26" fmla="+- 0 11940 11901"/>
                  <a:gd name="T27" fmla="*/ 11940 h 98"/>
                  <a:gd name="T28" fmla="+- 0 5813 5744"/>
                  <a:gd name="T29" fmla="*/ T28 w 78"/>
                  <a:gd name="T30" fmla="+- 0 11950 11901"/>
                  <a:gd name="T31" fmla="*/ 11950 h 98"/>
                  <a:gd name="T32" fmla="+- 0 5787 5744"/>
                  <a:gd name="T33" fmla="*/ T32 w 78"/>
                  <a:gd name="T34" fmla="+- 0 11950 11901"/>
                  <a:gd name="T35" fmla="*/ 11950 h 98"/>
                  <a:gd name="T36" fmla="+- 0 5770 5744"/>
                  <a:gd name="T37" fmla="*/ T36 w 78"/>
                  <a:gd name="T38" fmla="+- 0 11954 11901"/>
                  <a:gd name="T39" fmla="*/ 11954 h 98"/>
                  <a:gd name="T40" fmla="+- 0 5751 5744"/>
                  <a:gd name="T41" fmla="*/ T40 w 78"/>
                  <a:gd name="T42" fmla="+- 0 11955 11901"/>
                  <a:gd name="T43" fmla="*/ 1195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8" h="98">
                    <a:moveTo>
                      <a:pt x="7" y="54"/>
                    </a:moveTo>
                    <a:lnTo>
                      <a:pt x="21" y="0"/>
                    </a:lnTo>
                    <a:lnTo>
                      <a:pt x="78" y="0"/>
                    </a:lnTo>
                    <a:lnTo>
                      <a:pt x="75" y="16"/>
                    </a:lnTo>
                    <a:lnTo>
                      <a:pt x="35" y="16"/>
                    </a:lnTo>
                    <a:lnTo>
                      <a:pt x="29" y="39"/>
                    </a:lnTo>
                    <a:lnTo>
                      <a:pt x="62" y="39"/>
                    </a:lnTo>
                    <a:lnTo>
                      <a:pt x="69" y="49"/>
                    </a:lnTo>
                    <a:lnTo>
                      <a:pt x="43" y="49"/>
                    </a:lnTo>
                    <a:lnTo>
                      <a:pt x="26" y="53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1" name="Freeform 1843"/>
              <p:cNvSpPr>
                <a:spLocks/>
              </p:cNvSpPr>
              <p:nvPr/>
            </p:nvSpPr>
            <p:spPr bwMode="auto">
              <a:xfrm>
                <a:off x="5744" y="11901"/>
                <a:ext cx="78" cy="98"/>
              </a:xfrm>
              <a:custGeom>
                <a:avLst/>
                <a:gdLst>
                  <a:gd name="T0" fmla="+- 0 5806 5744"/>
                  <a:gd name="T1" fmla="*/ T0 w 78"/>
                  <a:gd name="T2" fmla="+- 0 11940 11901"/>
                  <a:gd name="T3" fmla="*/ 11940 h 98"/>
                  <a:gd name="T4" fmla="+- 0 5773 5744"/>
                  <a:gd name="T5" fmla="*/ T4 w 78"/>
                  <a:gd name="T6" fmla="+- 0 11940 11901"/>
                  <a:gd name="T7" fmla="*/ 11940 h 98"/>
                  <a:gd name="T8" fmla="+- 0 5789 5744"/>
                  <a:gd name="T9" fmla="*/ T8 w 78"/>
                  <a:gd name="T10" fmla="+- 0 11934 11901"/>
                  <a:gd name="T11" fmla="*/ 11934 h 98"/>
                  <a:gd name="T12" fmla="+- 0 5805 5744"/>
                  <a:gd name="T13" fmla="*/ T12 w 78"/>
                  <a:gd name="T14" fmla="+- 0 11939 11901"/>
                  <a:gd name="T15" fmla="*/ 11939 h 98"/>
                  <a:gd name="T16" fmla="+- 0 5806 5744"/>
                  <a:gd name="T17" fmla="*/ T16 w 78"/>
                  <a:gd name="T18" fmla="+- 0 11940 11901"/>
                  <a:gd name="T19" fmla="*/ 11940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98">
                    <a:moveTo>
                      <a:pt x="62" y="39"/>
                    </a:moveTo>
                    <a:lnTo>
                      <a:pt x="29" y="39"/>
                    </a:lnTo>
                    <a:lnTo>
                      <a:pt x="45" y="33"/>
                    </a:lnTo>
                    <a:lnTo>
                      <a:pt x="61" y="38"/>
                    </a:lnTo>
                    <a:lnTo>
                      <a:pt x="6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2" name="Freeform 1844"/>
              <p:cNvSpPr>
                <a:spLocks/>
              </p:cNvSpPr>
              <p:nvPr/>
            </p:nvSpPr>
            <p:spPr bwMode="auto">
              <a:xfrm>
                <a:off x="5744" y="11901"/>
                <a:ext cx="78" cy="98"/>
              </a:xfrm>
              <a:custGeom>
                <a:avLst/>
                <a:gdLst>
                  <a:gd name="T0" fmla="+- 0 5806 5744"/>
                  <a:gd name="T1" fmla="*/ T0 w 78"/>
                  <a:gd name="T2" fmla="+- 0 11983 11901"/>
                  <a:gd name="T3" fmla="*/ 11983 h 98"/>
                  <a:gd name="T4" fmla="+- 0 5778 5744"/>
                  <a:gd name="T5" fmla="*/ T4 w 78"/>
                  <a:gd name="T6" fmla="+- 0 11983 11901"/>
                  <a:gd name="T7" fmla="*/ 11983 h 98"/>
                  <a:gd name="T8" fmla="+- 0 5790 5744"/>
                  <a:gd name="T9" fmla="*/ T8 w 78"/>
                  <a:gd name="T10" fmla="+- 0 11983 11901"/>
                  <a:gd name="T11" fmla="*/ 11983 h 98"/>
                  <a:gd name="T12" fmla="+- 0 5795 5744"/>
                  <a:gd name="T13" fmla="*/ T12 w 78"/>
                  <a:gd name="T14" fmla="+- 0 11976 11901"/>
                  <a:gd name="T15" fmla="*/ 11976 h 98"/>
                  <a:gd name="T16" fmla="+- 0 5796 5744"/>
                  <a:gd name="T17" fmla="*/ T16 w 78"/>
                  <a:gd name="T18" fmla="+- 0 11964 11901"/>
                  <a:gd name="T19" fmla="*/ 11964 h 98"/>
                  <a:gd name="T20" fmla="+- 0 5787 5744"/>
                  <a:gd name="T21" fmla="*/ T20 w 78"/>
                  <a:gd name="T22" fmla="+- 0 11950 11901"/>
                  <a:gd name="T23" fmla="*/ 11950 h 98"/>
                  <a:gd name="T24" fmla="+- 0 5813 5744"/>
                  <a:gd name="T25" fmla="*/ T24 w 78"/>
                  <a:gd name="T26" fmla="+- 0 11950 11901"/>
                  <a:gd name="T27" fmla="*/ 11950 h 98"/>
                  <a:gd name="T28" fmla="+- 0 5815 5744"/>
                  <a:gd name="T29" fmla="*/ T28 w 78"/>
                  <a:gd name="T30" fmla="+- 0 11953 11901"/>
                  <a:gd name="T31" fmla="*/ 11953 h 98"/>
                  <a:gd name="T32" fmla="+- 0 5813 5744"/>
                  <a:gd name="T33" fmla="*/ T32 w 78"/>
                  <a:gd name="T34" fmla="+- 0 11973 11901"/>
                  <a:gd name="T35" fmla="*/ 11973 h 98"/>
                  <a:gd name="T36" fmla="+- 0 5806 5744"/>
                  <a:gd name="T37" fmla="*/ T36 w 78"/>
                  <a:gd name="T38" fmla="+- 0 11983 11901"/>
                  <a:gd name="T39" fmla="*/ 11983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" h="98">
                    <a:moveTo>
                      <a:pt x="62" y="82"/>
                    </a:moveTo>
                    <a:lnTo>
                      <a:pt x="34" y="82"/>
                    </a:lnTo>
                    <a:lnTo>
                      <a:pt x="46" y="82"/>
                    </a:lnTo>
                    <a:lnTo>
                      <a:pt x="51" y="75"/>
                    </a:lnTo>
                    <a:lnTo>
                      <a:pt x="52" y="63"/>
                    </a:lnTo>
                    <a:lnTo>
                      <a:pt x="43" y="49"/>
                    </a:lnTo>
                    <a:lnTo>
                      <a:pt x="69" y="49"/>
                    </a:lnTo>
                    <a:lnTo>
                      <a:pt x="71" y="52"/>
                    </a:lnTo>
                    <a:lnTo>
                      <a:pt x="69" y="72"/>
                    </a:lnTo>
                    <a:lnTo>
                      <a:pt x="6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3" name="Freeform 1845"/>
              <p:cNvSpPr>
                <a:spLocks/>
              </p:cNvSpPr>
              <p:nvPr/>
            </p:nvSpPr>
            <p:spPr bwMode="auto">
              <a:xfrm>
                <a:off x="5744" y="11901"/>
                <a:ext cx="78" cy="98"/>
              </a:xfrm>
              <a:custGeom>
                <a:avLst/>
                <a:gdLst>
                  <a:gd name="T0" fmla="+- 0 5771 5744"/>
                  <a:gd name="T1" fmla="*/ T0 w 78"/>
                  <a:gd name="T2" fmla="+- 0 11998 11901"/>
                  <a:gd name="T3" fmla="*/ 11998 h 98"/>
                  <a:gd name="T4" fmla="+- 0 5756 5744"/>
                  <a:gd name="T5" fmla="*/ T4 w 78"/>
                  <a:gd name="T6" fmla="+- 0 11993 11901"/>
                  <a:gd name="T7" fmla="*/ 11993 h 98"/>
                  <a:gd name="T8" fmla="+- 0 5745 5744"/>
                  <a:gd name="T9" fmla="*/ T8 w 78"/>
                  <a:gd name="T10" fmla="+- 0 11982 11901"/>
                  <a:gd name="T11" fmla="*/ 11982 h 98"/>
                  <a:gd name="T12" fmla="+- 0 5745 5744"/>
                  <a:gd name="T13" fmla="*/ T12 w 78"/>
                  <a:gd name="T14" fmla="+- 0 11978 11901"/>
                  <a:gd name="T15" fmla="*/ 11978 h 98"/>
                  <a:gd name="T16" fmla="+- 0 5744 5744"/>
                  <a:gd name="T17" fmla="*/ T16 w 78"/>
                  <a:gd name="T18" fmla="+- 0 11975 11901"/>
                  <a:gd name="T19" fmla="*/ 11975 h 98"/>
                  <a:gd name="T20" fmla="+- 0 5764 5744"/>
                  <a:gd name="T21" fmla="*/ T20 w 78"/>
                  <a:gd name="T22" fmla="+- 0 11972 11901"/>
                  <a:gd name="T23" fmla="*/ 11972 h 98"/>
                  <a:gd name="T24" fmla="+- 0 5765 5744"/>
                  <a:gd name="T25" fmla="*/ T24 w 78"/>
                  <a:gd name="T26" fmla="+- 0 11979 11901"/>
                  <a:gd name="T27" fmla="*/ 11979 h 98"/>
                  <a:gd name="T28" fmla="+- 0 5769 5744"/>
                  <a:gd name="T29" fmla="*/ T28 w 78"/>
                  <a:gd name="T30" fmla="+- 0 11983 11901"/>
                  <a:gd name="T31" fmla="*/ 11983 h 98"/>
                  <a:gd name="T32" fmla="+- 0 5806 5744"/>
                  <a:gd name="T33" fmla="*/ T32 w 78"/>
                  <a:gd name="T34" fmla="+- 0 11983 11901"/>
                  <a:gd name="T35" fmla="*/ 11983 h 98"/>
                  <a:gd name="T36" fmla="+- 0 5802 5744"/>
                  <a:gd name="T37" fmla="*/ T36 w 78"/>
                  <a:gd name="T38" fmla="+- 0 11988 11901"/>
                  <a:gd name="T39" fmla="*/ 11988 h 98"/>
                  <a:gd name="T40" fmla="+- 0 5788 5744"/>
                  <a:gd name="T41" fmla="*/ T40 w 78"/>
                  <a:gd name="T42" fmla="+- 0 11997 11901"/>
                  <a:gd name="T43" fmla="*/ 11997 h 98"/>
                  <a:gd name="T44" fmla="+- 0 5771 5744"/>
                  <a:gd name="T45" fmla="*/ T44 w 78"/>
                  <a:gd name="T46" fmla="+- 0 11998 11901"/>
                  <a:gd name="T47" fmla="*/ 11998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27" y="97"/>
                    </a:moveTo>
                    <a:lnTo>
                      <a:pt x="12" y="92"/>
                    </a:lnTo>
                    <a:lnTo>
                      <a:pt x="1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20" y="71"/>
                    </a:lnTo>
                    <a:lnTo>
                      <a:pt x="21" y="78"/>
                    </a:lnTo>
                    <a:lnTo>
                      <a:pt x="25" y="82"/>
                    </a:lnTo>
                    <a:lnTo>
                      <a:pt x="62" y="82"/>
                    </a:lnTo>
                    <a:lnTo>
                      <a:pt x="58" y="87"/>
                    </a:lnTo>
                    <a:lnTo>
                      <a:pt x="44" y="96"/>
                    </a:lnTo>
                    <a:lnTo>
                      <a:pt x="27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5" name="Group 1846"/>
            <p:cNvGrpSpPr>
              <a:grpSpLocks/>
            </p:cNvGrpSpPr>
            <p:nvPr/>
          </p:nvGrpSpPr>
          <p:grpSpPr bwMode="auto">
            <a:xfrm>
              <a:off x="5826" y="11905"/>
              <a:ext cx="71" cy="94"/>
              <a:chOff x="5826" y="11905"/>
              <a:chExt cx="71" cy="94"/>
            </a:xfrm>
          </p:grpSpPr>
          <p:sp>
            <p:nvSpPr>
              <p:cNvPr id="3468" name="Freeform 1847"/>
              <p:cNvSpPr>
                <a:spLocks/>
              </p:cNvSpPr>
              <p:nvPr/>
            </p:nvSpPr>
            <p:spPr bwMode="auto">
              <a:xfrm>
                <a:off x="5826" y="11905"/>
                <a:ext cx="71" cy="94"/>
              </a:xfrm>
              <a:custGeom>
                <a:avLst/>
                <a:gdLst>
                  <a:gd name="T0" fmla="+- 0 5855 5826"/>
                  <a:gd name="T1" fmla="*/ T0 w 71"/>
                  <a:gd name="T2" fmla="+- 0 11999 11905"/>
                  <a:gd name="T3" fmla="*/ 11999 h 94"/>
                  <a:gd name="T4" fmla="+- 0 5834 5826"/>
                  <a:gd name="T5" fmla="*/ T4 w 71"/>
                  <a:gd name="T6" fmla="+- 0 11991 11905"/>
                  <a:gd name="T7" fmla="*/ 11991 h 94"/>
                  <a:gd name="T8" fmla="+- 0 5827 5826"/>
                  <a:gd name="T9" fmla="*/ T8 w 71"/>
                  <a:gd name="T10" fmla="+- 0 11971 11905"/>
                  <a:gd name="T11" fmla="*/ 11971 h 94"/>
                  <a:gd name="T12" fmla="+- 0 5826 5826"/>
                  <a:gd name="T13" fmla="*/ T12 w 71"/>
                  <a:gd name="T14" fmla="+- 0 11966 11905"/>
                  <a:gd name="T15" fmla="*/ 11966 h 94"/>
                  <a:gd name="T16" fmla="+- 0 5829 5826"/>
                  <a:gd name="T17" fmla="*/ T16 w 71"/>
                  <a:gd name="T18" fmla="+- 0 11942 11905"/>
                  <a:gd name="T19" fmla="*/ 11942 h 94"/>
                  <a:gd name="T20" fmla="+- 0 5836 5826"/>
                  <a:gd name="T21" fmla="*/ T20 w 71"/>
                  <a:gd name="T22" fmla="+- 0 11920 11905"/>
                  <a:gd name="T23" fmla="*/ 11920 h 94"/>
                  <a:gd name="T24" fmla="+- 0 5849 5826"/>
                  <a:gd name="T25" fmla="*/ T24 w 71"/>
                  <a:gd name="T26" fmla="+- 0 11905 11905"/>
                  <a:gd name="T27" fmla="*/ 11905 h 94"/>
                  <a:gd name="T28" fmla="+- 0 5879 5826"/>
                  <a:gd name="T29" fmla="*/ T28 w 71"/>
                  <a:gd name="T30" fmla="+- 0 11905 11905"/>
                  <a:gd name="T31" fmla="*/ 11905 h 94"/>
                  <a:gd name="T32" fmla="+- 0 5894 5826"/>
                  <a:gd name="T33" fmla="*/ T32 w 71"/>
                  <a:gd name="T34" fmla="+- 0 11914 11905"/>
                  <a:gd name="T35" fmla="*/ 11914 h 94"/>
                  <a:gd name="T36" fmla="+- 0 5894 5826"/>
                  <a:gd name="T37" fmla="*/ T36 w 71"/>
                  <a:gd name="T38" fmla="+- 0 11916 11905"/>
                  <a:gd name="T39" fmla="*/ 11916 h 94"/>
                  <a:gd name="T40" fmla="+- 0 5872 5826"/>
                  <a:gd name="T41" fmla="*/ T40 w 71"/>
                  <a:gd name="T42" fmla="+- 0 11916 11905"/>
                  <a:gd name="T43" fmla="*/ 11916 h 94"/>
                  <a:gd name="T44" fmla="+- 0 5857 5826"/>
                  <a:gd name="T45" fmla="*/ T44 w 71"/>
                  <a:gd name="T46" fmla="+- 0 11919 11905"/>
                  <a:gd name="T47" fmla="*/ 11919 h 94"/>
                  <a:gd name="T48" fmla="+- 0 5850 5826"/>
                  <a:gd name="T49" fmla="*/ T48 w 71"/>
                  <a:gd name="T50" fmla="+- 0 11936 11905"/>
                  <a:gd name="T51" fmla="*/ 11936 h 94"/>
                  <a:gd name="T52" fmla="+- 0 5846 5826"/>
                  <a:gd name="T53" fmla="*/ T52 w 71"/>
                  <a:gd name="T54" fmla="+- 0 11956 11905"/>
                  <a:gd name="T55" fmla="*/ 11956 h 94"/>
                  <a:gd name="T56" fmla="+- 0 5846 5826"/>
                  <a:gd name="T57" fmla="*/ T56 w 71"/>
                  <a:gd name="T58" fmla="+- 0 11976 11905"/>
                  <a:gd name="T59" fmla="*/ 11976 h 94"/>
                  <a:gd name="T60" fmla="+- 0 5849 5826"/>
                  <a:gd name="T61" fmla="*/ T60 w 71"/>
                  <a:gd name="T62" fmla="+- 0 11982 11905"/>
                  <a:gd name="T63" fmla="*/ 11982 h 94"/>
                  <a:gd name="T64" fmla="+- 0 5851 5826"/>
                  <a:gd name="T65" fmla="*/ T64 w 71"/>
                  <a:gd name="T66" fmla="+- 0 11984 11905"/>
                  <a:gd name="T67" fmla="*/ 11984 h 94"/>
                  <a:gd name="T68" fmla="+- 0 5882 5826"/>
                  <a:gd name="T69" fmla="*/ T68 w 71"/>
                  <a:gd name="T70" fmla="+- 0 11984 11905"/>
                  <a:gd name="T71" fmla="*/ 11984 h 94"/>
                  <a:gd name="T72" fmla="+- 0 5875 5826"/>
                  <a:gd name="T73" fmla="*/ T72 w 71"/>
                  <a:gd name="T74" fmla="+- 0 11993 11905"/>
                  <a:gd name="T75" fmla="*/ 11993 h 94"/>
                  <a:gd name="T76" fmla="+- 0 5855 5826"/>
                  <a:gd name="T77" fmla="*/ T76 w 71"/>
                  <a:gd name="T78" fmla="+- 0 11999 11905"/>
                  <a:gd name="T79" fmla="*/ 11999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1" h="94">
                    <a:moveTo>
                      <a:pt x="29" y="94"/>
                    </a:moveTo>
                    <a:lnTo>
                      <a:pt x="8" y="86"/>
                    </a:lnTo>
                    <a:lnTo>
                      <a:pt x="1" y="66"/>
                    </a:lnTo>
                    <a:lnTo>
                      <a:pt x="0" y="61"/>
                    </a:lnTo>
                    <a:lnTo>
                      <a:pt x="3" y="37"/>
                    </a:lnTo>
                    <a:lnTo>
                      <a:pt x="10" y="1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46" y="11"/>
                    </a:lnTo>
                    <a:lnTo>
                      <a:pt x="31" y="14"/>
                    </a:lnTo>
                    <a:lnTo>
                      <a:pt x="24" y="31"/>
                    </a:lnTo>
                    <a:lnTo>
                      <a:pt x="20" y="51"/>
                    </a:lnTo>
                    <a:lnTo>
                      <a:pt x="20" y="71"/>
                    </a:lnTo>
                    <a:lnTo>
                      <a:pt x="23" y="77"/>
                    </a:lnTo>
                    <a:lnTo>
                      <a:pt x="25" y="79"/>
                    </a:lnTo>
                    <a:lnTo>
                      <a:pt x="56" y="79"/>
                    </a:lnTo>
                    <a:lnTo>
                      <a:pt x="49" y="88"/>
                    </a:lnTo>
                    <a:lnTo>
                      <a:pt x="29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9" name="Freeform 1848"/>
              <p:cNvSpPr>
                <a:spLocks/>
              </p:cNvSpPr>
              <p:nvPr/>
            </p:nvSpPr>
            <p:spPr bwMode="auto">
              <a:xfrm>
                <a:off x="5826" y="11905"/>
                <a:ext cx="71" cy="94"/>
              </a:xfrm>
              <a:custGeom>
                <a:avLst/>
                <a:gdLst>
                  <a:gd name="T0" fmla="+- 0 5882 5826"/>
                  <a:gd name="T1" fmla="*/ T0 w 71"/>
                  <a:gd name="T2" fmla="+- 0 11984 11905"/>
                  <a:gd name="T3" fmla="*/ 11984 h 94"/>
                  <a:gd name="T4" fmla="+- 0 5851 5826"/>
                  <a:gd name="T5" fmla="*/ T4 w 71"/>
                  <a:gd name="T6" fmla="+- 0 11984 11905"/>
                  <a:gd name="T7" fmla="*/ 11984 h 94"/>
                  <a:gd name="T8" fmla="+- 0 5854 5826"/>
                  <a:gd name="T9" fmla="*/ T8 w 71"/>
                  <a:gd name="T10" fmla="+- 0 11984 11905"/>
                  <a:gd name="T11" fmla="*/ 11984 h 94"/>
                  <a:gd name="T12" fmla="+- 0 5870 5826"/>
                  <a:gd name="T13" fmla="*/ T12 w 71"/>
                  <a:gd name="T14" fmla="+- 0 11974 11905"/>
                  <a:gd name="T15" fmla="*/ 11974 h 94"/>
                  <a:gd name="T16" fmla="+- 0 5876 5826"/>
                  <a:gd name="T17" fmla="*/ T16 w 71"/>
                  <a:gd name="T18" fmla="+- 0 11953 11905"/>
                  <a:gd name="T19" fmla="*/ 11953 h 94"/>
                  <a:gd name="T20" fmla="+- 0 5879 5826"/>
                  <a:gd name="T21" fmla="*/ T20 w 71"/>
                  <a:gd name="T22" fmla="+- 0 11931 11905"/>
                  <a:gd name="T23" fmla="*/ 11931 h 94"/>
                  <a:gd name="T24" fmla="+- 0 5872 5826"/>
                  <a:gd name="T25" fmla="*/ T24 w 71"/>
                  <a:gd name="T26" fmla="+- 0 11916 11905"/>
                  <a:gd name="T27" fmla="*/ 11916 h 94"/>
                  <a:gd name="T28" fmla="+- 0 5894 5826"/>
                  <a:gd name="T29" fmla="*/ T28 w 71"/>
                  <a:gd name="T30" fmla="+- 0 11916 11905"/>
                  <a:gd name="T31" fmla="*/ 11916 h 94"/>
                  <a:gd name="T32" fmla="+- 0 5897 5826"/>
                  <a:gd name="T33" fmla="*/ T32 w 71"/>
                  <a:gd name="T34" fmla="+- 0 11931 11905"/>
                  <a:gd name="T35" fmla="*/ 11931 h 94"/>
                  <a:gd name="T36" fmla="+- 0 5895 5826"/>
                  <a:gd name="T37" fmla="*/ T36 w 71"/>
                  <a:gd name="T38" fmla="+- 0 11955 11905"/>
                  <a:gd name="T39" fmla="*/ 11955 h 94"/>
                  <a:gd name="T40" fmla="+- 0 5888 5826"/>
                  <a:gd name="T41" fmla="*/ T40 w 71"/>
                  <a:gd name="T42" fmla="+- 0 11977 11905"/>
                  <a:gd name="T43" fmla="*/ 11977 h 94"/>
                  <a:gd name="T44" fmla="+- 0 5882 5826"/>
                  <a:gd name="T45" fmla="*/ T44 w 71"/>
                  <a:gd name="T46" fmla="+- 0 11984 11905"/>
                  <a:gd name="T47" fmla="*/ 11984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" h="94">
                    <a:moveTo>
                      <a:pt x="56" y="79"/>
                    </a:moveTo>
                    <a:lnTo>
                      <a:pt x="25" y="79"/>
                    </a:lnTo>
                    <a:lnTo>
                      <a:pt x="28" y="79"/>
                    </a:lnTo>
                    <a:lnTo>
                      <a:pt x="44" y="69"/>
                    </a:lnTo>
                    <a:lnTo>
                      <a:pt x="50" y="48"/>
                    </a:lnTo>
                    <a:lnTo>
                      <a:pt x="53" y="26"/>
                    </a:lnTo>
                    <a:lnTo>
                      <a:pt x="46" y="11"/>
                    </a:lnTo>
                    <a:lnTo>
                      <a:pt x="68" y="11"/>
                    </a:lnTo>
                    <a:lnTo>
                      <a:pt x="71" y="26"/>
                    </a:lnTo>
                    <a:lnTo>
                      <a:pt x="69" y="50"/>
                    </a:lnTo>
                    <a:lnTo>
                      <a:pt x="62" y="72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6" name="Group 1849"/>
            <p:cNvGrpSpPr>
              <a:grpSpLocks/>
            </p:cNvGrpSpPr>
            <p:nvPr/>
          </p:nvGrpSpPr>
          <p:grpSpPr bwMode="auto">
            <a:xfrm>
              <a:off x="5415" y="12064"/>
              <a:ext cx="55" cy="131"/>
              <a:chOff x="5415" y="12064"/>
              <a:chExt cx="55" cy="131"/>
            </a:xfrm>
          </p:grpSpPr>
          <p:sp>
            <p:nvSpPr>
              <p:cNvPr id="3467" name="Freeform 1850"/>
              <p:cNvSpPr>
                <a:spLocks/>
              </p:cNvSpPr>
              <p:nvPr/>
            </p:nvSpPr>
            <p:spPr bwMode="auto">
              <a:xfrm>
                <a:off x="5415" y="12064"/>
                <a:ext cx="55" cy="131"/>
              </a:xfrm>
              <a:custGeom>
                <a:avLst/>
                <a:gdLst>
                  <a:gd name="T0" fmla="+- 0 5425 5415"/>
                  <a:gd name="T1" fmla="*/ T0 w 55"/>
                  <a:gd name="T2" fmla="+- 0 12194 12064"/>
                  <a:gd name="T3" fmla="*/ 12194 h 131"/>
                  <a:gd name="T4" fmla="+- 0 5419 5415"/>
                  <a:gd name="T5" fmla="*/ T4 w 55"/>
                  <a:gd name="T6" fmla="+- 0 12177 12064"/>
                  <a:gd name="T7" fmla="*/ 12177 h 131"/>
                  <a:gd name="T8" fmla="+- 0 5415 5415"/>
                  <a:gd name="T9" fmla="*/ T8 w 55"/>
                  <a:gd name="T10" fmla="+- 0 12157 12064"/>
                  <a:gd name="T11" fmla="*/ 12157 h 131"/>
                  <a:gd name="T12" fmla="+- 0 5415 5415"/>
                  <a:gd name="T13" fmla="*/ T12 w 55"/>
                  <a:gd name="T14" fmla="+- 0 12145 12064"/>
                  <a:gd name="T15" fmla="*/ 12145 h 131"/>
                  <a:gd name="T16" fmla="+- 0 5417 5415"/>
                  <a:gd name="T17" fmla="*/ T16 w 55"/>
                  <a:gd name="T18" fmla="+- 0 12121 12064"/>
                  <a:gd name="T19" fmla="*/ 12121 h 131"/>
                  <a:gd name="T20" fmla="+- 0 5423 5415"/>
                  <a:gd name="T21" fmla="*/ T20 w 55"/>
                  <a:gd name="T22" fmla="+- 0 12101 12064"/>
                  <a:gd name="T23" fmla="*/ 12101 h 131"/>
                  <a:gd name="T24" fmla="+- 0 5432 5415"/>
                  <a:gd name="T25" fmla="*/ T24 w 55"/>
                  <a:gd name="T26" fmla="+- 0 12084 12064"/>
                  <a:gd name="T27" fmla="*/ 12084 h 131"/>
                  <a:gd name="T28" fmla="+- 0 5444 5415"/>
                  <a:gd name="T29" fmla="*/ T28 w 55"/>
                  <a:gd name="T30" fmla="+- 0 12069 12064"/>
                  <a:gd name="T31" fmla="*/ 12069 h 131"/>
                  <a:gd name="T32" fmla="+- 0 5470 5415"/>
                  <a:gd name="T33" fmla="*/ T32 w 55"/>
                  <a:gd name="T34" fmla="+- 0 12064 12064"/>
                  <a:gd name="T35" fmla="*/ 12064 h 131"/>
                  <a:gd name="T36" fmla="+- 0 5457 5415"/>
                  <a:gd name="T37" fmla="*/ T36 w 55"/>
                  <a:gd name="T38" fmla="+- 0 12078 12064"/>
                  <a:gd name="T39" fmla="*/ 12078 h 131"/>
                  <a:gd name="T40" fmla="+- 0 5446 5415"/>
                  <a:gd name="T41" fmla="*/ T40 w 55"/>
                  <a:gd name="T42" fmla="+- 0 12094 12064"/>
                  <a:gd name="T43" fmla="*/ 12094 h 131"/>
                  <a:gd name="T44" fmla="+- 0 5439 5415"/>
                  <a:gd name="T45" fmla="*/ T44 w 55"/>
                  <a:gd name="T46" fmla="+- 0 12113 12064"/>
                  <a:gd name="T47" fmla="*/ 12113 h 131"/>
                  <a:gd name="T48" fmla="+- 0 5435 5415"/>
                  <a:gd name="T49" fmla="*/ T48 w 55"/>
                  <a:gd name="T50" fmla="+- 0 12134 12064"/>
                  <a:gd name="T51" fmla="*/ 12134 h 131"/>
                  <a:gd name="T52" fmla="+- 0 5435 5415"/>
                  <a:gd name="T53" fmla="*/ T52 w 55"/>
                  <a:gd name="T54" fmla="+- 0 12160 12064"/>
                  <a:gd name="T55" fmla="*/ 12160 h 131"/>
                  <a:gd name="T56" fmla="+- 0 5438 5415"/>
                  <a:gd name="T57" fmla="*/ T56 w 55"/>
                  <a:gd name="T58" fmla="+- 0 12179 12064"/>
                  <a:gd name="T59" fmla="*/ 12179 h 131"/>
                  <a:gd name="T60" fmla="+- 0 5443 5415"/>
                  <a:gd name="T61" fmla="*/ T60 w 55"/>
                  <a:gd name="T62" fmla="+- 0 12194 12064"/>
                  <a:gd name="T63" fmla="*/ 12194 h 131"/>
                  <a:gd name="T64" fmla="+- 0 5425 5415"/>
                  <a:gd name="T65" fmla="*/ T64 w 55"/>
                  <a:gd name="T66" fmla="+- 0 12194 12064"/>
                  <a:gd name="T67" fmla="*/ 12194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0"/>
                    </a:moveTo>
                    <a:lnTo>
                      <a:pt x="4" y="113"/>
                    </a:lnTo>
                    <a:lnTo>
                      <a:pt x="0" y="93"/>
                    </a:lnTo>
                    <a:lnTo>
                      <a:pt x="0" y="81"/>
                    </a:lnTo>
                    <a:lnTo>
                      <a:pt x="2" y="57"/>
                    </a:lnTo>
                    <a:lnTo>
                      <a:pt x="8" y="37"/>
                    </a:lnTo>
                    <a:lnTo>
                      <a:pt x="17" y="20"/>
                    </a:lnTo>
                    <a:lnTo>
                      <a:pt x="29" y="5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1" y="30"/>
                    </a:lnTo>
                    <a:lnTo>
                      <a:pt x="24" y="49"/>
                    </a:lnTo>
                    <a:lnTo>
                      <a:pt x="20" y="70"/>
                    </a:lnTo>
                    <a:lnTo>
                      <a:pt x="20" y="96"/>
                    </a:lnTo>
                    <a:lnTo>
                      <a:pt x="23" y="115"/>
                    </a:lnTo>
                    <a:lnTo>
                      <a:pt x="28" y="130"/>
                    </a:lnTo>
                    <a:lnTo>
                      <a:pt x="1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7" name="Group 1851"/>
            <p:cNvGrpSpPr>
              <a:grpSpLocks/>
            </p:cNvGrpSpPr>
            <p:nvPr/>
          </p:nvGrpSpPr>
          <p:grpSpPr bwMode="auto">
            <a:xfrm>
              <a:off x="5454" y="12068"/>
              <a:ext cx="78" cy="98"/>
              <a:chOff x="5454" y="12068"/>
              <a:chExt cx="78" cy="98"/>
            </a:xfrm>
          </p:grpSpPr>
          <p:sp>
            <p:nvSpPr>
              <p:cNvPr id="3465" name="Freeform 1852"/>
              <p:cNvSpPr>
                <a:spLocks/>
              </p:cNvSpPr>
              <p:nvPr/>
            </p:nvSpPr>
            <p:spPr bwMode="auto">
              <a:xfrm>
                <a:off x="5454" y="12068"/>
                <a:ext cx="78" cy="98"/>
              </a:xfrm>
              <a:custGeom>
                <a:avLst/>
                <a:gdLst>
                  <a:gd name="T0" fmla="+- 0 5486 5454"/>
                  <a:gd name="T1" fmla="*/ T0 w 78"/>
                  <a:gd name="T2" fmla="+- 0 12095 12068"/>
                  <a:gd name="T3" fmla="*/ 12095 h 98"/>
                  <a:gd name="T4" fmla="+- 0 5468 5454"/>
                  <a:gd name="T5" fmla="*/ T4 w 78"/>
                  <a:gd name="T6" fmla="+- 0 12091 12068"/>
                  <a:gd name="T7" fmla="*/ 12091 h 98"/>
                  <a:gd name="T8" fmla="+- 0 5479 5454"/>
                  <a:gd name="T9" fmla="*/ T8 w 78"/>
                  <a:gd name="T10" fmla="+- 0 12075 12068"/>
                  <a:gd name="T11" fmla="*/ 12075 h 98"/>
                  <a:gd name="T12" fmla="+- 0 5500 5454"/>
                  <a:gd name="T13" fmla="*/ T12 w 78"/>
                  <a:gd name="T14" fmla="+- 0 12068 12068"/>
                  <a:gd name="T15" fmla="*/ 12068 h 98"/>
                  <a:gd name="T16" fmla="+- 0 5503 5454"/>
                  <a:gd name="T17" fmla="*/ T16 w 78"/>
                  <a:gd name="T18" fmla="+- 0 12068 12068"/>
                  <a:gd name="T19" fmla="*/ 12068 h 98"/>
                  <a:gd name="T20" fmla="+- 0 5523 5454"/>
                  <a:gd name="T21" fmla="*/ T20 w 78"/>
                  <a:gd name="T22" fmla="+- 0 12074 12068"/>
                  <a:gd name="T23" fmla="*/ 12074 h 98"/>
                  <a:gd name="T24" fmla="+- 0 5528 5454"/>
                  <a:gd name="T25" fmla="*/ T24 w 78"/>
                  <a:gd name="T26" fmla="+- 0 12082 12068"/>
                  <a:gd name="T27" fmla="*/ 12082 h 98"/>
                  <a:gd name="T28" fmla="+- 0 5512 5454"/>
                  <a:gd name="T29" fmla="*/ T28 w 78"/>
                  <a:gd name="T30" fmla="+- 0 12082 12068"/>
                  <a:gd name="T31" fmla="*/ 12082 h 98"/>
                  <a:gd name="T32" fmla="+- 0 5502 5454"/>
                  <a:gd name="T33" fmla="*/ T32 w 78"/>
                  <a:gd name="T34" fmla="+- 0 12083 12068"/>
                  <a:gd name="T35" fmla="*/ 12083 h 98"/>
                  <a:gd name="T36" fmla="+- 0 5493 5454"/>
                  <a:gd name="T37" fmla="*/ T36 w 78"/>
                  <a:gd name="T38" fmla="+- 0 12084 12068"/>
                  <a:gd name="T39" fmla="*/ 12084 h 98"/>
                  <a:gd name="T40" fmla="+- 0 5489 5454"/>
                  <a:gd name="T41" fmla="*/ T40 w 78"/>
                  <a:gd name="T42" fmla="+- 0 12088 12068"/>
                  <a:gd name="T43" fmla="*/ 12088 h 98"/>
                  <a:gd name="T44" fmla="+- 0 5486 5454"/>
                  <a:gd name="T45" fmla="*/ T44 w 78"/>
                  <a:gd name="T46" fmla="+- 0 12095 12068"/>
                  <a:gd name="T47" fmla="*/ 1209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32" y="27"/>
                    </a:moveTo>
                    <a:lnTo>
                      <a:pt x="14" y="23"/>
                    </a:lnTo>
                    <a:lnTo>
                      <a:pt x="25" y="7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69" y="6"/>
                    </a:lnTo>
                    <a:lnTo>
                      <a:pt x="74" y="14"/>
                    </a:lnTo>
                    <a:lnTo>
                      <a:pt x="58" y="14"/>
                    </a:lnTo>
                    <a:lnTo>
                      <a:pt x="48" y="15"/>
                    </a:lnTo>
                    <a:lnTo>
                      <a:pt x="39" y="16"/>
                    </a:lnTo>
                    <a:lnTo>
                      <a:pt x="35" y="20"/>
                    </a:lnTo>
                    <a:lnTo>
                      <a:pt x="32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6" name="Freeform 1853"/>
              <p:cNvSpPr>
                <a:spLocks/>
              </p:cNvSpPr>
              <p:nvPr/>
            </p:nvSpPr>
            <p:spPr bwMode="auto">
              <a:xfrm>
                <a:off x="5454" y="12068"/>
                <a:ext cx="78" cy="98"/>
              </a:xfrm>
              <a:custGeom>
                <a:avLst/>
                <a:gdLst>
                  <a:gd name="T0" fmla="+- 0 5521 5454"/>
                  <a:gd name="T1" fmla="*/ T0 w 78"/>
                  <a:gd name="T2" fmla="+- 0 12165 12068"/>
                  <a:gd name="T3" fmla="*/ 12165 h 98"/>
                  <a:gd name="T4" fmla="+- 0 5454 5454"/>
                  <a:gd name="T5" fmla="*/ T4 w 78"/>
                  <a:gd name="T6" fmla="+- 0 12165 12068"/>
                  <a:gd name="T7" fmla="*/ 12165 h 98"/>
                  <a:gd name="T8" fmla="+- 0 5462 5454"/>
                  <a:gd name="T9" fmla="*/ T8 w 78"/>
                  <a:gd name="T10" fmla="+- 0 12145 12068"/>
                  <a:gd name="T11" fmla="*/ 12145 h 98"/>
                  <a:gd name="T12" fmla="+- 0 5476 5454"/>
                  <a:gd name="T13" fmla="*/ T12 w 78"/>
                  <a:gd name="T14" fmla="+- 0 12130 12068"/>
                  <a:gd name="T15" fmla="*/ 12130 h 98"/>
                  <a:gd name="T16" fmla="+- 0 5492 5454"/>
                  <a:gd name="T17" fmla="*/ T16 w 78"/>
                  <a:gd name="T18" fmla="+- 0 12119 12068"/>
                  <a:gd name="T19" fmla="*/ 12119 h 98"/>
                  <a:gd name="T20" fmla="+- 0 5507 5454"/>
                  <a:gd name="T21" fmla="*/ T20 w 78"/>
                  <a:gd name="T22" fmla="+- 0 12106 12068"/>
                  <a:gd name="T23" fmla="*/ 12106 h 98"/>
                  <a:gd name="T24" fmla="+- 0 5515 5454"/>
                  <a:gd name="T25" fmla="*/ T24 w 78"/>
                  <a:gd name="T26" fmla="+- 0 12092 12068"/>
                  <a:gd name="T27" fmla="*/ 12092 h 98"/>
                  <a:gd name="T28" fmla="+- 0 5512 5454"/>
                  <a:gd name="T29" fmla="*/ T28 w 78"/>
                  <a:gd name="T30" fmla="+- 0 12082 12068"/>
                  <a:gd name="T31" fmla="*/ 12082 h 98"/>
                  <a:gd name="T32" fmla="+- 0 5528 5454"/>
                  <a:gd name="T33" fmla="*/ T32 w 78"/>
                  <a:gd name="T34" fmla="+- 0 12082 12068"/>
                  <a:gd name="T35" fmla="*/ 12082 h 98"/>
                  <a:gd name="T36" fmla="+- 0 5531 5454"/>
                  <a:gd name="T37" fmla="*/ T36 w 78"/>
                  <a:gd name="T38" fmla="+- 0 12089 12068"/>
                  <a:gd name="T39" fmla="*/ 12089 h 98"/>
                  <a:gd name="T40" fmla="+- 0 5528 5454"/>
                  <a:gd name="T41" fmla="*/ T40 w 78"/>
                  <a:gd name="T42" fmla="+- 0 12106 12068"/>
                  <a:gd name="T43" fmla="*/ 12106 h 98"/>
                  <a:gd name="T44" fmla="+- 0 5509 5454"/>
                  <a:gd name="T45" fmla="*/ T44 w 78"/>
                  <a:gd name="T46" fmla="+- 0 12122 12068"/>
                  <a:gd name="T47" fmla="*/ 12122 h 98"/>
                  <a:gd name="T48" fmla="+- 0 5494 5454"/>
                  <a:gd name="T49" fmla="*/ T48 w 78"/>
                  <a:gd name="T50" fmla="+- 0 12135 12068"/>
                  <a:gd name="T51" fmla="*/ 12135 h 98"/>
                  <a:gd name="T52" fmla="+- 0 5482 5454"/>
                  <a:gd name="T53" fmla="*/ T52 w 78"/>
                  <a:gd name="T54" fmla="+- 0 12146 12068"/>
                  <a:gd name="T55" fmla="*/ 12146 h 98"/>
                  <a:gd name="T56" fmla="+- 0 5524 5454"/>
                  <a:gd name="T57" fmla="*/ T56 w 78"/>
                  <a:gd name="T58" fmla="+- 0 12149 12068"/>
                  <a:gd name="T59" fmla="*/ 12149 h 98"/>
                  <a:gd name="T60" fmla="+- 0 5521 5454"/>
                  <a:gd name="T61" fmla="*/ T60 w 78"/>
                  <a:gd name="T62" fmla="+- 0 12165 12068"/>
                  <a:gd name="T63" fmla="*/ 12165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8" h="98">
                    <a:moveTo>
                      <a:pt x="67" y="97"/>
                    </a:moveTo>
                    <a:lnTo>
                      <a:pt x="0" y="97"/>
                    </a:lnTo>
                    <a:lnTo>
                      <a:pt x="8" y="77"/>
                    </a:lnTo>
                    <a:lnTo>
                      <a:pt x="22" y="62"/>
                    </a:lnTo>
                    <a:lnTo>
                      <a:pt x="38" y="51"/>
                    </a:lnTo>
                    <a:lnTo>
                      <a:pt x="53" y="38"/>
                    </a:lnTo>
                    <a:lnTo>
                      <a:pt x="61" y="24"/>
                    </a:lnTo>
                    <a:lnTo>
                      <a:pt x="58" y="14"/>
                    </a:lnTo>
                    <a:lnTo>
                      <a:pt x="74" y="14"/>
                    </a:lnTo>
                    <a:lnTo>
                      <a:pt x="77" y="21"/>
                    </a:lnTo>
                    <a:lnTo>
                      <a:pt x="74" y="38"/>
                    </a:lnTo>
                    <a:lnTo>
                      <a:pt x="55" y="54"/>
                    </a:lnTo>
                    <a:lnTo>
                      <a:pt x="40" y="67"/>
                    </a:lnTo>
                    <a:lnTo>
                      <a:pt x="28" y="78"/>
                    </a:lnTo>
                    <a:lnTo>
                      <a:pt x="70" y="81"/>
                    </a:lnTo>
                    <a:lnTo>
                      <a:pt x="67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8" name="Group 1854"/>
            <p:cNvGrpSpPr>
              <a:grpSpLocks/>
            </p:cNvGrpSpPr>
            <p:nvPr/>
          </p:nvGrpSpPr>
          <p:grpSpPr bwMode="auto">
            <a:xfrm>
              <a:off x="5618" y="12091"/>
              <a:ext cx="78" cy="76"/>
              <a:chOff x="5618" y="12091"/>
              <a:chExt cx="78" cy="76"/>
            </a:xfrm>
          </p:grpSpPr>
          <p:sp>
            <p:nvSpPr>
              <p:cNvPr id="3462" name="Freeform 1855"/>
              <p:cNvSpPr>
                <a:spLocks/>
              </p:cNvSpPr>
              <p:nvPr/>
            </p:nvSpPr>
            <p:spPr bwMode="auto">
              <a:xfrm>
                <a:off x="5618" y="12091"/>
                <a:ext cx="78" cy="76"/>
              </a:xfrm>
              <a:custGeom>
                <a:avLst/>
                <a:gdLst>
                  <a:gd name="T0" fmla="+- 0 5652 5618"/>
                  <a:gd name="T1" fmla="*/ T0 w 78"/>
                  <a:gd name="T2" fmla="+- 0 12167 12091"/>
                  <a:gd name="T3" fmla="*/ 12167 h 76"/>
                  <a:gd name="T4" fmla="+- 0 5638 5618"/>
                  <a:gd name="T5" fmla="*/ T4 w 78"/>
                  <a:gd name="T6" fmla="+- 0 12166 12091"/>
                  <a:gd name="T7" fmla="*/ 12166 h 76"/>
                  <a:gd name="T8" fmla="+- 0 5622 5618"/>
                  <a:gd name="T9" fmla="*/ T8 w 78"/>
                  <a:gd name="T10" fmla="+- 0 12161 12091"/>
                  <a:gd name="T11" fmla="*/ 12161 h 76"/>
                  <a:gd name="T12" fmla="+- 0 5618 5618"/>
                  <a:gd name="T13" fmla="*/ T12 w 78"/>
                  <a:gd name="T14" fmla="+- 0 12147 12091"/>
                  <a:gd name="T15" fmla="*/ 12147 h 76"/>
                  <a:gd name="T16" fmla="+- 0 5620 5618"/>
                  <a:gd name="T17" fmla="*/ T16 w 78"/>
                  <a:gd name="T18" fmla="+- 0 12128 12091"/>
                  <a:gd name="T19" fmla="*/ 12128 h 76"/>
                  <a:gd name="T20" fmla="+- 0 5624 5618"/>
                  <a:gd name="T21" fmla="*/ T20 w 78"/>
                  <a:gd name="T22" fmla="+- 0 12108 12091"/>
                  <a:gd name="T23" fmla="*/ 12108 h 76"/>
                  <a:gd name="T24" fmla="+- 0 5646 5618"/>
                  <a:gd name="T25" fmla="*/ T24 w 78"/>
                  <a:gd name="T26" fmla="+- 0 12091 12091"/>
                  <a:gd name="T27" fmla="*/ 12091 h 76"/>
                  <a:gd name="T28" fmla="+- 0 5637 5618"/>
                  <a:gd name="T29" fmla="*/ T28 w 78"/>
                  <a:gd name="T30" fmla="+- 0 12143 12091"/>
                  <a:gd name="T31" fmla="*/ 12143 h 76"/>
                  <a:gd name="T32" fmla="+- 0 5648 5618"/>
                  <a:gd name="T33" fmla="*/ T32 w 78"/>
                  <a:gd name="T34" fmla="+- 0 12152 12091"/>
                  <a:gd name="T35" fmla="*/ 12152 h 76"/>
                  <a:gd name="T36" fmla="+- 0 5683 5618"/>
                  <a:gd name="T37" fmla="*/ T36 w 78"/>
                  <a:gd name="T38" fmla="+- 0 12152 12091"/>
                  <a:gd name="T39" fmla="*/ 12152 h 76"/>
                  <a:gd name="T40" fmla="+- 0 5683 5618"/>
                  <a:gd name="T41" fmla="*/ T40 w 78"/>
                  <a:gd name="T42" fmla="+- 0 12152 12091"/>
                  <a:gd name="T43" fmla="*/ 12152 h 76"/>
                  <a:gd name="T44" fmla="+- 0 5664 5618"/>
                  <a:gd name="T45" fmla="*/ T44 w 78"/>
                  <a:gd name="T46" fmla="+- 0 12152 12091"/>
                  <a:gd name="T47" fmla="*/ 12152 h 76"/>
                  <a:gd name="T48" fmla="+- 0 5658 5618"/>
                  <a:gd name="T49" fmla="*/ T48 w 78"/>
                  <a:gd name="T50" fmla="+- 0 12160 12091"/>
                  <a:gd name="T51" fmla="*/ 12160 h 76"/>
                  <a:gd name="T52" fmla="+- 0 5652 5618"/>
                  <a:gd name="T53" fmla="*/ T52 w 78"/>
                  <a:gd name="T54" fmla="+- 0 12167 12091"/>
                  <a:gd name="T55" fmla="*/ 1216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4" y="76"/>
                    </a:moveTo>
                    <a:lnTo>
                      <a:pt x="20" y="75"/>
                    </a:lnTo>
                    <a:lnTo>
                      <a:pt x="4" y="70"/>
                    </a:lnTo>
                    <a:lnTo>
                      <a:pt x="0" y="56"/>
                    </a:lnTo>
                    <a:lnTo>
                      <a:pt x="2" y="37"/>
                    </a:lnTo>
                    <a:lnTo>
                      <a:pt x="6" y="17"/>
                    </a:lnTo>
                    <a:lnTo>
                      <a:pt x="28" y="0"/>
                    </a:lnTo>
                    <a:lnTo>
                      <a:pt x="19" y="52"/>
                    </a:lnTo>
                    <a:lnTo>
                      <a:pt x="30" y="61"/>
                    </a:lnTo>
                    <a:lnTo>
                      <a:pt x="65" y="61"/>
                    </a:lnTo>
                    <a:lnTo>
                      <a:pt x="46" y="61"/>
                    </a:lnTo>
                    <a:lnTo>
                      <a:pt x="40" y="69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3" name="Freeform 1856"/>
              <p:cNvSpPr>
                <a:spLocks/>
              </p:cNvSpPr>
              <p:nvPr/>
            </p:nvSpPr>
            <p:spPr bwMode="auto">
              <a:xfrm>
                <a:off x="5618" y="12091"/>
                <a:ext cx="78" cy="76"/>
              </a:xfrm>
              <a:custGeom>
                <a:avLst/>
                <a:gdLst>
                  <a:gd name="T0" fmla="+- 0 5683 5618"/>
                  <a:gd name="T1" fmla="*/ T0 w 78"/>
                  <a:gd name="T2" fmla="+- 0 12152 12091"/>
                  <a:gd name="T3" fmla="*/ 12152 h 76"/>
                  <a:gd name="T4" fmla="+- 0 5648 5618"/>
                  <a:gd name="T5" fmla="*/ T4 w 78"/>
                  <a:gd name="T6" fmla="+- 0 12152 12091"/>
                  <a:gd name="T7" fmla="*/ 12152 h 76"/>
                  <a:gd name="T8" fmla="+- 0 5663 5618"/>
                  <a:gd name="T9" fmla="*/ T8 w 78"/>
                  <a:gd name="T10" fmla="+- 0 12144 12091"/>
                  <a:gd name="T11" fmla="*/ 12144 h 76"/>
                  <a:gd name="T12" fmla="+- 0 5669 5618"/>
                  <a:gd name="T13" fmla="*/ T12 w 78"/>
                  <a:gd name="T14" fmla="+- 0 12124 12091"/>
                  <a:gd name="T15" fmla="*/ 12124 h 76"/>
                  <a:gd name="T16" fmla="+- 0 5672 5618"/>
                  <a:gd name="T17" fmla="*/ T16 w 78"/>
                  <a:gd name="T18" fmla="+- 0 12104 12091"/>
                  <a:gd name="T19" fmla="*/ 12104 h 76"/>
                  <a:gd name="T20" fmla="+- 0 5695 5618"/>
                  <a:gd name="T21" fmla="*/ T20 w 78"/>
                  <a:gd name="T22" fmla="+- 0 12091 12091"/>
                  <a:gd name="T23" fmla="*/ 12091 h 76"/>
                  <a:gd name="T24" fmla="+- 0 5683 5618"/>
                  <a:gd name="T25" fmla="*/ T24 w 78"/>
                  <a:gd name="T26" fmla="+- 0 12152 12091"/>
                  <a:gd name="T27" fmla="*/ 12152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5" y="61"/>
                    </a:moveTo>
                    <a:lnTo>
                      <a:pt x="30" y="61"/>
                    </a:lnTo>
                    <a:lnTo>
                      <a:pt x="45" y="53"/>
                    </a:lnTo>
                    <a:lnTo>
                      <a:pt x="51" y="33"/>
                    </a:lnTo>
                    <a:lnTo>
                      <a:pt x="54" y="13"/>
                    </a:lnTo>
                    <a:lnTo>
                      <a:pt x="77" y="0"/>
                    </a:lnTo>
                    <a:lnTo>
                      <a:pt x="65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4" name="Freeform 1857"/>
              <p:cNvSpPr>
                <a:spLocks/>
              </p:cNvSpPr>
              <p:nvPr/>
            </p:nvSpPr>
            <p:spPr bwMode="auto">
              <a:xfrm>
                <a:off x="5618" y="12091"/>
                <a:ext cx="78" cy="76"/>
              </a:xfrm>
              <a:custGeom>
                <a:avLst/>
                <a:gdLst>
                  <a:gd name="T0" fmla="+- 0 5681 5618"/>
                  <a:gd name="T1" fmla="*/ T0 w 78"/>
                  <a:gd name="T2" fmla="+- 0 12165 12091"/>
                  <a:gd name="T3" fmla="*/ 12165 h 76"/>
                  <a:gd name="T4" fmla="+- 0 5662 5618"/>
                  <a:gd name="T5" fmla="*/ T4 w 78"/>
                  <a:gd name="T6" fmla="+- 0 12165 12091"/>
                  <a:gd name="T7" fmla="*/ 12165 h 76"/>
                  <a:gd name="T8" fmla="+- 0 5662 5618"/>
                  <a:gd name="T9" fmla="*/ T8 w 78"/>
                  <a:gd name="T10" fmla="+- 0 12161 12091"/>
                  <a:gd name="T11" fmla="*/ 12161 h 76"/>
                  <a:gd name="T12" fmla="+- 0 5664 5618"/>
                  <a:gd name="T13" fmla="*/ T12 w 78"/>
                  <a:gd name="T14" fmla="+- 0 12155 12091"/>
                  <a:gd name="T15" fmla="*/ 12155 h 76"/>
                  <a:gd name="T16" fmla="+- 0 5664 5618"/>
                  <a:gd name="T17" fmla="*/ T16 w 78"/>
                  <a:gd name="T18" fmla="+- 0 12152 12091"/>
                  <a:gd name="T19" fmla="*/ 12152 h 76"/>
                  <a:gd name="T20" fmla="+- 0 5683 5618"/>
                  <a:gd name="T21" fmla="*/ T20 w 78"/>
                  <a:gd name="T22" fmla="+- 0 12152 12091"/>
                  <a:gd name="T23" fmla="*/ 12152 h 76"/>
                  <a:gd name="T24" fmla="+- 0 5681 5618"/>
                  <a:gd name="T25" fmla="*/ T24 w 78"/>
                  <a:gd name="T26" fmla="+- 0 12165 12091"/>
                  <a:gd name="T27" fmla="*/ 1216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4" y="74"/>
                    </a:lnTo>
                    <a:lnTo>
                      <a:pt x="44" y="70"/>
                    </a:lnTo>
                    <a:lnTo>
                      <a:pt x="46" y="64"/>
                    </a:lnTo>
                    <a:lnTo>
                      <a:pt x="46" y="61"/>
                    </a:lnTo>
                    <a:lnTo>
                      <a:pt x="65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69" name="Group 1858"/>
            <p:cNvGrpSpPr>
              <a:grpSpLocks/>
            </p:cNvGrpSpPr>
            <p:nvPr/>
          </p:nvGrpSpPr>
          <p:grpSpPr bwMode="auto">
            <a:xfrm>
              <a:off x="5699" y="12090"/>
              <a:ext cx="77" cy="76"/>
              <a:chOff x="5699" y="12090"/>
              <a:chExt cx="77" cy="76"/>
            </a:xfrm>
          </p:grpSpPr>
          <p:sp>
            <p:nvSpPr>
              <p:cNvPr id="3459" name="Freeform 1859"/>
              <p:cNvSpPr>
                <a:spLocks/>
              </p:cNvSpPr>
              <p:nvPr/>
            </p:nvSpPr>
            <p:spPr bwMode="auto">
              <a:xfrm>
                <a:off x="5699" y="12090"/>
                <a:ext cx="77" cy="76"/>
              </a:xfrm>
              <a:custGeom>
                <a:avLst/>
                <a:gdLst>
                  <a:gd name="T0" fmla="+- 0 5739 5699"/>
                  <a:gd name="T1" fmla="*/ T0 w 77"/>
                  <a:gd name="T2" fmla="+- 0 12104 12090"/>
                  <a:gd name="T3" fmla="*/ 12104 h 76"/>
                  <a:gd name="T4" fmla="+- 0 5730 5699"/>
                  <a:gd name="T5" fmla="*/ T4 w 77"/>
                  <a:gd name="T6" fmla="+- 0 12104 12090"/>
                  <a:gd name="T7" fmla="*/ 12104 h 76"/>
                  <a:gd name="T8" fmla="+- 0 5736 5699"/>
                  <a:gd name="T9" fmla="*/ T8 w 77"/>
                  <a:gd name="T10" fmla="+- 0 12096 12090"/>
                  <a:gd name="T11" fmla="*/ 12096 h 76"/>
                  <a:gd name="T12" fmla="+- 0 5743 5699"/>
                  <a:gd name="T13" fmla="*/ T12 w 77"/>
                  <a:gd name="T14" fmla="+- 0 12090 12090"/>
                  <a:gd name="T15" fmla="*/ 12090 h 76"/>
                  <a:gd name="T16" fmla="+- 0 5755 5699"/>
                  <a:gd name="T17" fmla="*/ T16 w 77"/>
                  <a:gd name="T18" fmla="+- 0 12090 12090"/>
                  <a:gd name="T19" fmla="*/ 12090 h 76"/>
                  <a:gd name="T20" fmla="+- 0 5771 5699"/>
                  <a:gd name="T21" fmla="*/ T20 w 77"/>
                  <a:gd name="T22" fmla="+- 0 12095 12090"/>
                  <a:gd name="T23" fmla="*/ 12095 h 76"/>
                  <a:gd name="T24" fmla="+- 0 5773 5699"/>
                  <a:gd name="T25" fmla="*/ T24 w 77"/>
                  <a:gd name="T26" fmla="+- 0 12102 12090"/>
                  <a:gd name="T27" fmla="*/ 12102 h 76"/>
                  <a:gd name="T28" fmla="+- 0 5757 5699"/>
                  <a:gd name="T29" fmla="*/ T28 w 77"/>
                  <a:gd name="T30" fmla="+- 0 12102 12090"/>
                  <a:gd name="T31" fmla="*/ 12102 h 76"/>
                  <a:gd name="T32" fmla="+- 0 5739 5699"/>
                  <a:gd name="T33" fmla="*/ T32 w 77"/>
                  <a:gd name="T34" fmla="+- 0 12103 12090"/>
                  <a:gd name="T35" fmla="*/ 12103 h 76"/>
                  <a:gd name="T36" fmla="+- 0 5739 5699"/>
                  <a:gd name="T37" fmla="*/ T36 w 77"/>
                  <a:gd name="T38" fmla="+- 0 12104 12090"/>
                  <a:gd name="T39" fmla="*/ 12104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1" y="14"/>
                    </a:lnTo>
                    <a:lnTo>
                      <a:pt x="37" y="6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72" y="5"/>
                    </a:lnTo>
                    <a:lnTo>
                      <a:pt x="74" y="12"/>
                    </a:lnTo>
                    <a:lnTo>
                      <a:pt x="58" y="12"/>
                    </a:lnTo>
                    <a:lnTo>
                      <a:pt x="40" y="13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0" name="Freeform 1860"/>
              <p:cNvSpPr>
                <a:spLocks/>
              </p:cNvSpPr>
              <p:nvPr/>
            </p:nvSpPr>
            <p:spPr bwMode="auto">
              <a:xfrm>
                <a:off x="5699" y="12090"/>
                <a:ext cx="77" cy="76"/>
              </a:xfrm>
              <a:custGeom>
                <a:avLst/>
                <a:gdLst>
                  <a:gd name="T0" fmla="+- 0 5699 5699"/>
                  <a:gd name="T1" fmla="*/ T0 w 77"/>
                  <a:gd name="T2" fmla="+- 0 12165 12090"/>
                  <a:gd name="T3" fmla="*/ 12165 h 76"/>
                  <a:gd name="T4" fmla="+- 0 5713 5699"/>
                  <a:gd name="T5" fmla="*/ T4 w 77"/>
                  <a:gd name="T6" fmla="+- 0 12091 12090"/>
                  <a:gd name="T7" fmla="*/ 12091 h 76"/>
                  <a:gd name="T8" fmla="+- 0 5731 5699"/>
                  <a:gd name="T9" fmla="*/ T8 w 77"/>
                  <a:gd name="T10" fmla="+- 0 12091 12090"/>
                  <a:gd name="T11" fmla="*/ 12091 h 76"/>
                  <a:gd name="T12" fmla="+- 0 5730 5699"/>
                  <a:gd name="T13" fmla="*/ T12 w 77"/>
                  <a:gd name="T14" fmla="+- 0 12104 12090"/>
                  <a:gd name="T15" fmla="*/ 12104 h 76"/>
                  <a:gd name="T16" fmla="+- 0 5739 5699"/>
                  <a:gd name="T17" fmla="*/ T16 w 77"/>
                  <a:gd name="T18" fmla="+- 0 12104 12090"/>
                  <a:gd name="T19" fmla="*/ 12104 h 76"/>
                  <a:gd name="T20" fmla="+- 0 5734 5699"/>
                  <a:gd name="T21" fmla="*/ T20 w 77"/>
                  <a:gd name="T22" fmla="+- 0 12110 12090"/>
                  <a:gd name="T23" fmla="*/ 12110 h 76"/>
                  <a:gd name="T24" fmla="+- 0 5726 5699"/>
                  <a:gd name="T25" fmla="*/ T24 w 77"/>
                  <a:gd name="T26" fmla="+- 0 12126 12090"/>
                  <a:gd name="T27" fmla="*/ 12126 h 76"/>
                  <a:gd name="T28" fmla="+- 0 5722 5699"/>
                  <a:gd name="T29" fmla="*/ T28 w 77"/>
                  <a:gd name="T30" fmla="+- 0 12147 12090"/>
                  <a:gd name="T31" fmla="*/ 12147 h 76"/>
                  <a:gd name="T32" fmla="+- 0 5699 5699"/>
                  <a:gd name="T33" fmla="*/ T32 w 77"/>
                  <a:gd name="T34" fmla="+- 0 12165 12090"/>
                  <a:gd name="T35" fmla="*/ 1216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5"/>
                    </a:moveTo>
                    <a:lnTo>
                      <a:pt x="14" y="1"/>
                    </a:lnTo>
                    <a:lnTo>
                      <a:pt x="32" y="1"/>
                    </a:lnTo>
                    <a:lnTo>
                      <a:pt x="31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7" y="36"/>
                    </a:lnTo>
                    <a:lnTo>
                      <a:pt x="23" y="57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" name="Freeform 1861"/>
              <p:cNvSpPr>
                <a:spLocks/>
              </p:cNvSpPr>
              <p:nvPr/>
            </p:nvSpPr>
            <p:spPr bwMode="auto">
              <a:xfrm>
                <a:off x="5699" y="12090"/>
                <a:ext cx="77" cy="76"/>
              </a:xfrm>
              <a:custGeom>
                <a:avLst/>
                <a:gdLst>
                  <a:gd name="T0" fmla="+- 0 5747 5699"/>
                  <a:gd name="T1" fmla="*/ T0 w 77"/>
                  <a:gd name="T2" fmla="+- 0 12165 12090"/>
                  <a:gd name="T3" fmla="*/ 12165 h 76"/>
                  <a:gd name="T4" fmla="+- 0 5757 5699"/>
                  <a:gd name="T5" fmla="*/ T4 w 77"/>
                  <a:gd name="T6" fmla="+- 0 12113 12090"/>
                  <a:gd name="T7" fmla="*/ 12113 h 76"/>
                  <a:gd name="T8" fmla="+- 0 5757 5699"/>
                  <a:gd name="T9" fmla="*/ T8 w 77"/>
                  <a:gd name="T10" fmla="+- 0 12102 12090"/>
                  <a:gd name="T11" fmla="*/ 12102 h 76"/>
                  <a:gd name="T12" fmla="+- 0 5773 5699"/>
                  <a:gd name="T13" fmla="*/ T12 w 77"/>
                  <a:gd name="T14" fmla="+- 0 12102 12090"/>
                  <a:gd name="T15" fmla="*/ 12102 h 76"/>
                  <a:gd name="T16" fmla="+- 0 5776 5699"/>
                  <a:gd name="T17" fmla="*/ T16 w 77"/>
                  <a:gd name="T18" fmla="+- 0 12110 12090"/>
                  <a:gd name="T19" fmla="*/ 12110 h 76"/>
                  <a:gd name="T20" fmla="+- 0 5774 5699"/>
                  <a:gd name="T21" fmla="*/ T20 w 77"/>
                  <a:gd name="T22" fmla="+- 0 12129 12090"/>
                  <a:gd name="T23" fmla="*/ 12129 h 76"/>
                  <a:gd name="T24" fmla="+- 0 5769 5699"/>
                  <a:gd name="T25" fmla="*/ T24 w 77"/>
                  <a:gd name="T26" fmla="+- 0 12149 12090"/>
                  <a:gd name="T27" fmla="*/ 12149 h 76"/>
                  <a:gd name="T28" fmla="+- 0 5747 5699"/>
                  <a:gd name="T29" fmla="*/ T28 w 77"/>
                  <a:gd name="T30" fmla="+- 0 12165 12090"/>
                  <a:gd name="T31" fmla="*/ 1216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5"/>
                    </a:moveTo>
                    <a:lnTo>
                      <a:pt x="58" y="23"/>
                    </a:lnTo>
                    <a:lnTo>
                      <a:pt x="58" y="12"/>
                    </a:lnTo>
                    <a:lnTo>
                      <a:pt x="74" y="12"/>
                    </a:lnTo>
                    <a:lnTo>
                      <a:pt x="77" y="20"/>
                    </a:lnTo>
                    <a:lnTo>
                      <a:pt x="75" y="39"/>
                    </a:lnTo>
                    <a:lnTo>
                      <a:pt x="70" y="59"/>
                    </a:lnTo>
                    <a:lnTo>
                      <a:pt x="4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0" name="Group 1862"/>
            <p:cNvGrpSpPr>
              <a:grpSpLocks/>
            </p:cNvGrpSpPr>
            <p:nvPr/>
          </p:nvGrpSpPr>
          <p:grpSpPr bwMode="auto">
            <a:xfrm>
              <a:off x="5784" y="12064"/>
              <a:ext cx="39" cy="102"/>
              <a:chOff x="5784" y="12064"/>
              <a:chExt cx="39" cy="102"/>
            </a:xfrm>
          </p:grpSpPr>
          <p:sp>
            <p:nvSpPr>
              <p:cNvPr id="3457" name="Freeform 1863"/>
              <p:cNvSpPr>
                <a:spLocks/>
              </p:cNvSpPr>
              <p:nvPr/>
            </p:nvSpPr>
            <p:spPr bwMode="auto">
              <a:xfrm>
                <a:off x="5784" y="12064"/>
                <a:ext cx="39" cy="102"/>
              </a:xfrm>
              <a:custGeom>
                <a:avLst/>
                <a:gdLst>
                  <a:gd name="T0" fmla="+- 0 5820 5784"/>
                  <a:gd name="T1" fmla="*/ T0 w 39"/>
                  <a:gd name="T2" fmla="+- 0 12078 12064"/>
                  <a:gd name="T3" fmla="*/ 12078 h 102"/>
                  <a:gd name="T4" fmla="+- 0 5801 5784"/>
                  <a:gd name="T5" fmla="*/ T4 w 39"/>
                  <a:gd name="T6" fmla="+- 0 12078 12064"/>
                  <a:gd name="T7" fmla="*/ 12078 h 102"/>
                  <a:gd name="T8" fmla="+- 0 5804 5784"/>
                  <a:gd name="T9" fmla="*/ T8 w 39"/>
                  <a:gd name="T10" fmla="+- 0 12064 12064"/>
                  <a:gd name="T11" fmla="*/ 12064 h 102"/>
                  <a:gd name="T12" fmla="+- 0 5823 5784"/>
                  <a:gd name="T13" fmla="*/ T12 w 39"/>
                  <a:gd name="T14" fmla="+- 0 12064 12064"/>
                  <a:gd name="T15" fmla="*/ 12064 h 102"/>
                  <a:gd name="T16" fmla="+- 0 5820 5784"/>
                  <a:gd name="T17" fmla="*/ T16 w 39"/>
                  <a:gd name="T18" fmla="+- 0 12078 12064"/>
                  <a:gd name="T19" fmla="*/ 12078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4"/>
                    </a:moveTo>
                    <a:lnTo>
                      <a:pt x="17" y="14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8" name="Freeform 1864"/>
              <p:cNvSpPr>
                <a:spLocks/>
              </p:cNvSpPr>
              <p:nvPr/>
            </p:nvSpPr>
            <p:spPr bwMode="auto">
              <a:xfrm>
                <a:off x="5784" y="12064"/>
                <a:ext cx="39" cy="102"/>
              </a:xfrm>
              <a:custGeom>
                <a:avLst/>
                <a:gdLst>
                  <a:gd name="T0" fmla="+- 0 5803 5784"/>
                  <a:gd name="T1" fmla="*/ T0 w 39"/>
                  <a:gd name="T2" fmla="+- 0 12165 12064"/>
                  <a:gd name="T3" fmla="*/ 12165 h 102"/>
                  <a:gd name="T4" fmla="+- 0 5784 5784"/>
                  <a:gd name="T5" fmla="*/ T4 w 39"/>
                  <a:gd name="T6" fmla="+- 0 12165 12064"/>
                  <a:gd name="T7" fmla="*/ 12165 h 102"/>
                  <a:gd name="T8" fmla="+- 0 5799 5784"/>
                  <a:gd name="T9" fmla="*/ T8 w 39"/>
                  <a:gd name="T10" fmla="+- 0 12091 12064"/>
                  <a:gd name="T11" fmla="*/ 12091 h 102"/>
                  <a:gd name="T12" fmla="+- 0 5818 5784"/>
                  <a:gd name="T13" fmla="*/ T12 w 39"/>
                  <a:gd name="T14" fmla="+- 0 12091 12064"/>
                  <a:gd name="T15" fmla="*/ 12091 h 102"/>
                  <a:gd name="T16" fmla="+- 0 5803 5784"/>
                  <a:gd name="T17" fmla="*/ T16 w 39"/>
                  <a:gd name="T18" fmla="+- 0 12165 12064"/>
                  <a:gd name="T19" fmla="*/ 12165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1"/>
                    </a:moveTo>
                    <a:lnTo>
                      <a:pt x="0" y="101"/>
                    </a:lnTo>
                    <a:lnTo>
                      <a:pt x="15" y="27"/>
                    </a:lnTo>
                    <a:lnTo>
                      <a:pt x="34" y="27"/>
                    </a:ln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1" name="Group 1865"/>
            <p:cNvGrpSpPr>
              <a:grpSpLocks/>
            </p:cNvGrpSpPr>
            <p:nvPr/>
          </p:nvGrpSpPr>
          <p:grpSpPr bwMode="auto">
            <a:xfrm>
              <a:off x="5827" y="12074"/>
              <a:ext cx="46" cy="92"/>
              <a:chOff x="5827" y="12074"/>
              <a:chExt cx="46" cy="92"/>
            </a:xfrm>
          </p:grpSpPr>
          <p:sp>
            <p:nvSpPr>
              <p:cNvPr id="3453" name="Freeform 1866"/>
              <p:cNvSpPr>
                <a:spLocks/>
              </p:cNvSpPr>
              <p:nvPr/>
            </p:nvSpPr>
            <p:spPr bwMode="auto">
              <a:xfrm>
                <a:off x="5827" y="12074"/>
                <a:ext cx="46" cy="92"/>
              </a:xfrm>
              <a:custGeom>
                <a:avLst/>
                <a:gdLst>
                  <a:gd name="T0" fmla="+- 0 5858 5827"/>
                  <a:gd name="T1" fmla="*/ T0 w 46"/>
                  <a:gd name="T2" fmla="+- 0 12091 12074"/>
                  <a:gd name="T3" fmla="*/ 12091 h 92"/>
                  <a:gd name="T4" fmla="+- 0 5840 5827"/>
                  <a:gd name="T5" fmla="*/ T4 w 46"/>
                  <a:gd name="T6" fmla="+- 0 12091 12074"/>
                  <a:gd name="T7" fmla="*/ 12091 h 92"/>
                  <a:gd name="T8" fmla="+- 0 5849 5827"/>
                  <a:gd name="T9" fmla="*/ T8 w 46"/>
                  <a:gd name="T10" fmla="+- 0 12074 12074"/>
                  <a:gd name="T11" fmla="*/ 12074 h 92"/>
                  <a:gd name="T12" fmla="+- 0 5861 5827"/>
                  <a:gd name="T13" fmla="*/ T12 w 46"/>
                  <a:gd name="T14" fmla="+- 0 12074 12074"/>
                  <a:gd name="T15" fmla="*/ 12074 h 92"/>
                  <a:gd name="T16" fmla="+- 0 5858 5827"/>
                  <a:gd name="T17" fmla="*/ T16 w 46"/>
                  <a:gd name="T18" fmla="+- 0 12091 12074"/>
                  <a:gd name="T19" fmla="*/ 12091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1" y="17"/>
                    </a:moveTo>
                    <a:lnTo>
                      <a:pt x="13" y="17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4" name="Freeform 1867"/>
              <p:cNvSpPr>
                <a:spLocks/>
              </p:cNvSpPr>
              <p:nvPr/>
            </p:nvSpPr>
            <p:spPr bwMode="auto">
              <a:xfrm>
                <a:off x="5827" y="12074"/>
                <a:ext cx="46" cy="92"/>
              </a:xfrm>
              <a:custGeom>
                <a:avLst/>
                <a:gdLst>
                  <a:gd name="T0" fmla="+- 0 5870 5827"/>
                  <a:gd name="T1" fmla="*/ T0 w 46"/>
                  <a:gd name="T2" fmla="+- 0 12104 12074"/>
                  <a:gd name="T3" fmla="*/ 12104 h 92"/>
                  <a:gd name="T4" fmla="+- 0 5827 5827"/>
                  <a:gd name="T5" fmla="*/ T4 w 46"/>
                  <a:gd name="T6" fmla="+- 0 12104 12074"/>
                  <a:gd name="T7" fmla="*/ 12104 h 92"/>
                  <a:gd name="T8" fmla="+- 0 5829 5827"/>
                  <a:gd name="T9" fmla="*/ T8 w 46"/>
                  <a:gd name="T10" fmla="+- 0 12091 12074"/>
                  <a:gd name="T11" fmla="*/ 12091 h 92"/>
                  <a:gd name="T12" fmla="+- 0 5872 5827"/>
                  <a:gd name="T13" fmla="*/ T12 w 46"/>
                  <a:gd name="T14" fmla="+- 0 12091 12074"/>
                  <a:gd name="T15" fmla="*/ 12091 h 92"/>
                  <a:gd name="T16" fmla="+- 0 5870 5827"/>
                  <a:gd name="T17" fmla="*/ T16 w 46"/>
                  <a:gd name="T18" fmla="+- 0 12104 12074"/>
                  <a:gd name="T19" fmla="*/ 12104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0"/>
                    </a:moveTo>
                    <a:lnTo>
                      <a:pt x="0" y="30"/>
                    </a:lnTo>
                    <a:lnTo>
                      <a:pt x="2" y="17"/>
                    </a:lnTo>
                    <a:lnTo>
                      <a:pt x="45" y="17"/>
                    </a:ln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5" name="Freeform 1868"/>
              <p:cNvSpPr>
                <a:spLocks/>
              </p:cNvSpPr>
              <p:nvPr/>
            </p:nvSpPr>
            <p:spPr bwMode="auto">
              <a:xfrm>
                <a:off x="5827" y="12074"/>
                <a:ext cx="46" cy="92"/>
              </a:xfrm>
              <a:custGeom>
                <a:avLst/>
                <a:gdLst>
                  <a:gd name="T0" fmla="+- 0 5841 5827"/>
                  <a:gd name="T1" fmla="*/ T0 w 46"/>
                  <a:gd name="T2" fmla="+- 0 12166 12074"/>
                  <a:gd name="T3" fmla="*/ 12166 h 92"/>
                  <a:gd name="T4" fmla="+- 0 5830 5827"/>
                  <a:gd name="T5" fmla="*/ T4 w 46"/>
                  <a:gd name="T6" fmla="+- 0 12154 12074"/>
                  <a:gd name="T7" fmla="*/ 12154 h 92"/>
                  <a:gd name="T8" fmla="+- 0 5837 5827"/>
                  <a:gd name="T9" fmla="*/ T8 w 46"/>
                  <a:gd name="T10" fmla="+- 0 12104 12074"/>
                  <a:gd name="T11" fmla="*/ 12104 h 92"/>
                  <a:gd name="T12" fmla="+- 0 5856 5827"/>
                  <a:gd name="T13" fmla="*/ T12 w 46"/>
                  <a:gd name="T14" fmla="+- 0 12104 12074"/>
                  <a:gd name="T15" fmla="*/ 12104 h 92"/>
                  <a:gd name="T16" fmla="+- 0 5849 5827"/>
                  <a:gd name="T17" fmla="*/ T16 w 46"/>
                  <a:gd name="T18" fmla="+- 0 12141 12074"/>
                  <a:gd name="T19" fmla="*/ 12141 h 92"/>
                  <a:gd name="T20" fmla="+- 0 5846 5827"/>
                  <a:gd name="T21" fmla="*/ T20 w 46"/>
                  <a:gd name="T22" fmla="+- 0 12150 12074"/>
                  <a:gd name="T23" fmla="*/ 12150 h 92"/>
                  <a:gd name="T24" fmla="+- 0 5851 5827"/>
                  <a:gd name="T25" fmla="*/ T24 w 46"/>
                  <a:gd name="T26" fmla="+- 0 12156 12074"/>
                  <a:gd name="T27" fmla="*/ 12156 h 92"/>
                  <a:gd name="T28" fmla="+- 0 5860 5827"/>
                  <a:gd name="T29" fmla="*/ T28 w 46"/>
                  <a:gd name="T30" fmla="+- 0 12156 12074"/>
                  <a:gd name="T31" fmla="*/ 12156 h 92"/>
                  <a:gd name="T32" fmla="+- 0 5859 5827"/>
                  <a:gd name="T33" fmla="*/ T32 w 46"/>
                  <a:gd name="T34" fmla="+- 0 12165 12074"/>
                  <a:gd name="T35" fmla="*/ 12165 h 92"/>
                  <a:gd name="T36" fmla="+- 0 5841 5827"/>
                  <a:gd name="T37" fmla="*/ T36 w 46"/>
                  <a:gd name="T38" fmla="+- 0 12166 12074"/>
                  <a:gd name="T39" fmla="*/ 1216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2"/>
                    </a:moveTo>
                    <a:lnTo>
                      <a:pt x="3" y="80"/>
                    </a:lnTo>
                    <a:lnTo>
                      <a:pt x="10" y="30"/>
                    </a:lnTo>
                    <a:lnTo>
                      <a:pt x="29" y="30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2"/>
                    </a:lnTo>
                    <a:lnTo>
                      <a:pt x="33" y="82"/>
                    </a:lnTo>
                    <a:lnTo>
                      <a:pt x="32" y="91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6" name="Freeform 1869"/>
              <p:cNvSpPr>
                <a:spLocks/>
              </p:cNvSpPr>
              <p:nvPr/>
            </p:nvSpPr>
            <p:spPr bwMode="auto">
              <a:xfrm>
                <a:off x="5827" y="12074"/>
                <a:ext cx="46" cy="92"/>
              </a:xfrm>
              <a:custGeom>
                <a:avLst/>
                <a:gdLst>
                  <a:gd name="T0" fmla="+- 0 5860 5827"/>
                  <a:gd name="T1" fmla="*/ T0 w 46"/>
                  <a:gd name="T2" fmla="+- 0 12156 12074"/>
                  <a:gd name="T3" fmla="*/ 12156 h 92"/>
                  <a:gd name="T4" fmla="+- 0 5851 5827"/>
                  <a:gd name="T5" fmla="*/ T4 w 46"/>
                  <a:gd name="T6" fmla="+- 0 12156 12074"/>
                  <a:gd name="T7" fmla="*/ 12156 h 92"/>
                  <a:gd name="T8" fmla="+- 0 5861 5827"/>
                  <a:gd name="T9" fmla="*/ T8 w 46"/>
                  <a:gd name="T10" fmla="+- 0 12152 12074"/>
                  <a:gd name="T11" fmla="*/ 12152 h 92"/>
                  <a:gd name="T12" fmla="+- 0 5860 5827"/>
                  <a:gd name="T13" fmla="*/ T12 w 46"/>
                  <a:gd name="T14" fmla="+- 0 12156 12074"/>
                  <a:gd name="T15" fmla="*/ 1215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3" y="82"/>
                    </a:moveTo>
                    <a:lnTo>
                      <a:pt x="24" y="82"/>
                    </a:lnTo>
                    <a:lnTo>
                      <a:pt x="34" y="78"/>
                    </a:lnTo>
                    <a:lnTo>
                      <a:pt x="33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2" name="Group 1870"/>
            <p:cNvGrpSpPr>
              <a:grpSpLocks/>
            </p:cNvGrpSpPr>
            <p:nvPr/>
          </p:nvGrpSpPr>
          <p:grpSpPr bwMode="auto">
            <a:xfrm>
              <a:off x="5868" y="12091"/>
              <a:ext cx="68" cy="75"/>
              <a:chOff x="5868" y="12091"/>
              <a:chExt cx="68" cy="75"/>
            </a:xfrm>
          </p:grpSpPr>
          <p:sp>
            <p:nvSpPr>
              <p:cNvPr id="3450" name="Freeform 1871"/>
              <p:cNvSpPr>
                <a:spLocks/>
              </p:cNvSpPr>
              <p:nvPr/>
            </p:nvSpPr>
            <p:spPr bwMode="auto">
              <a:xfrm>
                <a:off x="5868" y="12091"/>
                <a:ext cx="68" cy="75"/>
              </a:xfrm>
              <a:custGeom>
                <a:avLst/>
                <a:gdLst>
                  <a:gd name="T0" fmla="+- 0 5928 5868"/>
                  <a:gd name="T1" fmla="*/ T0 w 68"/>
                  <a:gd name="T2" fmla="+- 0 12154 12091"/>
                  <a:gd name="T3" fmla="*/ 12154 h 75"/>
                  <a:gd name="T4" fmla="+- 0 5900 5868"/>
                  <a:gd name="T5" fmla="*/ T4 w 68"/>
                  <a:gd name="T6" fmla="+- 0 12154 12091"/>
                  <a:gd name="T7" fmla="*/ 12154 h 75"/>
                  <a:gd name="T8" fmla="+- 0 5917 5868"/>
                  <a:gd name="T9" fmla="*/ T8 w 68"/>
                  <a:gd name="T10" fmla="+- 0 12147 12091"/>
                  <a:gd name="T11" fmla="*/ 12147 h 75"/>
                  <a:gd name="T12" fmla="+- 0 5907 5868"/>
                  <a:gd name="T13" fmla="*/ T12 w 68"/>
                  <a:gd name="T14" fmla="+- 0 12137 12091"/>
                  <a:gd name="T15" fmla="*/ 12137 h 75"/>
                  <a:gd name="T16" fmla="+- 0 5891 5868"/>
                  <a:gd name="T17" fmla="*/ T16 w 68"/>
                  <a:gd name="T18" fmla="+- 0 12132 12091"/>
                  <a:gd name="T19" fmla="*/ 12132 h 75"/>
                  <a:gd name="T20" fmla="+- 0 5879 5868"/>
                  <a:gd name="T21" fmla="*/ T20 w 68"/>
                  <a:gd name="T22" fmla="+- 0 12123 12091"/>
                  <a:gd name="T23" fmla="*/ 12123 h 75"/>
                  <a:gd name="T24" fmla="+- 0 5886 5868"/>
                  <a:gd name="T25" fmla="*/ T24 w 68"/>
                  <a:gd name="T26" fmla="+- 0 12102 12091"/>
                  <a:gd name="T27" fmla="*/ 12102 h 75"/>
                  <a:gd name="T28" fmla="+- 0 5902 5868"/>
                  <a:gd name="T29" fmla="*/ T28 w 68"/>
                  <a:gd name="T30" fmla="+- 0 12092 12091"/>
                  <a:gd name="T31" fmla="*/ 12092 h 75"/>
                  <a:gd name="T32" fmla="+- 0 5921 5868"/>
                  <a:gd name="T33" fmla="*/ T32 w 68"/>
                  <a:gd name="T34" fmla="+- 0 12091 12091"/>
                  <a:gd name="T35" fmla="*/ 12091 h 75"/>
                  <a:gd name="T36" fmla="+- 0 5934 5868"/>
                  <a:gd name="T37" fmla="*/ T36 w 68"/>
                  <a:gd name="T38" fmla="+- 0 12098 12091"/>
                  <a:gd name="T39" fmla="*/ 12098 h 75"/>
                  <a:gd name="T40" fmla="+- 0 5896 5868"/>
                  <a:gd name="T41" fmla="*/ T40 w 68"/>
                  <a:gd name="T42" fmla="+- 0 12098 12091"/>
                  <a:gd name="T43" fmla="*/ 12098 h 75"/>
                  <a:gd name="T44" fmla="+- 0 5895 5868"/>
                  <a:gd name="T45" fmla="*/ T44 w 68"/>
                  <a:gd name="T46" fmla="+- 0 12111 12091"/>
                  <a:gd name="T47" fmla="*/ 12111 h 75"/>
                  <a:gd name="T48" fmla="+- 0 5906 5868"/>
                  <a:gd name="T49" fmla="*/ T48 w 68"/>
                  <a:gd name="T50" fmla="+- 0 12120 12091"/>
                  <a:gd name="T51" fmla="*/ 12120 h 75"/>
                  <a:gd name="T52" fmla="+- 0 5922 5868"/>
                  <a:gd name="T53" fmla="*/ T52 w 68"/>
                  <a:gd name="T54" fmla="+- 0 12124 12091"/>
                  <a:gd name="T55" fmla="*/ 12124 h 75"/>
                  <a:gd name="T56" fmla="+- 0 5934 5868"/>
                  <a:gd name="T57" fmla="*/ T56 w 68"/>
                  <a:gd name="T58" fmla="+- 0 12134 12091"/>
                  <a:gd name="T59" fmla="*/ 12134 h 75"/>
                  <a:gd name="T60" fmla="+- 0 5928 5868"/>
                  <a:gd name="T61" fmla="*/ T60 w 68"/>
                  <a:gd name="T62" fmla="+- 0 12154 12091"/>
                  <a:gd name="T63" fmla="*/ 12154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5">
                    <a:moveTo>
                      <a:pt x="60" y="63"/>
                    </a:moveTo>
                    <a:lnTo>
                      <a:pt x="32" y="63"/>
                    </a:lnTo>
                    <a:lnTo>
                      <a:pt x="49" y="56"/>
                    </a:lnTo>
                    <a:lnTo>
                      <a:pt x="39" y="46"/>
                    </a:lnTo>
                    <a:lnTo>
                      <a:pt x="23" y="41"/>
                    </a:lnTo>
                    <a:lnTo>
                      <a:pt x="11" y="32"/>
                    </a:lnTo>
                    <a:lnTo>
                      <a:pt x="18" y="11"/>
                    </a:lnTo>
                    <a:lnTo>
                      <a:pt x="34" y="1"/>
                    </a:lnTo>
                    <a:lnTo>
                      <a:pt x="53" y="0"/>
                    </a:lnTo>
                    <a:lnTo>
                      <a:pt x="66" y="7"/>
                    </a:lnTo>
                    <a:lnTo>
                      <a:pt x="28" y="7"/>
                    </a:lnTo>
                    <a:lnTo>
                      <a:pt x="27" y="20"/>
                    </a:lnTo>
                    <a:lnTo>
                      <a:pt x="38" y="29"/>
                    </a:lnTo>
                    <a:lnTo>
                      <a:pt x="54" y="33"/>
                    </a:lnTo>
                    <a:lnTo>
                      <a:pt x="66" y="43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1" name="Freeform 1872"/>
              <p:cNvSpPr>
                <a:spLocks/>
              </p:cNvSpPr>
              <p:nvPr/>
            </p:nvSpPr>
            <p:spPr bwMode="auto">
              <a:xfrm>
                <a:off x="5868" y="12091"/>
                <a:ext cx="68" cy="75"/>
              </a:xfrm>
              <a:custGeom>
                <a:avLst/>
                <a:gdLst>
                  <a:gd name="T0" fmla="+- 0 5923 5868"/>
                  <a:gd name="T1" fmla="*/ T0 w 68"/>
                  <a:gd name="T2" fmla="+- 0 12112 12091"/>
                  <a:gd name="T3" fmla="*/ 12112 h 75"/>
                  <a:gd name="T4" fmla="+- 0 5923 5868"/>
                  <a:gd name="T5" fmla="*/ T4 w 68"/>
                  <a:gd name="T6" fmla="+- 0 12101 12091"/>
                  <a:gd name="T7" fmla="*/ 12101 h 75"/>
                  <a:gd name="T8" fmla="+- 0 5896 5868"/>
                  <a:gd name="T9" fmla="*/ T8 w 68"/>
                  <a:gd name="T10" fmla="+- 0 12098 12091"/>
                  <a:gd name="T11" fmla="*/ 12098 h 75"/>
                  <a:gd name="T12" fmla="+- 0 5934 5868"/>
                  <a:gd name="T13" fmla="*/ T12 w 68"/>
                  <a:gd name="T14" fmla="+- 0 12098 12091"/>
                  <a:gd name="T15" fmla="*/ 12098 h 75"/>
                  <a:gd name="T16" fmla="+- 0 5936 5868"/>
                  <a:gd name="T17" fmla="*/ T16 w 68"/>
                  <a:gd name="T18" fmla="+- 0 12099 12091"/>
                  <a:gd name="T19" fmla="*/ 12099 h 75"/>
                  <a:gd name="T20" fmla="+- 0 5923 5868"/>
                  <a:gd name="T21" fmla="*/ T20 w 68"/>
                  <a:gd name="T22" fmla="+- 0 12112 12091"/>
                  <a:gd name="T23" fmla="*/ 1211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8" h="75">
                    <a:moveTo>
                      <a:pt x="55" y="21"/>
                    </a:moveTo>
                    <a:lnTo>
                      <a:pt x="55" y="10"/>
                    </a:lnTo>
                    <a:lnTo>
                      <a:pt x="28" y="7"/>
                    </a:lnTo>
                    <a:lnTo>
                      <a:pt x="66" y="7"/>
                    </a:lnTo>
                    <a:lnTo>
                      <a:pt x="68" y="8"/>
                    </a:lnTo>
                    <a:lnTo>
                      <a:pt x="5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2" name="Freeform 1873"/>
              <p:cNvSpPr>
                <a:spLocks/>
              </p:cNvSpPr>
              <p:nvPr/>
            </p:nvSpPr>
            <p:spPr bwMode="auto">
              <a:xfrm>
                <a:off x="5868" y="12091"/>
                <a:ext cx="68" cy="75"/>
              </a:xfrm>
              <a:custGeom>
                <a:avLst/>
                <a:gdLst>
                  <a:gd name="T0" fmla="+- 0 5892 5868"/>
                  <a:gd name="T1" fmla="*/ T0 w 68"/>
                  <a:gd name="T2" fmla="+- 0 12166 12091"/>
                  <a:gd name="T3" fmla="*/ 12166 h 75"/>
                  <a:gd name="T4" fmla="+- 0 5874 5868"/>
                  <a:gd name="T5" fmla="*/ T4 w 68"/>
                  <a:gd name="T6" fmla="+- 0 12159 12091"/>
                  <a:gd name="T7" fmla="*/ 12159 h 75"/>
                  <a:gd name="T8" fmla="+- 0 5870 5868"/>
                  <a:gd name="T9" fmla="*/ T8 w 68"/>
                  <a:gd name="T10" fmla="+- 0 12153 12091"/>
                  <a:gd name="T11" fmla="*/ 12153 h 75"/>
                  <a:gd name="T12" fmla="+- 0 5868 5868"/>
                  <a:gd name="T13" fmla="*/ T12 w 68"/>
                  <a:gd name="T14" fmla="+- 0 12147 12091"/>
                  <a:gd name="T15" fmla="*/ 12147 h 75"/>
                  <a:gd name="T16" fmla="+- 0 5886 5868"/>
                  <a:gd name="T17" fmla="*/ T16 w 68"/>
                  <a:gd name="T18" fmla="+- 0 12144 12091"/>
                  <a:gd name="T19" fmla="*/ 12144 h 75"/>
                  <a:gd name="T20" fmla="+- 0 5900 5868"/>
                  <a:gd name="T21" fmla="*/ T20 w 68"/>
                  <a:gd name="T22" fmla="+- 0 12154 12091"/>
                  <a:gd name="T23" fmla="*/ 12154 h 75"/>
                  <a:gd name="T24" fmla="+- 0 5928 5868"/>
                  <a:gd name="T25" fmla="*/ T24 w 68"/>
                  <a:gd name="T26" fmla="+- 0 12154 12091"/>
                  <a:gd name="T27" fmla="*/ 12154 h 75"/>
                  <a:gd name="T28" fmla="+- 0 5928 5868"/>
                  <a:gd name="T29" fmla="*/ T28 w 68"/>
                  <a:gd name="T30" fmla="+- 0 12156 12091"/>
                  <a:gd name="T31" fmla="*/ 12156 h 75"/>
                  <a:gd name="T32" fmla="+- 0 5911 5868"/>
                  <a:gd name="T33" fmla="*/ T32 w 68"/>
                  <a:gd name="T34" fmla="+- 0 12165 12091"/>
                  <a:gd name="T35" fmla="*/ 12165 h 75"/>
                  <a:gd name="T36" fmla="+- 0 5892 5868"/>
                  <a:gd name="T37" fmla="*/ T36 w 68"/>
                  <a:gd name="T38" fmla="+- 0 12166 12091"/>
                  <a:gd name="T39" fmla="*/ 12166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8" h="75">
                    <a:moveTo>
                      <a:pt x="24" y="75"/>
                    </a:moveTo>
                    <a:lnTo>
                      <a:pt x="6" y="68"/>
                    </a:lnTo>
                    <a:lnTo>
                      <a:pt x="2" y="62"/>
                    </a:lnTo>
                    <a:lnTo>
                      <a:pt x="0" y="56"/>
                    </a:lnTo>
                    <a:lnTo>
                      <a:pt x="18" y="53"/>
                    </a:lnTo>
                    <a:lnTo>
                      <a:pt x="32" y="63"/>
                    </a:lnTo>
                    <a:lnTo>
                      <a:pt x="60" y="63"/>
                    </a:lnTo>
                    <a:lnTo>
                      <a:pt x="60" y="65"/>
                    </a:lnTo>
                    <a:lnTo>
                      <a:pt x="43" y="74"/>
                    </a:lnTo>
                    <a:lnTo>
                      <a:pt x="24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3" name="Group 1874"/>
            <p:cNvGrpSpPr>
              <a:grpSpLocks/>
            </p:cNvGrpSpPr>
            <p:nvPr/>
          </p:nvGrpSpPr>
          <p:grpSpPr bwMode="auto">
            <a:xfrm>
              <a:off x="5932" y="12064"/>
              <a:ext cx="55" cy="131"/>
              <a:chOff x="5932" y="12064"/>
              <a:chExt cx="55" cy="131"/>
            </a:xfrm>
          </p:grpSpPr>
          <p:sp>
            <p:nvSpPr>
              <p:cNvPr id="3449" name="Freeform 1875"/>
              <p:cNvSpPr>
                <a:spLocks/>
              </p:cNvSpPr>
              <p:nvPr/>
            </p:nvSpPr>
            <p:spPr bwMode="auto">
              <a:xfrm>
                <a:off x="5932" y="12064"/>
                <a:ext cx="55" cy="131"/>
              </a:xfrm>
              <a:custGeom>
                <a:avLst/>
                <a:gdLst>
                  <a:gd name="T0" fmla="+- 0 5932 5932"/>
                  <a:gd name="T1" fmla="*/ T0 w 55"/>
                  <a:gd name="T2" fmla="+- 0 12194 12064"/>
                  <a:gd name="T3" fmla="*/ 12194 h 131"/>
                  <a:gd name="T4" fmla="+- 0 5945 5932"/>
                  <a:gd name="T5" fmla="*/ T4 w 55"/>
                  <a:gd name="T6" fmla="+- 0 12180 12064"/>
                  <a:gd name="T7" fmla="*/ 12180 h 131"/>
                  <a:gd name="T8" fmla="+- 0 5956 5932"/>
                  <a:gd name="T9" fmla="*/ T8 w 55"/>
                  <a:gd name="T10" fmla="+- 0 12164 12064"/>
                  <a:gd name="T11" fmla="*/ 12164 h 131"/>
                  <a:gd name="T12" fmla="+- 0 5963 5932"/>
                  <a:gd name="T13" fmla="*/ T12 w 55"/>
                  <a:gd name="T14" fmla="+- 0 12145 12064"/>
                  <a:gd name="T15" fmla="*/ 12145 h 131"/>
                  <a:gd name="T16" fmla="+- 0 5968 5932"/>
                  <a:gd name="T17" fmla="*/ T16 w 55"/>
                  <a:gd name="T18" fmla="+- 0 12124 12064"/>
                  <a:gd name="T19" fmla="*/ 12124 h 131"/>
                  <a:gd name="T20" fmla="+- 0 5967 5932"/>
                  <a:gd name="T21" fmla="*/ T20 w 55"/>
                  <a:gd name="T22" fmla="+- 0 12098 12064"/>
                  <a:gd name="T23" fmla="*/ 12098 h 131"/>
                  <a:gd name="T24" fmla="+- 0 5964 5932"/>
                  <a:gd name="T25" fmla="*/ T24 w 55"/>
                  <a:gd name="T26" fmla="+- 0 12079 12064"/>
                  <a:gd name="T27" fmla="*/ 12079 h 131"/>
                  <a:gd name="T28" fmla="+- 0 5958 5932"/>
                  <a:gd name="T29" fmla="*/ T28 w 55"/>
                  <a:gd name="T30" fmla="+- 0 12065 12064"/>
                  <a:gd name="T31" fmla="*/ 12065 h 131"/>
                  <a:gd name="T32" fmla="+- 0 5976 5932"/>
                  <a:gd name="T33" fmla="*/ T32 w 55"/>
                  <a:gd name="T34" fmla="+- 0 12064 12064"/>
                  <a:gd name="T35" fmla="*/ 12064 h 131"/>
                  <a:gd name="T36" fmla="+- 0 5983 5932"/>
                  <a:gd name="T37" fmla="*/ T36 w 55"/>
                  <a:gd name="T38" fmla="+- 0 12081 12064"/>
                  <a:gd name="T39" fmla="*/ 12081 h 131"/>
                  <a:gd name="T40" fmla="+- 0 5987 5932"/>
                  <a:gd name="T41" fmla="*/ T40 w 55"/>
                  <a:gd name="T42" fmla="+- 0 12102 12064"/>
                  <a:gd name="T43" fmla="*/ 12102 h 131"/>
                  <a:gd name="T44" fmla="+- 0 5987 5932"/>
                  <a:gd name="T45" fmla="*/ T44 w 55"/>
                  <a:gd name="T46" fmla="+- 0 12111 12064"/>
                  <a:gd name="T47" fmla="*/ 12111 h 131"/>
                  <a:gd name="T48" fmla="+- 0 5985 5932"/>
                  <a:gd name="T49" fmla="*/ T48 w 55"/>
                  <a:gd name="T50" fmla="+- 0 12135 12064"/>
                  <a:gd name="T51" fmla="*/ 12135 h 131"/>
                  <a:gd name="T52" fmla="+- 0 5979 5932"/>
                  <a:gd name="T53" fmla="*/ T52 w 55"/>
                  <a:gd name="T54" fmla="+- 0 12156 12064"/>
                  <a:gd name="T55" fmla="*/ 12156 h 131"/>
                  <a:gd name="T56" fmla="+- 0 5970 5932"/>
                  <a:gd name="T57" fmla="*/ T56 w 55"/>
                  <a:gd name="T58" fmla="+- 0 12173 12064"/>
                  <a:gd name="T59" fmla="*/ 12173 h 131"/>
                  <a:gd name="T60" fmla="+- 0 5959 5932"/>
                  <a:gd name="T61" fmla="*/ T60 w 55"/>
                  <a:gd name="T62" fmla="+- 0 12188 12064"/>
                  <a:gd name="T63" fmla="*/ 12188 h 131"/>
                  <a:gd name="T64" fmla="+- 0 5932 5932"/>
                  <a:gd name="T65" fmla="*/ T64 w 55"/>
                  <a:gd name="T66" fmla="+- 0 12194 12064"/>
                  <a:gd name="T67" fmla="*/ 12194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0"/>
                    </a:moveTo>
                    <a:lnTo>
                      <a:pt x="13" y="116"/>
                    </a:lnTo>
                    <a:lnTo>
                      <a:pt x="24" y="100"/>
                    </a:lnTo>
                    <a:lnTo>
                      <a:pt x="31" y="81"/>
                    </a:lnTo>
                    <a:lnTo>
                      <a:pt x="36" y="60"/>
                    </a:lnTo>
                    <a:lnTo>
                      <a:pt x="35" y="34"/>
                    </a:lnTo>
                    <a:lnTo>
                      <a:pt x="32" y="15"/>
                    </a:lnTo>
                    <a:lnTo>
                      <a:pt x="26" y="1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5" y="38"/>
                    </a:lnTo>
                    <a:lnTo>
                      <a:pt x="55" y="47"/>
                    </a:lnTo>
                    <a:lnTo>
                      <a:pt x="53" y="71"/>
                    </a:lnTo>
                    <a:lnTo>
                      <a:pt x="47" y="92"/>
                    </a:lnTo>
                    <a:lnTo>
                      <a:pt x="38" y="109"/>
                    </a:lnTo>
                    <a:lnTo>
                      <a:pt x="27" y="12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4" name="Group 1876"/>
            <p:cNvGrpSpPr>
              <a:grpSpLocks/>
            </p:cNvGrpSpPr>
            <p:nvPr/>
          </p:nvGrpSpPr>
          <p:grpSpPr bwMode="auto">
            <a:xfrm>
              <a:off x="7913" y="11834"/>
              <a:ext cx="94" cy="97"/>
              <a:chOff x="7913" y="11834"/>
              <a:chExt cx="94" cy="97"/>
            </a:xfrm>
          </p:grpSpPr>
          <p:sp>
            <p:nvSpPr>
              <p:cNvPr id="3446" name="Freeform 1877"/>
              <p:cNvSpPr>
                <a:spLocks/>
              </p:cNvSpPr>
              <p:nvPr/>
            </p:nvSpPr>
            <p:spPr bwMode="auto">
              <a:xfrm>
                <a:off x="7913" y="11834"/>
                <a:ext cx="94" cy="97"/>
              </a:xfrm>
              <a:custGeom>
                <a:avLst/>
                <a:gdLst>
                  <a:gd name="T0" fmla="+- 0 7933 7913"/>
                  <a:gd name="T1" fmla="*/ T0 w 94"/>
                  <a:gd name="T2" fmla="+- 0 11931 11834"/>
                  <a:gd name="T3" fmla="*/ 11931 h 97"/>
                  <a:gd name="T4" fmla="+- 0 7913 7913"/>
                  <a:gd name="T5" fmla="*/ T4 w 94"/>
                  <a:gd name="T6" fmla="+- 0 11931 11834"/>
                  <a:gd name="T7" fmla="*/ 11931 h 97"/>
                  <a:gd name="T8" fmla="+- 0 7966 7913"/>
                  <a:gd name="T9" fmla="*/ T8 w 94"/>
                  <a:gd name="T10" fmla="+- 0 11834 11834"/>
                  <a:gd name="T11" fmla="*/ 11834 h 97"/>
                  <a:gd name="T12" fmla="+- 0 7990 7913"/>
                  <a:gd name="T13" fmla="*/ T12 w 94"/>
                  <a:gd name="T14" fmla="+- 0 11834 11834"/>
                  <a:gd name="T15" fmla="*/ 11834 h 97"/>
                  <a:gd name="T16" fmla="+- 0 7993 7913"/>
                  <a:gd name="T17" fmla="*/ T16 w 94"/>
                  <a:gd name="T18" fmla="+- 0 11849 11834"/>
                  <a:gd name="T19" fmla="*/ 11849 h 97"/>
                  <a:gd name="T20" fmla="+- 0 7975 7913"/>
                  <a:gd name="T21" fmla="*/ T20 w 94"/>
                  <a:gd name="T22" fmla="+- 0 11849 11834"/>
                  <a:gd name="T23" fmla="*/ 11849 h 97"/>
                  <a:gd name="T24" fmla="+- 0 7967 7913"/>
                  <a:gd name="T25" fmla="*/ T24 w 94"/>
                  <a:gd name="T26" fmla="+- 0 11867 11834"/>
                  <a:gd name="T27" fmla="*/ 11867 h 97"/>
                  <a:gd name="T28" fmla="+- 0 7957 7913"/>
                  <a:gd name="T29" fmla="*/ T28 w 94"/>
                  <a:gd name="T30" fmla="+- 0 11885 11834"/>
                  <a:gd name="T31" fmla="*/ 11885 h 97"/>
                  <a:gd name="T32" fmla="+- 0 7981 7913"/>
                  <a:gd name="T33" fmla="*/ T32 w 94"/>
                  <a:gd name="T34" fmla="+- 0 11891 11834"/>
                  <a:gd name="T35" fmla="*/ 11891 h 97"/>
                  <a:gd name="T36" fmla="+- 0 8000 7913"/>
                  <a:gd name="T37" fmla="*/ T36 w 94"/>
                  <a:gd name="T38" fmla="+- 0 11891 11834"/>
                  <a:gd name="T39" fmla="*/ 11891 h 97"/>
                  <a:gd name="T40" fmla="+- 0 8002 7913"/>
                  <a:gd name="T41" fmla="*/ T40 w 94"/>
                  <a:gd name="T42" fmla="+- 0 11906 11834"/>
                  <a:gd name="T43" fmla="*/ 11906 h 97"/>
                  <a:gd name="T44" fmla="+- 0 7946 7913"/>
                  <a:gd name="T45" fmla="*/ T44 w 94"/>
                  <a:gd name="T46" fmla="+- 0 11906 11834"/>
                  <a:gd name="T47" fmla="*/ 11906 h 97"/>
                  <a:gd name="T48" fmla="+- 0 7933 7913"/>
                  <a:gd name="T49" fmla="*/ T48 w 94"/>
                  <a:gd name="T50" fmla="+- 0 11931 11834"/>
                  <a:gd name="T51" fmla="*/ 1193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7"/>
                    </a:moveTo>
                    <a:lnTo>
                      <a:pt x="0" y="97"/>
                    </a:lnTo>
                    <a:lnTo>
                      <a:pt x="53" y="0"/>
                    </a:lnTo>
                    <a:lnTo>
                      <a:pt x="77" y="0"/>
                    </a:lnTo>
                    <a:lnTo>
                      <a:pt x="80" y="15"/>
                    </a:lnTo>
                    <a:lnTo>
                      <a:pt x="62" y="15"/>
                    </a:lnTo>
                    <a:lnTo>
                      <a:pt x="54" y="33"/>
                    </a:lnTo>
                    <a:lnTo>
                      <a:pt x="44" y="51"/>
                    </a:lnTo>
                    <a:lnTo>
                      <a:pt x="68" y="57"/>
                    </a:lnTo>
                    <a:lnTo>
                      <a:pt x="87" y="57"/>
                    </a:lnTo>
                    <a:lnTo>
                      <a:pt x="89" y="72"/>
                    </a:lnTo>
                    <a:lnTo>
                      <a:pt x="33" y="72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7" name="Freeform 1878"/>
              <p:cNvSpPr>
                <a:spLocks/>
              </p:cNvSpPr>
              <p:nvPr/>
            </p:nvSpPr>
            <p:spPr bwMode="auto">
              <a:xfrm>
                <a:off x="7913" y="11834"/>
                <a:ext cx="94" cy="97"/>
              </a:xfrm>
              <a:custGeom>
                <a:avLst/>
                <a:gdLst>
                  <a:gd name="T0" fmla="+- 0 8000 7913"/>
                  <a:gd name="T1" fmla="*/ T0 w 94"/>
                  <a:gd name="T2" fmla="+- 0 11891 11834"/>
                  <a:gd name="T3" fmla="*/ 11891 h 97"/>
                  <a:gd name="T4" fmla="+- 0 7981 7913"/>
                  <a:gd name="T5" fmla="*/ T4 w 94"/>
                  <a:gd name="T6" fmla="+- 0 11891 11834"/>
                  <a:gd name="T7" fmla="*/ 11891 h 97"/>
                  <a:gd name="T8" fmla="+- 0 7975 7913"/>
                  <a:gd name="T9" fmla="*/ T8 w 94"/>
                  <a:gd name="T10" fmla="+- 0 11849 11834"/>
                  <a:gd name="T11" fmla="*/ 11849 h 97"/>
                  <a:gd name="T12" fmla="+- 0 7993 7913"/>
                  <a:gd name="T13" fmla="*/ T12 w 94"/>
                  <a:gd name="T14" fmla="+- 0 11849 11834"/>
                  <a:gd name="T15" fmla="*/ 11849 h 97"/>
                  <a:gd name="T16" fmla="+- 0 8000 7913"/>
                  <a:gd name="T17" fmla="*/ T16 w 94"/>
                  <a:gd name="T18" fmla="+- 0 11891 11834"/>
                  <a:gd name="T19" fmla="*/ 1189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7"/>
                    </a:moveTo>
                    <a:lnTo>
                      <a:pt x="68" y="57"/>
                    </a:lnTo>
                    <a:lnTo>
                      <a:pt x="62" y="15"/>
                    </a:lnTo>
                    <a:lnTo>
                      <a:pt x="80" y="15"/>
                    </a:lnTo>
                    <a:lnTo>
                      <a:pt x="8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8" name="Freeform 1879"/>
              <p:cNvSpPr>
                <a:spLocks/>
              </p:cNvSpPr>
              <p:nvPr/>
            </p:nvSpPr>
            <p:spPr bwMode="auto">
              <a:xfrm>
                <a:off x="7913" y="11834"/>
                <a:ext cx="94" cy="97"/>
              </a:xfrm>
              <a:custGeom>
                <a:avLst/>
                <a:gdLst>
                  <a:gd name="T0" fmla="+- 0 8006 7913"/>
                  <a:gd name="T1" fmla="*/ T0 w 94"/>
                  <a:gd name="T2" fmla="+- 0 11931 11834"/>
                  <a:gd name="T3" fmla="*/ 11931 h 97"/>
                  <a:gd name="T4" fmla="+- 0 7987 7913"/>
                  <a:gd name="T5" fmla="*/ T4 w 94"/>
                  <a:gd name="T6" fmla="+- 0 11931 11834"/>
                  <a:gd name="T7" fmla="*/ 11931 h 97"/>
                  <a:gd name="T8" fmla="+- 0 7983 7913"/>
                  <a:gd name="T9" fmla="*/ T8 w 94"/>
                  <a:gd name="T10" fmla="+- 0 11906 11834"/>
                  <a:gd name="T11" fmla="*/ 11906 h 97"/>
                  <a:gd name="T12" fmla="+- 0 8002 7913"/>
                  <a:gd name="T13" fmla="*/ T12 w 94"/>
                  <a:gd name="T14" fmla="+- 0 11906 11834"/>
                  <a:gd name="T15" fmla="*/ 11906 h 97"/>
                  <a:gd name="T16" fmla="+- 0 8006 7913"/>
                  <a:gd name="T17" fmla="*/ T16 w 94"/>
                  <a:gd name="T18" fmla="+- 0 11931 11834"/>
                  <a:gd name="T19" fmla="*/ 1193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3" y="97"/>
                    </a:moveTo>
                    <a:lnTo>
                      <a:pt x="74" y="97"/>
                    </a:lnTo>
                    <a:lnTo>
                      <a:pt x="70" y="72"/>
                    </a:lnTo>
                    <a:lnTo>
                      <a:pt x="89" y="72"/>
                    </a:lnTo>
                    <a:lnTo>
                      <a:pt x="93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5" name="Group 1880"/>
            <p:cNvGrpSpPr>
              <a:grpSpLocks/>
            </p:cNvGrpSpPr>
            <p:nvPr/>
          </p:nvGrpSpPr>
          <p:grpSpPr bwMode="auto">
            <a:xfrm>
              <a:off x="8019" y="11834"/>
              <a:ext cx="102" cy="97"/>
              <a:chOff x="8019" y="11834"/>
              <a:chExt cx="102" cy="97"/>
            </a:xfrm>
          </p:grpSpPr>
          <p:sp>
            <p:nvSpPr>
              <p:cNvPr id="3443" name="Freeform 1881"/>
              <p:cNvSpPr>
                <a:spLocks/>
              </p:cNvSpPr>
              <p:nvPr/>
            </p:nvSpPr>
            <p:spPr bwMode="auto">
              <a:xfrm>
                <a:off x="8019" y="11834"/>
                <a:ext cx="102" cy="97"/>
              </a:xfrm>
              <a:custGeom>
                <a:avLst/>
                <a:gdLst>
                  <a:gd name="T0" fmla="+- 0 8039 8019"/>
                  <a:gd name="T1" fmla="*/ T0 w 102"/>
                  <a:gd name="T2" fmla="+- 0 11931 11834"/>
                  <a:gd name="T3" fmla="*/ 11931 h 97"/>
                  <a:gd name="T4" fmla="+- 0 8019 8019"/>
                  <a:gd name="T5" fmla="*/ T4 w 102"/>
                  <a:gd name="T6" fmla="+- 0 11931 11834"/>
                  <a:gd name="T7" fmla="*/ 11931 h 97"/>
                  <a:gd name="T8" fmla="+- 0 8037 8019"/>
                  <a:gd name="T9" fmla="*/ T8 w 102"/>
                  <a:gd name="T10" fmla="+- 0 11834 11834"/>
                  <a:gd name="T11" fmla="*/ 11834 h 97"/>
                  <a:gd name="T12" fmla="+- 0 8057 8019"/>
                  <a:gd name="T13" fmla="*/ T12 w 102"/>
                  <a:gd name="T14" fmla="+- 0 11834 11834"/>
                  <a:gd name="T15" fmla="*/ 11834 h 97"/>
                  <a:gd name="T16" fmla="+- 0 8050 8019"/>
                  <a:gd name="T17" fmla="*/ T16 w 102"/>
                  <a:gd name="T18" fmla="+- 0 11873 11834"/>
                  <a:gd name="T19" fmla="*/ 11873 h 97"/>
                  <a:gd name="T20" fmla="+- 0 8112 8019"/>
                  <a:gd name="T21" fmla="*/ T20 w 102"/>
                  <a:gd name="T22" fmla="+- 0 11873 11834"/>
                  <a:gd name="T23" fmla="*/ 11873 h 97"/>
                  <a:gd name="T24" fmla="+- 0 8109 8019"/>
                  <a:gd name="T25" fmla="*/ T24 w 102"/>
                  <a:gd name="T26" fmla="+- 0 11890 11834"/>
                  <a:gd name="T27" fmla="*/ 11890 h 97"/>
                  <a:gd name="T28" fmla="+- 0 8047 8019"/>
                  <a:gd name="T29" fmla="*/ T28 w 102"/>
                  <a:gd name="T30" fmla="+- 0 11890 11834"/>
                  <a:gd name="T31" fmla="*/ 11890 h 97"/>
                  <a:gd name="T32" fmla="+- 0 8039 8019"/>
                  <a:gd name="T33" fmla="*/ T32 w 102"/>
                  <a:gd name="T34" fmla="+- 0 11931 11834"/>
                  <a:gd name="T35" fmla="*/ 1193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7"/>
                    </a:moveTo>
                    <a:lnTo>
                      <a:pt x="0" y="97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31" y="39"/>
                    </a:lnTo>
                    <a:lnTo>
                      <a:pt x="93" y="39"/>
                    </a:lnTo>
                    <a:lnTo>
                      <a:pt x="90" y="56"/>
                    </a:lnTo>
                    <a:lnTo>
                      <a:pt x="28" y="56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4" name="Freeform 1882"/>
              <p:cNvSpPr>
                <a:spLocks/>
              </p:cNvSpPr>
              <p:nvPr/>
            </p:nvSpPr>
            <p:spPr bwMode="auto">
              <a:xfrm>
                <a:off x="8019" y="11834"/>
                <a:ext cx="102" cy="97"/>
              </a:xfrm>
              <a:custGeom>
                <a:avLst/>
                <a:gdLst>
                  <a:gd name="T0" fmla="+- 0 8112 8019"/>
                  <a:gd name="T1" fmla="*/ T0 w 102"/>
                  <a:gd name="T2" fmla="+- 0 11873 11834"/>
                  <a:gd name="T3" fmla="*/ 11873 h 97"/>
                  <a:gd name="T4" fmla="+- 0 8093 8019"/>
                  <a:gd name="T5" fmla="*/ T4 w 102"/>
                  <a:gd name="T6" fmla="+- 0 11873 11834"/>
                  <a:gd name="T7" fmla="*/ 11873 h 97"/>
                  <a:gd name="T8" fmla="+- 0 8100 8019"/>
                  <a:gd name="T9" fmla="*/ T8 w 102"/>
                  <a:gd name="T10" fmla="+- 0 11834 11834"/>
                  <a:gd name="T11" fmla="*/ 11834 h 97"/>
                  <a:gd name="T12" fmla="+- 0 8120 8019"/>
                  <a:gd name="T13" fmla="*/ T12 w 102"/>
                  <a:gd name="T14" fmla="+- 0 11834 11834"/>
                  <a:gd name="T15" fmla="*/ 11834 h 97"/>
                  <a:gd name="T16" fmla="+- 0 8112 8019"/>
                  <a:gd name="T17" fmla="*/ T16 w 102"/>
                  <a:gd name="T18" fmla="+- 0 11873 11834"/>
                  <a:gd name="T19" fmla="*/ 1187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3" y="39"/>
                    </a:moveTo>
                    <a:lnTo>
                      <a:pt x="74" y="39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9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5" name="Freeform 1883"/>
              <p:cNvSpPr>
                <a:spLocks/>
              </p:cNvSpPr>
              <p:nvPr/>
            </p:nvSpPr>
            <p:spPr bwMode="auto">
              <a:xfrm>
                <a:off x="8019" y="11834"/>
                <a:ext cx="102" cy="97"/>
              </a:xfrm>
              <a:custGeom>
                <a:avLst/>
                <a:gdLst>
                  <a:gd name="T0" fmla="+- 0 8101 8019"/>
                  <a:gd name="T1" fmla="*/ T0 w 102"/>
                  <a:gd name="T2" fmla="+- 0 11931 11834"/>
                  <a:gd name="T3" fmla="*/ 11931 h 97"/>
                  <a:gd name="T4" fmla="+- 0 8082 8019"/>
                  <a:gd name="T5" fmla="*/ T4 w 102"/>
                  <a:gd name="T6" fmla="+- 0 11931 11834"/>
                  <a:gd name="T7" fmla="*/ 11931 h 97"/>
                  <a:gd name="T8" fmla="+- 0 8090 8019"/>
                  <a:gd name="T9" fmla="*/ T8 w 102"/>
                  <a:gd name="T10" fmla="+- 0 11890 11834"/>
                  <a:gd name="T11" fmla="*/ 11890 h 97"/>
                  <a:gd name="T12" fmla="+- 0 8109 8019"/>
                  <a:gd name="T13" fmla="*/ T12 w 102"/>
                  <a:gd name="T14" fmla="+- 0 11890 11834"/>
                  <a:gd name="T15" fmla="*/ 11890 h 97"/>
                  <a:gd name="T16" fmla="+- 0 8101 8019"/>
                  <a:gd name="T17" fmla="*/ T16 w 102"/>
                  <a:gd name="T18" fmla="+- 0 11931 11834"/>
                  <a:gd name="T19" fmla="*/ 1193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7"/>
                    </a:moveTo>
                    <a:lnTo>
                      <a:pt x="63" y="97"/>
                    </a:lnTo>
                    <a:lnTo>
                      <a:pt x="71" y="56"/>
                    </a:lnTo>
                    <a:lnTo>
                      <a:pt x="90" y="56"/>
                    </a:lnTo>
                    <a:lnTo>
                      <a:pt x="82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6" name="Group 1884"/>
            <p:cNvGrpSpPr>
              <a:grpSpLocks/>
            </p:cNvGrpSpPr>
            <p:nvPr/>
          </p:nvGrpSpPr>
          <p:grpSpPr bwMode="auto">
            <a:xfrm>
              <a:off x="8157" y="11834"/>
              <a:ext cx="78" cy="98"/>
              <a:chOff x="8157" y="11834"/>
              <a:chExt cx="78" cy="98"/>
            </a:xfrm>
          </p:grpSpPr>
          <p:sp>
            <p:nvSpPr>
              <p:cNvPr id="3439" name="Freeform 1885"/>
              <p:cNvSpPr>
                <a:spLocks/>
              </p:cNvSpPr>
              <p:nvPr/>
            </p:nvSpPr>
            <p:spPr bwMode="auto">
              <a:xfrm>
                <a:off x="8157" y="11834"/>
                <a:ext cx="78" cy="98"/>
              </a:xfrm>
              <a:custGeom>
                <a:avLst/>
                <a:gdLst>
                  <a:gd name="T0" fmla="+- 0 8164 8157"/>
                  <a:gd name="T1" fmla="*/ T0 w 78"/>
                  <a:gd name="T2" fmla="+- 0 11889 11834"/>
                  <a:gd name="T3" fmla="*/ 11889 h 98"/>
                  <a:gd name="T4" fmla="+- 0 8178 8157"/>
                  <a:gd name="T5" fmla="*/ T4 w 78"/>
                  <a:gd name="T6" fmla="+- 0 11834 11834"/>
                  <a:gd name="T7" fmla="*/ 11834 h 98"/>
                  <a:gd name="T8" fmla="+- 0 8235 8157"/>
                  <a:gd name="T9" fmla="*/ T8 w 78"/>
                  <a:gd name="T10" fmla="+- 0 11834 11834"/>
                  <a:gd name="T11" fmla="*/ 11834 h 98"/>
                  <a:gd name="T12" fmla="+- 0 8232 8157"/>
                  <a:gd name="T13" fmla="*/ T12 w 78"/>
                  <a:gd name="T14" fmla="+- 0 11850 11834"/>
                  <a:gd name="T15" fmla="*/ 11850 h 98"/>
                  <a:gd name="T16" fmla="+- 0 8192 8157"/>
                  <a:gd name="T17" fmla="*/ T16 w 78"/>
                  <a:gd name="T18" fmla="+- 0 11850 11834"/>
                  <a:gd name="T19" fmla="*/ 11850 h 98"/>
                  <a:gd name="T20" fmla="+- 0 8186 8157"/>
                  <a:gd name="T21" fmla="*/ T20 w 78"/>
                  <a:gd name="T22" fmla="+- 0 11873 11834"/>
                  <a:gd name="T23" fmla="*/ 11873 h 98"/>
                  <a:gd name="T24" fmla="+- 0 8219 8157"/>
                  <a:gd name="T25" fmla="*/ T24 w 78"/>
                  <a:gd name="T26" fmla="+- 0 11873 11834"/>
                  <a:gd name="T27" fmla="*/ 11873 h 98"/>
                  <a:gd name="T28" fmla="+- 0 8226 8157"/>
                  <a:gd name="T29" fmla="*/ T28 w 78"/>
                  <a:gd name="T30" fmla="+- 0 11883 11834"/>
                  <a:gd name="T31" fmla="*/ 11883 h 98"/>
                  <a:gd name="T32" fmla="+- 0 8200 8157"/>
                  <a:gd name="T33" fmla="*/ T32 w 78"/>
                  <a:gd name="T34" fmla="+- 0 11883 11834"/>
                  <a:gd name="T35" fmla="*/ 11883 h 98"/>
                  <a:gd name="T36" fmla="+- 0 8183 8157"/>
                  <a:gd name="T37" fmla="*/ T36 w 78"/>
                  <a:gd name="T38" fmla="+- 0 11888 11834"/>
                  <a:gd name="T39" fmla="*/ 11888 h 98"/>
                  <a:gd name="T40" fmla="+- 0 8164 8157"/>
                  <a:gd name="T41" fmla="*/ T40 w 78"/>
                  <a:gd name="T42" fmla="+- 0 11889 11834"/>
                  <a:gd name="T43" fmla="*/ 1188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8" h="98">
                    <a:moveTo>
                      <a:pt x="7" y="55"/>
                    </a:moveTo>
                    <a:lnTo>
                      <a:pt x="21" y="0"/>
                    </a:lnTo>
                    <a:lnTo>
                      <a:pt x="78" y="0"/>
                    </a:lnTo>
                    <a:lnTo>
                      <a:pt x="75" y="16"/>
                    </a:lnTo>
                    <a:lnTo>
                      <a:pt x="35" y="16"/>
                    </a:lnTo>
                    <a:lnTo>
                      <a:pt x="29" y="39"/>
                    </a:lnTo>
                    <a:lnTo>
                      <a:pt x="62" y="39"/>
                    </a:lnTo>
                    <a:lnTo>
                      <a:pt x="69" y="49"/>
                    </a:lnTo>
                    <a:lnTo>
                      <a:pt x="43" y="49"/>
                    </a:lnTo>
                    <a:lnTo>
                      <a:pt x="26" y="54"/>
                    </a:lnTo>
                    <a:lnTo>
                      <a:pt x="7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0" name="Freeform 1886"/>
              <p:cNvSpPr>
                <a:spLocks/>
              </p:cNvSpPr>
              <p:nvPr/>
            </p:nvSpPr>
            <p:spPr bwMode="auto">
              <a:xfrm>
                <a:off x="8157" y="11834"/>
                <a:ext cx="78" cy="98"/>
              </a:xfrm>
              <a:custGeom>
                <a:avLst/>
                <a:gdLst>
                  <a:gd name="T0" fmla="+- 0 8219 8157"/>
                  <a:gd name="T1" fmla="*/ T0 w 78"/>
                  <a:gd name="T2" fmla="+- 0 11873 11834"/>
                  <a:gd name="T3" fmla="*/ 11873 h 98"/>
                  <a:gd name="T4" fmla="+- 0 8186 8157"/>
                  <a:gd name="T5" fmla="*/ T4 w 78"/>
                  <a:gd name="T6" fmla="+- 0 11873 11834"/>
                  <a:gd name="T7" fmla="*/ 11873 h 98"/>
                  <a:gd name="T8" fmla="+- 0 8202 8157"/>
                  <a:gd name="T9" fmla="*/ T8 w 78"/>
                  <a:gd name="T10" fmla="+- 0 11867 11834"/>
                  <a:gd name="T11" fmla="*/ 11867 h 98"/>
                  <a:gd name="T12" fmla="+- 0 8218 8157"/>
                  <a:gd name="T13" fmla="*/ T12 w 78"/>
                  <a:gd name="T14" fmla="+- 0 11872 11834"/>
                  <a:gd name="T15" fmla="*/ 11872 h 98"/>
                  <a:gd name="T16" fmla="+- 0 8219 8157"/>
                  <a:gd name="T17" fmla="*/ T16 w 78"/>
                  <a:gd name="T18" fmla="+- 0 11873 11834"/>
                  <a:gd name="T19" fmla="*/ 11873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98">
                    <a:moveTo>
                      <a:pt x="62" y="39"/>
                    </a:moveTo>
                    <a:lnTo>
                      <a:pt x="29" y="39"/>
                    </a:lnTo>
                    <a:lnTo>
                      <a:pt x="45" y="33"/>
                    </a:lnTo>
                    <a:lnTo>
                      <a:pt x="61" y="38"/>
                    </a:lnTo>
                    <a:lnTo>
                      <a:pt x="6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" name="Freeform 1887"/>
              <p:cNvSpPr>
                <a:spLocks/>
              </p:cNvSpPr>
              <p:nvPr/>
            </p:nvSpPr>
            <p:spPr bwMode="auto">
              <a:xfrm>
                <a:off x="8157" y="11834"/>
                <a:ext cx="78" cy="98"/>
              </a:xfrm>
              <a:custGeom>
                <a:avLst/>
                <a:gdLst>
                  <a:gd name="T0" fmla="+- 0 8219 8157"/>
                  <a:gd name="T1" fmla="*/ T0 w 78"/>
                  <a:gd name="T2" fmla="+- 0 11917 11834"/>
                  <a:gd name="T3" fmla="*/ 11917 h 98"/>
                  <a:gd name="T4" fmla="+- 0 8191 8157"/>
                  <a:gd name="T5" fmla="*/ T4 w 78"/>
                  <a:gd name="T6" fmla="+- 0 11917 11834"/>
                  <a:gd name="T7" fmla="*/ 11917 h 98"/>
                  <a:gd name="T8" fmla="+- 0 8202 8157"/>
                  <a:gd name="T9" fmla="*/ T8 w 78"/>
                  <a:gd name="T10" fmla="+- 0 11916 11834"/>
                  <a:gd name="T11" fmla="*/ 11916 h 98"/>
                  <a:gd name="T12" fmla="+- 0 8208 8157"/>
                  <a:gd name="T13" fmla="*/ T12 w 78"/>
                  <a:gd name="T14" fmla="+- 0 11909 11834"/>
                  <a:gd name="T15" fmla="*/ 11909 h 98"/>
                  <a:gd name="T16" fmla="+- 0 8209 8157"/>
                  <a:gd name="T17" fmla="*/ T16 w 78"/>
                  <a:gd name="T18" fmla="+- 0 11898 11834"/>
                  <a:gd name="T19" fmla="*/ 11898 h 98"/>
                  <a:gd name="T20" fmla="+- 0 8200 8157"/>
                  <a:gd name="T21" fmla="*/ T20 w 78"/>
                  <a:gd name="T22" fmla="+- 0 11883 11834"/>
                  <a:gd name="T23" fmla="*/ 11883 h 98"/>
                  <a:gd name="T24" fmla="+- 0 8226 8157"/>
                  <a:gd name="T25" fmla="*/ T24 w 78"/>
                  <a:gd name="T26" fmla="+- 0 11883 11834"/>
                  <a:gd name="T27" fmla="*/ 11883 h 98"/>
                  <a:gd name="T28" fmla="+- 0 8228 8157"/>
                  <a:gd name="T29" fmla="*/ T28 w 78"/>
                  <a:gd name="T30" fmla="+- 0 11886 11834"/>
                  <a:gd name="T31" fmla="*/ 11886 h 98"/>
                  <a:gd name="T32" fmla="+- 0 8225 8157"/>
                  <a:gd name="T33" fmla="*/ T32 w 78"/>
                  <a:gd name="T34" fmla="+- 0 11907 11834"/>
                  <a:gd name="T35" fmla="*/ 11907 h 98"/>
                  <a:gd name="T36" fmla="+- 0 8219 8157"/>
                  <a:gd name="T37" fmla="*/ T36 w 78"/>
                  <a:gd name="T38" fmla="+- 0 11917 11834"/>
                  <a:gd name="T39" fmla="*/ 11917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" h="98">
                    <a:moveTo>
                      <a:pt x="62" y="83"/>
                    </a:moveTo>
                    <a:lnTo>
                      <a:pt x="34" y="83"/>
                    </a:lnTo>
                    <a:lnTo>
                      <a:pt x="45" y="82"/>
                    </a:lnTo>
                    <a:lnTo>
                      <a:pt x="51" y="75"/>
                    </a:lnTo>
                    <a:lnTo>
                      <a:pt x="52" y="64"/>
                    </a:lnTo>
                    <a:lnTo>
                      <a:pt x="43" y="49"/>
                    </a:lnTo>
                    <a:lnTo>
                      <a:pt x="69" y="49"/>
                    </a:lnTo>
                    <a:lnTo>
                      <a:pt x="71" y="52"/>
                    </a:lnTo>
                    <a:lnTo>
                      <a:pt x="68" y="73"/>
                    </a:lnTo>
                    <a:lnTo>
                      <a:pt x="62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2" name="Freeform 1888"/>
              <p:cNvSpPr>
                <a:spLocks/>
              </p:cNvSpPr>
              <p:nvPr/>
            </p:nvSpPr>
            <p:spPr bwMode="auto">
              <a:xfrm>
                <a:off x="8157" y="11834"/>
                <a:ext cx="78" cy="98"/>
              </a:xfrm>
              <a:custGeom>
                <a:avLst/>
                <a:gdLst>
                  <a:gd name="T0" fmla="+- 0 8184 8157"/>
                  <a:gd name="T1" fmla="*/ T0 w 78"/>
                  <a:gd name="T2" fmla="+- 0 11932 11834"/>
                  <a:gd name="T3" fmla="*/ 11932 h 98"/>
                  <a:gd name="T4" fmla="+- 0 8169 8157"/>
                  <a:gd name="T5" fmla="*/ T4 w 78"/>
                  <a:gd name="T6" fmla="+- 0 11927 11834"/>
                  <a:gd name="T7" fmla="*/ 11927 h 98"/>
                  <a:gd name="T8" fmla="+- 0 8158 8157"/>
                  <a:gd name="T9" fmla="*/ T8 w 78"/>
                  <a:gd name="T10" fmla="+- 0 11915 11834"/>
                  <a:gd name="T11" fmla="*/ 11915 h 98"/>
                  <a:gd name="T12" fmla="+- 0 8158 8157"/>
                  <a:gd name="T13" fmla="*/ T12 w 78"/>
                  <a:gd name="T14" fmla="+- 0 11912 11834"/>
                  <a:gd name="T15" fmla="*/ 11912 h 98"/>
                  <a:gd name="T16" fmla="+- 0 8157 8157"/>
                  <a:gd name="T17" fmla="*/ T16 w 78"/>
                  <a:gd name="T18" fmla="+- 0 11908 11834"/>
                  <a:gd name="T19" fmla="*/ 11908 h 98"/>
                  <a:gd name="T20" fmla="+- 0 8176 8157"/>
                  <a:gd name="T21" fmla="*/ T20 w 78"/>
                  <a:gd name="T22" fmla="+- 0 11905 11834"/>
                  <a:gd name="T23" fmla="*/ 11905 h 98"/>
                  <a:gd name="T24" fmla="+- 0 8178 8157"/>
                  <a:gd name="T25" fmla="*/ T24 w 78"/>
                  <a:gd name="T26" fmla="+- 0 11913 11834"/>
                  <a:gd name="T27" fmla="*/ 11913 h 98"/>
                  <a:gd name="T28" fmla="+- 0 8182 8157"/>
                  <a:gd name="T29" fmla="*/ T28 w 78"/>
                  <a:gd name="T30" fmla="+- 0 11917 11834"/>
                  <a:gd name="T31" fmla="*/ 11917 h 98"/>
                  <a:gd name="T32" fmla="+- 0 8219 8157"/>
                  <a:gd name="T33" fmla="*/ T32 w 78"/>
                  <a:gd name="T34" fmla="+- 0 11917 11834"/>
                  <a:gd name="T35" fmla="*/ 11917 h 98"/>
                  <a:gd name="T36" fmla="+- 0 8215 8157"/>
                  <a:gd name="T37" fmla="*/ T36 w 78"/>
                  <a:gd name="T38" fmla="+- 0 11922 11834"/>
                  <a:gd name="T39" fmla="*/ 11922 h 98"/>
                  <a:gd name="T40" fmla="+- 0 8200 8157"/>
                  <a:gd name="T41" fmla="*/ T40 w 78"/>
                  <a:gd name="T42" fmla="+- 0 11930 11834"/>
                  <a:gd name="T43" fmla="*/ 11930 h 98"/>
                  <a:gd name="T44" fmla="+- 0 8184 8157"/>
                  <a:gd name="T45" fmla="*/ T44 w 78"/>
                  <a:gd name="T46" fmla="+- 0 11932 11834"/>
                  <a:gd name="T47" fmla="*/ 1193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27" y="98"/>
                    </a:moveTo>
                    <a:lnTo>
                      <a:pt x="12" y="93"/>
                    </a:lnTo>
                    <a:lnTo>
                      <a:pt x="1" y="81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9" y="71"/>
                    </a:lnTo>
                    <a:lnTo>
                      <a:pt x="21" y="79"/>
                    </a:lnTo>
                    <a:lnTo>
                      <a:pt x="25" y="83"/>
                    </a:lnTo>
                    <a:lnTo>
                      <a:pt x="62" y="83"/>
                    </a:lnTo>
                    <a:lnTo>
                      <a:pt x="58" y="88"/>
                    </a:lnTo>
                    <a:lnTo>
                      <a:pt x="43" y="96"/>
                    </a:lnTo>
                    <a:lnTo>
                      <a:pt x="27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7" name="Group 1889"/>
            <p:cNvGrpSpPr>
              <a:grpSpLocks/>
            </p:cNvGrpSpPr>
            <p:nvPr/>
          </p:nvGrpSpPr>
          <p:grpSpPr bwMode="auto">
            <a:xfrm>
              <a:off x="8239" y="11839"/>
              <a:ext cx="71" cy="94"/>
              <a:chOff x="8239" y="11839"/>
              <a:chExt cx="71" cy="94"/>
            </a:xfrm>
          </p:grpSpPr>
          <p:sp>
            <p:nvSpPr>
              <p:cNvPr id="3437" name="Freeform 1890"/>
              <p:cNvSpPr>
                <a:spLocks/>
              </p:cNvSpPr>
              <p:nvPr/>
            </p:nvSpPr>
            <p:spPr bwMode="auto">
              <a:xfrm>
                <a:off x="8239" y="11839"/>
                <a:ext cx="71" cy="94"/>
              </a:xfrm>
              <a:custGeom>
                <a:avLst/>
                <a:gdLst>
                  <a:gd name="T0" fmla="+- 0 8268 8239"/>
                  <a:gd name="T1" fmla="*/ T0 w 71"/>
                  <a:gd name="T2" fmla="+- 0 11932 11839"/>
                  <a:gd name="T3" fmla="*/ 11932 h 94"/>
                  <a:gd name="T4" fmla="+- 0 8247 8239"/>
                  <a:gd name="T5" fmla="*/ T4 w 71"/>
                  <a:gd name="T6" fmla="+- 0 11925 11839"/>
                  <a:gd name="T7" fmla="*/ 11925 h 94"/>
                  <a:gd name="T8" fmla="+- 0 8240 8239"/>
                  <a:gd name="T9" fmla="*/ T8 w 71"/>
                  <a:gd name="T10" fmla="+- 0 11904 11839"/>
                  <a:gd name="T11" fmla="*/ 11904 h 94"/>
                  <a:gd name="T12" fmla="+- 0 8239 8239"/>
                  <a:gd name="T13" fmla="*/ T12 w 71"/>
                  <a:gd name="T14" fmla="+- 0 11900 11839"/>
                  <a:gd name="T15" fmla="*/ 11900 h 94"/>
                  <a:gd name="T16" fmla="+- 0 8241 8239"/>
                  <a:gd name="T17" fmla="*/ T16 w 71"/>
                  <a:gd name="T18" fmla="+- 0 11875 11839"/>
                  <a:gd name="T19" fmla="*/ 11875 h 94"/>
                  <a:gd name="T20" fmla="+- 0 8248 8239"/>
                  <a:gd name="T21" fmla="*/ T20 w 71"/>
                  <a:gd name="T22" fmla="+- 0 11854 11839"/>
                  <a:gd name="T23" fmla="*/ 11854 h 94"/>
                  <a:gd name="T24" fmla="+- 0 8262 8239"/>
                  <a:gd name="T25" fmla="*/ T24 w 71"/>
                  <a:gd name="T26" fmla="+- 0 11839 11839"/>
                  <a:gd name="T27" fmla="*/ 11839 h 94"/>
                  <a:gd name="T28" fmla="+- 0 8292 8239"/>
                  <a:gd name="T29" fmla="*/ T28 w 71"/>
                  <a:gd name="T30" fmla="+- 0 11839 11839"/>
                  <a:gd name="T31" fmla="*/ 11839 h 94"/>
                  <a:gd name="T32" fmla="+- 0 8306 8239"/>
                  <a:gd name="T33" fmla="*/ T32 w 71"/>
                  <a:gd name="T34" fmla="+- 0 11848 11839"/>
                  <a:gd name="T35" fmla="*/ 11848 h 94"/>
                  <a:gd name="T36" fmla="+- 0 8307 8239"/>
                  <a:gd name="T37" fmla="*/ T36 w 71"/>
                  <a:gd name="T38" fmla="+- 0 11849 11839"/>
                  <a:gd name="T39" fmla="*/ 11849 h 94"/>
                  <a:gd name="T40" fmla="+- 0 8284 8239"/>
                  <a:gd name="T41" fmla="*/ T40 w 71"/>
                  <a:gd name="T42" fmla="+- 0 11849 11839"/>
                  <a:gd name="T43" fmla="*/ 11849 h 94"/>
                  <a:gd name="T44" fmla="+- 0 8270 8239"/>
                  <a:gd name="T45" fmla="*/ T44 w 71"/>
                  <a:gd name="T46" fmla="+- 0 11852 11839"/>
                  <a:gd name="T47" fmla="*/ 11852 h 94"/>
                  <a:gd name="T48" fmla="+- 0 8263 8239"/>
                  <a:gd name="T49" fmla="*/ T48 w 71"/>
                  <a:gd name="T50" fmla="+- 0 11870 11839"/>
                  <a:gd name="T51" fmla="*/ 11870 h 94"/>
                  <a:gd name="T52" fmla="+- 0 8259 8239"/>
                  <a:gd name="T53" fmla="*/ T52 w 71"/>
                  <a:gd name="T54" fmla="+- 0 11890 11839"/>
                  <a:gd name="T55" fmla="*/ 11890 h 94"/>
                  <a:gd name="T56" fmla="+- 0 8259 8239"/>
                  <a:gd name="T57" fmla="*/ T56 w 71"/>
                  <a:gd name="T58" fmla="+- 0 11909 11839"/>
                  <a:gd name="T59" fmla="*/ 11909 h 94"/>
                  <a:gd name="T60" fmla="+- 0 8262 8239"/>
                  <a:gd name="T61" fmla="*/ T60 w 71"/>
                  <a:gd name="T62" fmla="+- 0 11915 11839"/>
                  <a:gd name="T63" fmla="*/ 11915 h 94"/>
                  <a:gd name="T64" fmla="+- 0 8263 8239"/>
                  <a:gd name="T65" fmla="*/ T64 w 71"/>
                  <a:gd name="T66" fmla="+- 0 11918 11839"/>
                  <a:gd name="T67" fmla="*/ 11918 h 94"/>
                  <a:gd name="T68" fmla="+- 0 8295 8239"/>
                  <a:gd name="T69" fmla="*/ T68 w 71"/>
                  <a:gd name="T70" fmla="+- 0 11918 11839"/>
                  <a:gd name="T71" fmla="*/ 11918 h 94"/>
                  <a:gd name="T72" fmla="+- 0 8288 8239"/>
                  <a:gd name="T73" fmla="*/ T72 w 71"/>
                  <a:gd name="T74" fmla="+- 0 11926 11839"/>
                  <a:gd name="T75" fmla="*/ 11926 h 94"/>
                  <a:gd name="T76" fmla="+- 0 8268 8239"/>
                  <a:gd name="T77" fmla="*/ T76 w 71"/>
                  <a:gd name="T78" fmla="+- 0 11932 11839"/>
                  <a:gd name="T79" fmla="*/ 11932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1" h="94">
                    <a:moveTo>
                      <a:pt x="29" y="93"/>
                    </a:moveTo>
                    <a:lnTo>
                      <a:pt x="8" y="86"/>
                    </a:lnTo>
                    <a:lnTo>
                      <a:pt x="1" y="65"/>
                    </a:lnTo>
                    <a:lnTo>
                      <a:pt x="0" y="61"/>
                    </a:lnTo>
                    <a:lnTo>
                      <a:pt x="2" y="36"/>
                    </a:lnTo>
                    <a:lnTo>
                      <a:pt x="9" y="1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67" y="9"/>
                    </a:lnTo>
                    <a:lnTo>
                      <a:pt x="68" y="10"/>
                    </a:lnTo>
                    <a:lnTo>
                      <a:pt x="45" y="10"/>
                    </a:lnTo>
                    <a:lnTo>
                      <a:pt x="31" y="13"/>
                    </a:lnTo>
                    <a:lnTo>
                      <a:pt x="24" y="31"/>
                    </a:lnTo>
                    <a:lnTo>
                      <a:pt x="20" y="51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4" y="79"/>
                    </a:lnTo>
                    <a:lnTo>
                      <a:pt x="56" y="79"/>
                    </a:lnTo>
                    <a:lnTo>
                      <a:pt x="49" y="87"/>
                    </a:lnTo>
                    <a:lnTo>
                      <a:pt x="29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8" name="Freeform 1891"/>
              <p:cNvSpPr>
                <a:spLocks/>
              </p:cNvSpPr>
              <p:nvPr/>
            </p:nvSpPr>
            <p:spPr bwMode="auto">
              <a:xfrm>
                <a:off x="8239" y="11839"/>
                <a:ext cx="71" cy="94"/>
              </a:xfrm>
              <a:custGeom>
                <a:avLst/>
                <a:gdLst>
                  <a:gd name="T0" fmla="+- 0 8295 8239"/>
                  <a:gd name="T1" fmla="*/ T0 w 71"/>
                  <a:gd name="T2" fmla="+- 0 11918 11839"/>
                  <a:gd name="T3" fmla="*/ 11918 h 94"/>
                  <a:gd name="T4" fmla="+- 0 8263 8239"/>
                  <a:gd name="T5" fmla="*/ T4 w 71"/>
                  <a:gd name="T6" fmla="+- 0 11918 11839"/>
                  <a:gd name="T7" fmla="*/ 11918 h 94"/>
                  <a:gd name="T8" fmla="+- 0 8267 8239"/>
                  <a:gd name="T9" fmla="*/ T8 w 71"/>
                  <a:gd name="T10" fmla="+- 0 11917 11839"/>
                  <a:gd name="T11" fmla="*/ 11917 h 94"/>
                  <a:gd name="T12" fmla="+- 0 8283 8239"/>
                  <a:gd name="T13" fmla="*/ T12 w 71"/>
                  <a:gd name="T14" fmla="+- 0 11907 11839"/>
                  <a:gd name="T15" fmla="*/ 11907 h 94"/>
                  <a:gd name="T16" fmla="+- 0 8289 8239"/>
                  <a:gd name="T17" fmla="*/ T16 w 71"/>
                  <a:gd name="T18" fmla="+- 0 11886 11839"/>
                  <a:gd name="T19" fmla="*/ 11886 h 94"/>
                  <a:gd name="T20" fmla="+- 0 8291 8239"/>
                  <a:gd name="T21" fmla="*/ T20 w 71"/>
                  <a:gd name="T22" fmla="+- 0 11864 11839"/>
                  <a:gd name="T23" fmla="*/ 11864 h 94"/>
                  <a:gd name="T24" fmla="+- 0 8284 8239"/>
                  <a:gd name="T25" fmla="*/ T24 w 71"/>
                  <a:gd name="T26" fmla="+- 0 11849 11839"/>
                  <a:gd name="T27" fmla="*/ 11849 h 94"/>
                  <a:gd name="T28" fmla="+- 0 8307 8239"/>
                  <a:gd name="T29" fmla="*/ T28 w 71"/>
                  <a:gd name="T30" fmla="+- 0 11849 11839"/>
                  <a:gd name="T31" fmla="*/ 11849 h 94"/>
                  <a:gd name="T32" fmla="+- 0 8310 8239"/>
                  <a:gd name="T33" fmla="*/ T32 w 71"/>
                  <a:gd name="T34" fmla="+- 0 11864 11839"/>
                  <a:gd name="T35" fmla="*/ 11864 h 94"/>
                  <a:gd name="T36" fmla="+- 0 8308 8239"/>
                  <a:gd name="T37" fmla="*/ T36 w 71"/>
                  <a:gd name="T38" fmla="+- 0 11889 11839"/>
                  <a:gd name="T39" fmla="*/ 11889 h 94"/>
                  <a:gd name="T40" fmla="+- 0 8301 8239"/>
                  <a:gd name="T41" fmla="*/ T40 w 71"/>
                  <a:gd name="T42" fmla="+- 0 11911 11839"/>
                  <a:gd name="T43" fmla="*/ 11911 h 94"/>
                  <a:gd name="T44" fmla="+- 0 8295 8239"/>
                  <a:gd name="T45" fmla="*/ T44 w 71"/>
                  <a:gd name="T46" fmla="+- 0 11918 11839"/>
                  <a:gd name="T47" fmla="*/ 11918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" h="94">
                    <a:moveTo>
                      <a:pt x="56" y="79"/>
                    </a:moveTo>
                    <a:lnTo>
                      <a:pt x="24" y="79"/>
                    </a:lnTo>
                    <a:lnTo>
                      <a:pt x="28" y="78"/>
                    </a:lnTo>
                    <a:lnTo>
                      <a:pt x="44" y="68"/>
                    </a:lnTo>
                    <a:lnTo>
                      <a:pt x="50" y="47"/>
                    </a:lnTo>
                    <a:lnTo>
                      <a:pt x="52" y="25"/>
                    </a:lnTo>
                    <a:lnTo>
                      <a:pt x="45" y="10"/>
                    </a:lnTo>
                    <a:lnTo>
                      <a:pt x="68" y="10"/>
                    </a:lnTo>
                    <a:lnTo>
                      <a:pt x="71" y="25"/>
                    </a:lnTo>
                    <a:lnTo>
                      <a:pt x="69" y="50"/>
                    </a:lnTo>
                    <a:lnTo>
                      <a:pt x="62" y="72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8" name="Group 1892"/>
            <p:cNvGrpSpPr>
              <a:grpSpLocks/>
            </p:cNvGrpSpPr>
            <p:nvPr/>
          </p:nvGrpSpPr>
          <p:grpSpPr bwMode="auto">
            <a:xfrm>
              <a:off x="7847" y="11997"/>
              <a:ext cx="55" cy="131"/>
              <a:chOff x="7847" y="11997"/>
              <a:chExt cx="55" cy="131"/>
            </a:xfrm>
          </p:grpSpPr>
          <p:sp>
            <p:nvSpPr>
              <p:cNvPr id="3436" name="Freeform 1893"/>
              <p:cNvSpPr>
                <a:spLocks/>
              </p:cNvSpPr>
              <p:nvPr/>
            </p:nvSpPr>
            <p:spPr bwMode="auto">
              <a:xfrm>
                <a:off x="7847" y="11997"/>
                <a:ext cx="55" cy="131"/>
              </a:xfrm>
              <a:custGeom>
                <a:avLst/>
                <a:gdLst>
                  <a:gd name="T0" fmla="+- 0 7857 7847"/>
                  <a:gd name="T1" fmla="*/ T0 w 55"/>
                  <a:gd name="T2" fmla="+- 0 12128 11997"/>
                  <a:gd name="T3" fmla="*/ 12128 h 131"/>
                  <a:gd name="T4" fmla="+- 0 7851 7847"/>
                  <a:gd name="T5" fmla="*/ T4 w 55"/>
                  <a:gd name="T6" fmla="+- 0 12110 11997"/>
                  <a:gd name="T7" fmla="*/ 12110 h 131"/>
                  <a:gd name="T8" fmla="+- 0 7848 7847"/>
                  <a:gd name="T9" fmla="*/ T8 w 55"/>
                  <a:gd name="T10" fmla="+- 0 12090 11997"/>
                  <a:gd name="T11" fmla="*/ 12090 h 131"/>
                  <a:gd name="T12" fmla="+- 0 7847 7847"/>
                  <a:gd name="T13" fmla="*/ T12 w 55"/>
                  <a:gd name="T14" fmla="+- 0 12078 11997"/>
                  <a:gd name="T15" fmla="*/ 12078 h 131"/>
                  <a:gd name="T16" fmla="+- 0 7849 7847"/>
                  <a:gd name="T17" fmla="*/ T16 w 55"/>
                  <a:gd name="T18" fmla="+- 0 12055 11997"/>
                  <a:gd name="T19" fmla="*/ 12055 h 131"/>
                  <a:gd name="T20" fmla="+- 0 7855 7847"/>
                  <a:gd name="T21" fmla="*/ T20 w 55"/>
                  <a:gd name="T22" fmla="+- 0 12034 11997"/>
                  <a:gd name="T23" fmla="*/ 12034 h 131"/>
                  <a:gd name="T24" fmla="+- 0 7865 7847"/>
                  <a:gd name="T25" fmla="*/ T24 w 55"/>
                  <a:gd name="T26" fmla="+- 0 12017 11997"/>
                  <a:gd name="T27" fmla="*/ 12017 h 131"/>
                  <a:gd name="T28" fmla="+- 0 7877 7847"/>
                  <a:gd name="T29" fmla="*/ T28 w 55"/>
                  <a:gd name="T30" fmla="+- 0 12003 11997"/>
                  <a:gd name="T31" fmla="*/ 12003 h 131"/>
                  <a:gd name="T32" fmla="+- 0 7902 7847"/>
                  <a:gd name="T33" fmla="*/ T32 w 55"/>
                  <a:gd name="T34" fmla="+- 0 11997 11997"/>
                  <a:gd name="T35" fmla="*/ 11997 h 131"/>
                  <a:gd name="T36" fmla="+- 0 7889 7847"/>
                  <a:gd name="T37" fmla="*/ T36 w 55"/>
                  <a:gd name="T38" fmla="+- 0 12011 11997"/>
                  <a:gd name="T39" fmla="*/ 12011 h 131"/>
                  <a:gd name="T40" fmla="+- 0 7879 7847"/>
                  <a:gd name="T41" fmla="*/ T40 w 55"/>
                  <a:gd name="T42" fmla="+- 0 12028 11997"/>
                  <a:gd name="T43" fmla="*/ 12028 h 131"/>
                  <a:gd name="T44" fmla="+- 0 7871 7847"/>
                  <a:gd name="T45" fmla="*/ T44 w 55"/>
                  <a:gd name="T46" fmla="+- 0 12046 11997"/>
                  <a:gd name="T47" fmla="*/ 12046 h 131"/>
                  <a:gd name="T48" fmla="+- 0 7867 7847"/>
                  <a:gd name="T49" fmla="*/ T48 w 55"/>
                  <a:gd name="T50" fmla="+- 0 12068 11997"/>
                  <a:gd name="T51" fmla="*/ 12068 h 131"/>
                  <a:gd name="T52" fmla="+- 0 7867 7847"/>
                  <a:gd name="T53" fmla="*/ T52 w 55"/>
                  <a:gd name="T54" fmla="+- 0 12094 11997"/>
                  <a:gd name="T55" fmla="*/ 12094 h 131"/>
                  <a:gd name="T56" fmla="+- 0 7870 7847"/>
                  <a:gd name="T57" fmla="*/ T56 w 55"/>
                  <a:gd name="T58" fmla="+- 0 12113 11997"/>
                  <a:gd name="T59" fmla="*/ 12113 h 131"/>
                  <a:gd name="T60" fmla="+- 0 7876 7847"/>
                  <a:gd name="T61" fmla="*/ T60 w 55"/>
                  <a:gd name="T62" fmla="+- 0 12127 11997"/>
                  <a:gd name="T63" fmla="*/ 12127 h 131"/>
                  <a:gd name="T64" fmla="+- 0 7857 7847"/>
                  <a:gd name="T65" fmla="*/ T64 w 55"/>
                  <a:gd name="T66" fmla="+- 0 12128 11997"/>
                  <a:gd name="T67" fmla="*/ 12128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1"/>
                    </a:moveTo>
                    <a:lnTo>
                      <a:pt x="4" y="113"/>
                    </a:lnTo>
                    <a:lnTo>
                      <a:pt x="1" y="93"/>
                    </a:lnTo>
                    <a:lnTo>
                      <a:pt x="0" y="81"/>
                    </a:lnTo>
                    <a:lnTo>
                      <a:pt x="2" y="58"/>
                    </a:lnTo>
                    <a:lnTo>
                      <a:pt x="8" y="37"/>
                    </a:lnTo>
                    <a:lnTo>
                      <a:pt x="18" y="20"/>
                    </a:lnTo>
                    <a:lnTo>
                      <a:pt x="30" y="6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2" y="31"/>
                    </a:lnTo>
                    <a:lnTo>
                      <a:pt x="24" y="49"/>
                    </a:lnTo>
                    <a:lnTo>
                      <a:pt x="20" y="71"/>
                    </a:lnTo>
                    <a:lnTo>
                      <a:pt x="20" y="97"/>
                    </a:lnTo>
                    <a:lnTo>
                      <a:pt x="23" y="116"/>
                    </a:lnTo>
                    <a:lnTo>
                      <a:pt x="29" y="130"/>
                    </a:lnTo>
                    <a:lnTo>
                      <a:pt x="1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9" name="Group 1894"/>
            <p:cNvGrpSpPr>
              <a:grpSpLocks/>
            </p:cNvGrpSpPr>
            <p:nvPr/>
          </p:nvGrpSpPr>
          <p:grpSpPr bwMode="auto">
            <a:xfrm>
              <a:off x="7886" y="12001"/>
              <a:ext cx="78" cy="98"/>
              <a:chOff x="7886" y="12001"/>
              <a:chExt cx="78" cy="98"/>
            </a:xfrm>
          </p:grpSpPr>
          <p:sp>
            <p:nvSpPr>
              <p:cNvPr id="3434" name="Freeform 1895"/>
              <p:cNvSpPr>
                <a:spLocks/>
              </p:cNvSpPr>
              <p:nvPr/>
            </p:nvSpPr>
            <p:spPr bwMode="auto">
              <a:xfrm>
                <a:off x="7886" y="12001"/>
                <a:ext cx="78" cy="98"/>
              </a:xfrm>
              <a:custGeom>
                <a:avLst/>
                <a:gdLst>
                  <a:gd name="T0" fmla="+- 0 7919 7886"/>
                  <a:gd name="T1" fmla="*/ T0 w 78"/>
                  <a:gd name="T2" fmla="+- 0 12029 12001"/>
                  <a:gd name="T3" fmla="*/ 12029 h 98"/>
                  <a:gd name="T4" fmla="+- 0 7900 7886"/>
                  <a:gd name="T5" fmla="*/ T4 w 78"/>
                  <a:gd name="T6" fmla="+- 0 12025 12001"/>
                  <a:gd name="T7" fmla="*/ 12025 h 98"/>
                  <a:gd name="T8" fmla="+- 0 7911 7886"/>
                  <a:gd name="T9" fmla="*/ T8 w 78"/>
                  <a:gd name="T10" fmla="+- 0 12008 12001"/>
                  <a:gd name="T11" fmla="*/ 12008 h 98"/>
                  <a:gd name="T12" fmla="+- 0 7932 7886"/>
                  <a:gd name="T13" fmla="*/ T12 w 78"/>
                  <a:gd name="T14" fmla="+- 0 12001 12001"/>
                  <a:gd name="T15" fmla="*/ 12001 h 98"/>
                  <a:gd name="T16" fmla="+- 0 7935 7886"/>
                  <a:gd name="T17" fmla="*/ T16 w 78"/>
                  <a:gd name="T18" fmla="+- 0 12001 12001"/>
                  <a:gd name="T19" fmla="*/ 12001 h 98"/>
                  <a:gd name="T20" fmla="+- 0 7955 7886"/>
                  <a:gd name="T21" fmla="*/ T20 w 78"/>
                  <a:gd name="T22" fmla="+- 0 12007 12001"/>
                  <a:gd name="T23" fmla="*/ 12007 h 98"/>
                  <a:gd name="T24" fmla="+- 0 7960 7886"/>
                  <a:gd name="T25" fmla="*/ T24 w 78"/>
                  <a:gd name="T26" fmla="+- 0 12015 12001"/>
                  <a:gd name="T27" fmla="*/ 12015 h 98"/>
                  <a:gd name="T28" fmla="+- 0 7944 7886"/>
                  <a:gd name="T29" fmla="*/ T28 w 78"/>
                  <a:gd name="T30" fmla="+- 0 12015 12001"/>
                  <a:gd name="T31" fmla="*/ 12015 h 98"/>
                  <a:gd name="T32" fmla="+- 0 7934 7886"/>
                  <a:gd name="T33" fmla="*/ T32 w 78"/>
                  <a:gd name="T34" fmla="+- 0 12016 12001"/>
                  <a:gd name="T35" fmla="*/ 12016 h 98"/>
                  <a:gd name="T36" fmla="+- 0 7925 7886"/>
                  <a:gd name="T37" fmla="*/ T36 w 78"/>
                  <a:gd name="T38" fmla="+- 0 12017 12001"/>
                  <a:gd name="T39" fmla="*/ 12017 h 98"/>
                  <a:gd name="T40" fmla="+- 0 7921 7886"/>
                  <a:gd name="T41" fmla="*/ T40 w 78"/>
                  <a:gd name="T42" fmla="+- 0 12021 12001"/>
                  <a:gd name="T43" fmla="*/ 12021 h 98"/>
                  <a:gd name="T44" fmla="+- 0 7919 7886"/>
                  <a:gd name="T45" fmla="*/ T44 w 78"/>
                  <a:gd name="T46" fmla="+- 0 12029 12001"/>
                  <a:gd name="T47" fmla="*/ 1202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33" y="28"/>
                    </a:moveTo>
                    <a:lnTo>
                      <a:pt x="14" y="24"/>
                    </a:lnTo>
                    <a:lnTo>
                      <a:pt x="25" y="7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69" y="6"/>
                    </a:lnTo>
                    <a:lnTo>
                      <a:pt x="74" y="14"/>
                    </a:lnTo>
                    <a:lnTo>
                      <a:pt x="58" y="14"/>
                    </a:lnTo>
                    <a:lnTo>
                      <a:pt x="48" y="15"/>
                    </a:lnTo>
                    <a:lnTo>
                      <a:pt x="39" y="16"/>
                    </a:lnTo>
                    <a:lnTo>
                      <a:pt x="35" y="20"/>
                    </a:lnTo>
                    <a:lnTo>
                      <a:pt x="33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5" name="Freeform 1896"/>
              <p:cNvSpPr>
                <a:spLocks/>
              </p:cNvSpPr>
              <p:nvPr/>
            </p:nvSpPr>
            <p:spPr bwMode="auto">
              <a:xfrm>
                <a:off x="7886" y="12001"/>
                <a:ext cx="78" cy="98"/>
              </a:xfrm>
              <a:custGeom>
                <a:avLst/>
                <a:gdLst>
                  <a:gd name="T0" fmla="+- 0 7954 7886"/>
                  <a:gd name="T1" fmla="*/ T0 w 78"/>
                  <a:gd name="T2" fmla="+- 0 12099 12001"/>
                  <a:gd name="T3" fmla="*/ 12099 h 98"/>
                  <a:gd name="T4" fmla="+- 0 7886 7886"/>
                  <a:gd name="T5" fmla="*/ T4 w 78"/>
                  <a:gd name="T6" fmla="+- 0 12099 12001"/>
                  <a:gd name="T7" fmla="*/ 12099 h 98"/>
                  <a:gd name="T8" fmla="+- 0 7894 7886"/>
                  <a:gd name="T9" fmla="*/ T8 w 78"/>
                  <a:gd name="T10" fmla="+- 0 12078 12001"/>
                  <a:gd name="T11" fmla="*/ 12078 h 98"/>
                  <a:gd name="T12" fmla="+- 0 7908 7886"/>
                  <a:gd name="T13" fmla="*/ T12 w 78"/>
                  <a:gd name="T14" fmla="+- 0 12064 12001"/>
                  <a:gd name="T15" fmla="*/ 12064 h 98"/>
                  <a:gd name="T16" fmla="+- 0 7924 7886"/>
                  <a:gd name="T17" fmla="*/ T16 w 78"/>
                  <a:gd name="T18" fmla="+- 0 12052 12001"/>
                  <a:gd name="T19" fmla="*/ 12052 h 98"/>
                  <a:gd name="T20" fmla="+- 0 7939 7886"/>
                  <a:gd name="T21" fmla="*/ T20 w 78"/>
                  <a:gd name="T22" fmla="+- 0 12039 12001"/>
                  <a:gd name="T23" fmla="*/ 12039 h 98"/>
                  <a:gd name="T24" fmla="+- 0 7948 7886"/>
                  <a:gd name="T25" fmla="*/ T24 w 78"/>
                  <a:gd name="T26" fmla="+- 0 12026 12001"/>
                  <a:gd name="T27" fmla="*/ 12026 h 98"/>
                  <a:gd name="T28" fmla="+- 0 7944 7886"/>
                  <a:gd name="T29" fmla="*/ T28 w 78"/>
                  <a:gd name="T30" fmla="+- 0 12015 12001"/>
                  <a:gd name="T31" fmla="*/ 12015 h 98"/>
                  <a:gd name="T32" fmla="+- 0 7960 7886"/>
                  <a:gd name="T33" fmla="*/ T32 w 78"/>
                  <a:gd name="T34" fmla="+- 0 12015 12001"/>
                  <a:gd name="T35" fmla="*/ 12015 h 98"/>
                  <a:gd name="T36" fmla="+- 0 7964 7886"/>
                  <a:gd name="T37" fmla="*/ T36 w 78"/>
                  <a:gd name="T38" fmla="+- 0 12022 12001"/>
                  <a:gd name="T39" fmla="*/ 12022 h 98"/>
                  <a:gd name="T40" fmla="+- 0 7961 7886"/>
                  <a:gd name="T41" fmla="*/ T40 w 78"/>
                  <a:gd name="T42" fmla="+- 0 12040 12001"/>
                  <a:gd name="T43" fmla="*/ 12040 h 98"/>
                  <a:gd name="T44" fmla="+- 0 7942 7886"/>
                  <a:gd name="T45" fmla="*/ T44 w 78"/>
                  <a:gd name="T46" fmla="+- 0 12056 12001"/>
                  <a:gd name="T47" fmla="*/ 12056 h 98"/>
                  <a:gd name="T48" fmla="+- 0 7926 7886"/>
                  <a:gd name="T49" fmla="*/ T48 w 78"/>
                  <a:gd name="T50" fmla="+- 0 12068 12001"/>
                  <a:gd name="T51" fmla="*/ 12068 h 98"/>
                  <a:gd name="T52" fmla="+- 0 7914 7886"/>
                  <a:gd name="T53" fmla="*/ T52 w 78"/>
                  <a:gd name="T54" fmla="+- 0 12080 12001"/>
                  <a:gd name="T55" fmla="*/ 12080 h 98"/>
                  <a:gd name="T56" fmla="+- 0 7956 7886"/>
                  <a:gd name="T57" fmla="*/ T56 w 78"/>
                  <a:gd name="T58" fmla="+- 0 12083 12001"/>
                  <a:gd name="T59" fmla="*/ 12083 h 98"/>
                  <a:gd name="T60" fmla="+- 0 7954 7886"/>
                  <a:gd name="T61" fmla="*/ T60 w 78"/>
                  <a:gd name="T62" fmla="+- 0 12099 12001"/>
                  <a:gd name="T63" fmla="*/ 1209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8" h="98">
                    <a:moveTo>
                      <a:pt x="68" y="98"/>
                    </a:moveTo>
                    <a:lnTo>
                      <a:pt x="0" y="98"/>
                    </a:lnTo>
                    <a:lnTo>
                      <a:pt x="8" y="77"/>
                    </a:lnTo>
                    <a:lnTo>
                      <a:pt x="22" y="63"/>
                    </a:lnTo>
                    <a:lnTo>
                      <a:pt x="38" y="51"/>
                    </a:lnTo>
                    <a:lnTo>
                      <a:pt x="53" y="38"/>
                    </a:lnTo>
                    <a:lnTo>
                      <a:pt x="62" y="25"/>
                    </a:lnTo>
                    <a:lnTo>
                      <a:pt x="58" y="14"/>
                    </a:lnTo>
                    <a:lnTo>
                      <a:pt x="74" y="14"/>
                    </a:lnTo>
                    <a:lnTo>
                      <a:pt x="78" y="21"/>
                    </a:lnTo>
                    <a:lnTo>
                      <a:pt x="75" y="39"/>
                    </a:lnTo>
                    <a:lnTo>
                      <a:pt x="56" y="55"/>
                    </a:lnTo>
                    <a:lnTo>
                      <a:pt x="40" y="67"/>
                    </a:lnTo>
                    <a:lnTo>
                      <a:pt x="28" y="79"/>
                    </a:lnTo>
                    <a:lnTo>
                      <a:pt x="70" y="82"/>
                    </a:lnTo>
                    <a:lnTo>
                      <a:pt x="68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0" name="Group 1897"/>
            <p:cNvGrpSpPr>
              <a:grpSpLocks/>
            </p:cNvGrpSpPr>
            <p:nvPr/>
          </p:nvGrpSpPr>
          <p:grpSpPr bwMode="auto">
            <a:xfrm>
              <a:off x="8011" y="12025"/>
              <a:ext cx="78" cy="76"/>
              <a:chOff x="8011" y="12025"/>
              <a:chExt cx="78" cy="76"/>
            </a:xfrm>
          </p:grpSpPr>
          <p:sp>
            <p:nvSpPr>
              <p:cNvPr id="3431" name="Freeform 1898"/>
              <p:cNvSpPr>
                <a:spLocks/>
              </p:cNvSpPr>
              <p:nvPr/>
            </p:nvSpPr>
            <p:spPr bwMode="auto">
              <a:xfrm>
                <a:off x="8011" y="12025"/>
                <a:ext cx="78" cy="76"/>
              </a:xfrm>
              <a:custGeom>
                <a:avLst/>
                <a:gdLst>
                  <a:gd name="T0" fmla="+- 0 8045 8011"/>
                  <a:gd name="T1" fmla="*/ T0 w 78"/>
                  <a:gd name="T2" fmla="+- 0 12100 12025"/>
                  <a:gd name="T3" fmla="*/ 12100 h 76"/>
                  <a:gd name="T4" fmla="+- 0 8032 8011"/>
                  <a:gd name="T5" fmla="*/ T4 w 78"/>
                  <a:gd name="T6" fmla="+- 0 12100 12025"/>
                  <a:gd name="T7" fmla="*/ 12100 h 76"/>
                  <a:gd name="T8" fmla="+- 0 8016 8011"/>
                  <a:gd name="T9" fmla="*/ T8 w 78"/>
                  <a:gd name="T10" fmla="+- 0 12094 12025"/>
                  <a:gd name="T11" fmla="*/ 12094 h 76"/>
                  <a:gd name="T12" fmla="+- 0 8011 8011"/>
                  <a:gd name="T13" fmla="*/ T12 w 78"/>
                  <a:gd name="T14" fmla="+- 0 12080 12025"/>
                  <a:gd name="T15" fmla="*/ 12080 h 76"/>
                  <a:gd name="T16" fmla="+- 0 8013 8011"/>
                  <a:gd name="T17" fmla="*/ T16 w 78"/>
                  <a:gd name="T18" fmla="+- 0 12062 12025"/>
                  <a:gd name="T19" fmla="*/ 12062 h 76"/>
                  <a:gd name="T20" fmla="+- 0 8018 8011"/>
                  <a:gd name="T21" fmla="*/ T20 w 78"/>
                  <a:gd name="T22" fmla="+- 0 12041 12025"/>
                  <a:gd name="T23" fmla="*/ 12041 h 76"/>
                  <a:gd name="T24" fmla="+- 0 8040 8011"/>
                  <a:gd name="T25" fmla="*/ T24 w 78"/>
                  <a:gd name="T26" fmla="+- 0 12025 12025"/>
                  <a:gd name="T27" fmla="*/ 12025 h 76"/>
                  <a:gd name="T28" fmla="+- 0 8030 8011"/>
                  <a:gd name="T29" fmla="*/ T28 w 78"/>
                  <a:gd name="T30" fmla="+- 0 12077 12025"/>
                  <a:gd name="T31" fmla="*/ 12077 h 76"/>
                  <a:gd name="T32" fmla="+- 0 8042 8011"/>
                  <a:gd name="T33" fmla="*/ T32 w 78"/>
                  <a:gd name="T34" fmla="+- 0 12085 12025"/>
                  <a:gd name="T35" fmla="*/ 12085 h 76"/>
                  <a:gd name="T36" fmla="+- 0 8077 8011"/>
                  <a:gd name="T37" fmla="*/ T36 w 78"/>
                  <a:gd name="T38" fmla="+- 0 12085 12025"/>
                  <a:gd name="T39" fmla="*/ 12085 h 76"/>
                  <a:gd name="T40" fmla="+- 0 8077 8011"/>
                  <a:gd name="T41" fmla="*/ T40 w 78"/>
                  <a:gd name="T42" fmla="+- 0 12086 12025"/>
                  <a:gd name="T43" fmla="*/ 12086 h 76"/>
                  <a:gd name="T44" fmla="+- 0 8057 8011"/>
                  <a:gd name="T45" fmla="*/ T44 w 78"/>
                  <a:gd name="T46" fmla="+- 0 12086 12025"/>
                  <a:gd name="T47" fmla="*/ 12086 h 76"/>
                  <a:gd name="T48" fmla="+- 0 8052 8011"/>
                  <a:gd name="T49" fmla="*/ T48 w 78"/>
                  <a:gd name="T50" fmla="+- 0 12094 12025"/>
                  <a:gd name="T51" fmla="*/ 12094 h 76"/>
                  <a:gd name="T52" fmla="+- 0 8045 8011"/>
                  <a:gd name="T53" fmla="*/ T52 w 78"/>
                  <a:gd name="T54" fmla="+- 0 12100 12025"/>
                  <a:gd name="T55" fmla="*/ 1210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4" y="75"/>
                    </a:moveTo>
                    <a:lnTo>
                      <a:pt x="21" y="75"/>
                    </a:lnTo>
                    <a:lnTo>
                      <a:pt x="5" y="69"/>
                    </a:lnTo>
                    <a:lnTo>
                      <a:pt x="0" y="55"/>
                    </a:lnTo>
                    <a:lnTo>
                      <a:pt x="2" y="37"/>
                    </a:lnTo>
                    <a:lnTo>
                      <a:pt x="7" y="16"/>
                    </a:lnTo>
                    <a:lnTo>
                      <a:pt x="29" y="0"/>
                    </a:lnTo>
                    <a:lnTo>
                      <a:pt x="19" y="52"/>
                    </a:lnTo>
                    <a:lnTo>
                      <a:pt x="31" y="60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46" y="61"/>
                    </a:lnTo>
                    <a:lnTo>
                      <a:pt x="41" y="69"/>
                    </a:lnTo>
                    <a:lnTo>
                      <a:pt x="34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2" name="Freeform 1899"/>
              <p:cNvSpPr>
                <a:spLocks/>
              </p:cNvSpPr>
              <p:nvPr/>
            </p:nvSpPr>
            <p:spPr bwMode="auto">
              <a:xfrm>
                <a:off x="8011" y="12025"/>
                <a:ext cx="78" cy="76"/>
              </a:xfrm>
              <a:custGeom>
                <a:avLst/>
                <a:gdLst>
                  <a:gd name="T0" fmla="+- 0 8077 8011"/>
                  <a:gd name="T1" fmla="*/ T0 w 78"/>
                  <a:gd name="T2" fmla="+- 0 12085 12025"/>
                  <a:gd name="T3" fmla="*/ 12085 h 76"/>
                  <a:gd name="T4" fmla="+- 0 8042 8011"/>
                  <a:gd name="T5" fmla="*/ T4 w 78"/>
                  <a:gd name="T6" fmla="+- 0 12085 12025"/>
                  <a:gd name="T7" fmla="*/ 12085 h 76"/>
                  <a:gd name="T8" fmla="+- 0 8056 8011"/>
                  <a:gd name="T9" fmla="*/ T8 w 78"/>
                  <a:gd name="T10" fmla="+- 0 12077 12025"/>
                  <a:gd name="T11" fmla="*/ 12077 h 76"/>
                  <a:gd name="T12" fmla="+- 0 8062 8011"/>
                  <a:gd name="T13" fmla="*/ T12 w 78"/>
                  <a:gd name="T14" fmla="+- 0 12057 12025"/>
                  <a:gd name="T15" fmla="*/ 12057 h 76"/>
                  <a:gd name="T16" fmla="+- 0 8066 8011"/>
                  <a:gd name="T17" fmla="*/ T16 w 78"/>
                  <a:gd name="T18" fmla="+- 0 12037 12025"/>
                  <a:gd name="T19" fmla="*/ 12037 h 76"/>
                  <a:gd name="T20" fmla="+- 0 8088 8011"/>
                  <a:gd name="T21" fmla="*/ T20 w 78"/>
                  <a:gd name="T22" fmla="+- 0 12025 12025"/>
                  <a:gd name="T23" fmla="*/ 12025 h 76"/>
                  <a:gd name="T24" fmla="+- 0 8077 8011"/>
                  <a:gd name="T25" fmla="*/ T24 w 78"/>
                  <a:gd name="T26" fmla="+- 0 12085 12025"/>
                  <a:gd name="T27" fmla="*/ 1208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6" y="60"/>
                    </a:moveTo>
                    <a:lnTo>
                      <a:pt x="31" y="60"/>
                    </a:lnTo>
                    <a:lnTo>
                      <a:pt x="45" y="52"/>
                    </a:lnTo>
                    <a:lnTo>
                      <a:pt x="51" y="32"/>
                    </a:lnTo>
                    <a:lnTo>
                      <a:pt x="55" y="12"/>
                    </a:lnTo>
                    <a:lnTo>
                      <a:pt x="77" y="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3" name="Freeform 1900"/>
              <p:cNvSpPr>
                <a:spLocks/>
              </p:cNvSpPr>
              <p:nvPr/>
            </p:nvSpPr>
            <p:spPr bwMode="auto">
              <a:xfrm>
                <a:off x="8011" y="12025"/>
                <a:ext cx="78" cy="76"/>
              </a:xfrm>
              <a:custGeom>
                <a:avLst/>
                <a:gdLst>
                  <a:gd name="T0" fmla="+- 0 8074 8011"/>
                  <a:gd name="T1" fmla="*/ T0 w 78"/>
                  <a:gd name="T2" fmla="+- 0 12099 12025"/>
                  <a:gd name="T3" fmla="*/ 12099 h 76"/>
                  <a:gd name="T4" fmla="+- 0 8056 8011"/>
                  <a:gd name="T5" fmla="*/ T4 w 78"/>
                  <a:gd name="T6" fmla="+- 0 12099 12025"/>
                  <a:gd name="T7" fmla="*/ 12099 h 76"/>
                  <a:gd name="T8" fmla="+- 0 8056 8011"/>
                  <a:gd name="T9" fmla="*/ T8 w 78"/>
                  <a:gd name="T10" fmla="+- 0 12094 12025"/>
                  <a:gd name="T11" fmla="*/ 12094 h 76"/>
                  <a:gd name="T12" fmla="+- 0 8058 8011"/>
                  <a:gd name="T13" fmla="*/ T12 w 78"/>
                  <a:gd name="T14" fmla="+- 0 12089 12025"/>
                  <a:gd name="T15" fmla="*/ 12089 h 76"/>
                  <a:gd name="T16" fmla="+- 0 8057 8011"/>
                  <a:gd name="T17" fmla="*/ T16 w 78"/>
                  <a:gd name="T18" fmla="+- 0 12086 12025"/>
                  <a:gd name="T19" fmla="*/ 12086 h 76"/>
                  <a:gd name="T20" fmla="+- 0 8077 8011"/>
                  <a:gd name="T21" fmla="*/ T20 w 78"/>
                  <a:gd name="T22" fmla="+- 0 12086 12025"/>
                  <a:gd name="T23" fmla="*/ 12086 h 76"/>
                  <a:gd name="T24" fmla="+- 0 8074 8011"/>
                  <a:gd name="T25" fmla="*/ T24 w 78"/>
                  <a:gd name="T26" fmla="+- 0 12099 12025"/>
                  <a:gd name="T27" fmla="*/ 1209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5" y="74"/>
                    </a:lnTo>
                    <a:lnTo>
                      <a:pt x="45" y="69"/>
                    </a:lnTo>
                    <a:lnTo>
                      <a:pt x="47" y="64"/>
                    </a:lnTo>
                    <a:lnTo>
                      <a:pt x="46" y="61"/>
                    </a:lnTo>
                    <a:lnTo>
                      <a:pt x="66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1" name="Group 1901"/>
            <p:cNvGrpSpPr>
              <a:grpSpLocks/>
            </p:cNvGrpSpPr>
            <p:nvPr/>
          </p:nvGrpSpPr>
          <p:grpSpPr bwMode="auto">
            <a:xfrm>
              <a:off x="8093" y="12023"/>
              <a:ext cx="77" cy="76"/>
              <a:chOff x="8093" y="12023"/>
              <a:chExt cx="77" cy="76"/>
            </a:xfrm>
          </p:grpSpPr>
          <p:sp>
            <p:nvSpPr>
              <p:cNvPr id="3428" name="Freeform 1902"/>
              <p:cNvSpPr>
                <a:spLocks/>
              </p:cNvSpPr>
              <p:nvPr/>
            </p:nvSpPr>
            <p:spPr bwMode="auto">
              <a:xfrm>
                <a:off x="8093" y="12023"/>
                <a:ext cx="77" cy="76"/>
              </a:xfrm>
              <a:custGeom>
                <a:avLst/>
                <a:gdLst>
                  <a:gd name="T0" fmla="+- 0 8133 8093"/>
                  <a:gd name="T1" fmla="*/ T0 w 77"/>
                  <a:gd name="T2" fmla="+- 0 12037 12023"/>
                  <a:gd name="T3" fmla="*/ 12037 h 76"/>
                  <a:gd name="T4" fmla="+- 0 8123 8093"/>
                  <a:gd name="T5" fmla="*/ T4 w 77"/>
                  <a:gd name="T6" fmla="+- 0 12037 12023"/>
                  <a:gd name="T7" fmla="*/ 12037 h 76"/>
                  <a:gd name="T8" fmla="+- 0 8129 8093"/>
                  <a:gd name="T9" fmla="*/ T8 w 77"/>
                  <a:gd name="T10" fmla="+- 0 12029 12023"/>
                  <a:gd name="T11" fmla="*/ 12029 h 76"/>
                  <a:gd name="T12" fmla="+- 0 8136 8093"/>
                  <a:gd name="T13" fmla="*/ T12 w 77"/>
                  <a:gd name="T14" fmla="+- 0 12023 12023"/>
                  <a:gd name="T15" fmla="*/ 12023 h 76"/>
                  <a:gd name="T16" fmla="+- 0 8149 8093"/>
                  <a:gd name="T17" fmla="*/ T16 w 77"/>
                  <a:gd name="T18" fmla="+- 0 12023 12023"/>
                  <a:gd name="T19" fmla="*/ 12023 h 76"/>
                  <a:gd name="T20" fmla="+- 0 8165 8093"/>
                  <a:gd name="T21" fmla="*/ T20 w 77"/>
                  <a:gd name="T22" fmla="+- 0 12029 12023"/>
                  <a:gd name="T23" fmla="*/ 12029 h 76"/>
                  <a:gd name="T24" fmla="+- 0 8167 8093"/>
                  <a:gd name="T25" fmla="*/ T24 w 77"/>
                  <a:gd name="T26" fmla="+- 0 12035 12023"/>
                  <a:gd name="T27" fmla="*/ 12035 h 76"/>
                  <a:gd name="T28" fmla="+- 0 8150 8093"/>
                  <a:gd name="T29" fmla="*/ T28 w 77"/>
                  <a:gd name="T30" fmla="+- 0 12035 12023"/>
                  <a:gd name="T31" fmla="*/ 12035 h 76"/>
                  <a:gd name="T32" fmla="+- 0 8133 8093"/>
                  <a:gd name="T33" fmla="*/ T32 w 77"/>
                  <a:gd name="T34" fmla="+- 0 12037 12023"/>
                  <a:gd name="T35" fmla="*/ 12037 h 76"/>
                  <a:gd name="T36" fmla="+- 0 8133 8093"/>
                  <a:gd name="T37" fmla="*/ T36 w 77"/>
                  <a:gd name="T38" fmla="+- 0 12037 12023"/>
                  <a:gd name="T39" fmla="*/ 1203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0" y="14"/>
                    </a:lnTo>
                    <a:lnTo>
                      <a:pt x="36" y="6"/>
                    </a:lnTo>
                    <a:lnTo>
                      <a:pt x="43" y="0"/>
                    </a:lnTo>
                    <a:lnTo>
                      <a:pt x="56" y="0"/>
                    </a:lnTo>
                    <a:lnTo>
                      <a:pt x="72" y="6"/>
                    </a:lnTo>
                    <a:lnTo>
                      <a:pt x="74" y="12"/>
                    </a:lnTo>
                    <a:lnTo>
                      <a:pt x="57" y="12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9" name="Freeform 1903"/>
              <p:cNvSpPr>
                <a:spLocks/>
              </p:cNvSpPr>
              <p:nvPr/>
            </p:nvSpPr>
            <p:spPr bwMode="auto">
              <a:xfrm>
                <a:off x="8093" y="12023"/>
                <a:ext cx="77" cy="76"/>
              </a:xfrm>
              <a:custGeom>
                <a:avLst/>
                <a:gdLst>
                  <a:gd name="T0" fmla="+- 0 8093 8093"/>
                  <a:gd name="T1" fmla="*/ T0 w 77"/>
                  <a:gd name="T2" fmla="+- 0 12099 12023"/>
                  <a:gd name="T3" fmla="*/ 12099 h 76"/>
                  <a:gd name="T4" fmla="+- 0 8107 8093"/>
                  <a:gd name="T5" fmla="*/ T4 w 77"/>
                  <a:gd name="T6" fmla="+- 0 12025 12023"/>
                  <a:gd name="T7" fmla="*/ 12025 h 76"/>
                  <a:gd name="T8" fmla="+- 0 8125 8093"/>
                  <a:gd name="T9" fmla="*/ T8 w 77"/>
                  <a:gd name="T10" fmla="+- 0 12025 12023"/>
                  <a:gd name="T11" fmla="*/ 12025 h 76"/>
                  <a:gd name="T12" fmla="+- 0 8123 8093"/>
                  <a:gd name="T13" fmla="*/ T12 w 77"/>
                  <a:gd name="T14" fmla="+- 0 12037 12023"/>
                  <a:gd name="T15" fmla="*/ 12037 h 76"/>
                  <a:gd name="T16" fmla="+- 0 8133 8093"/>
                  <a:gd name="T17" fmla="*/ T16 w 77"/>
                  <a:gd name="T18" fmla="+- 0 12037 12023"/>
                  <a:gd name="T19" fmla="*/ 12037 h 76"/>
                  <a:gd name="T20" fmla="+- 0 8128 8093"/>
                  <a:gd name="T21" fmla="*/ T20 w 77"/>
                  <a:gd name="T22" fmla="+- 0 12043 12023"/>
                  <a:gd name="T23" fmla="*/ 12043 h 76"/>
                  <a:gd name="T24" fmla="+- 0 8119 8093"/>
                  <a:gd name="T25" fmla="*/ T24 w 77"/>
                  <a:gd name="T26" fmla="+- 0 12059 12023"/>
                  <a:gd name="T27" fmla="*/ 12059 h 76"/>
                  <a:gd name="T28" fmla="+- 0 8116 8093"/>
                  <a:gd name="T29" fmla="*/ T28 w 77"/>
                  <a:gd name="T30" fmla="+- 0 12080 12023"/>
                  <a:gd name="T31" fmla="*/ 12080 h 76"/>
                  <a:gd name="T32" fmla="+- 0 8093 8093"/>
                  <a:gd name="T33" fmla="*/ T32 w 77"/>
                  <a:gd name="T34" fmla="+- 0 12099 12023"/>
                  <a:gd name="T35" fmla="*/ 1209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6"/>
                    </a:moveTo>
                    <a:lnTo>
                      <a:pt x="14" y="2"/>
                    </a:lnTo>
                    <a:lnTo>
                      <a:pt x="32" y="2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6" y="36"/>
                    </a:lnTo>
                    <a:lnTo>
                      <a:pt x="23" y="5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0" name="Freeform 1904"/>
              <p:cNvSpPr>
                <a:spLocks/>
              </p:cNvSpPr>
              <p:nvPr/>
            </p:nvSpPr>
            <p:spPr bwMode="auto">
              <a:xfrm>
                <a:off x="8093" y="12023"/>
                <a:ext cx="77" cy="76"/>
              </a:xfrm>
              <a:custGeom>
                <a:avLst/>
                <a:gdLst>
                  <a:gd name="T0" fmla="+- 0 8141 8093"/>
                  <a:gd name="T1" fmla="*/ T0 w 77"/>
                  <a:gd name="T2" fmla="+- 0 12099 12023"/>
                  <a:gd name="T3" fmla="*/ 12099 h 76"/>
                  <a:gd name="T4" fmla="+- 0 8150 8093"/>
                  <a:gd name="T5" fmla="*/ T4 w 77"/>
                  <a:gd name="T6" fmla="+- 0 12047 12023"/>
                  <a:gd name="T7" fmla="*/ 12047 h 76"/>
                  <a:gd name="T8" fmla="+- 0 8150 8093"/>
                  <a:gd name="T9" fmla="*/ T8 w 77"/>
                  <a:gd name="T10" fmla="+- 0 12035 12023"/>
                  <a:gd name="T11" fmla="*/ 12035 h 76"/>
                  <a:gd name="T12" fmla="+- 0 8167 8093"/>
                  <a:gd name="T13" fmla="*/ T12 w 77"/>
                  <a:gd name="T14" fmla="+- 0 12035 12023"/>
                  <a:gd name="T15" fmla="*/ 12035 h 76"/>
                  <a:gd name="T16" fmla="+- 0 8169 8093"/>
                  <a:gd name="T17" fmla="*/ T16 w 77"/>
                  <a:gd name="T18" fmla="+- 0 12043 12023"/>
                  <a:gd name="T19" fmla="*/ 12043 h 76"/>
                  <a:gd name="T20" fmla="+- 0 8167 8093"/>
                  <a:gd name="T21" fmla="*/ T20 w 77"/>
                  <a:gd name="T22" fmla="+- 0 12062 12023"/>
                  <a:gd name="T23" fmla="*/ 12062 h 76"/>
                  <a:gd name="T24" fmla="+- 0 8163 8093"/>
                  <a:gd name="T25" fmla="*/ T24 w 77"/>
                  <a:gd name="T26" fmla="+- 0 12082 12023"/>
                  <a:gd name="T27" fmla="*/ 12082 h 76"/>
                  <a:gd name="T28" fmla="+- 0 8141 8093"/>
                  <a:gd name="T29" fmla="*/ T28 w 77"/>
                  <a:gd name="T30" fmla="+- 0 12099 12023"/>
                  <a:gd name="T31" fmla="*/ 12099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6"/>
                    </a:moveTo>
                    <a:lnTo>
                      <a:pt x="57" y="24"/>
                    </a:lnTo>
                    <a:lnTo>
                      <a:pt x="57" y="12"/>
                    </a:lnTo>
                    <a:lnTo>
                      <a:pt x="74" y="12"/>
                    </a:lnTo>
                    <a:lnTo>
                      <a:pt x="76" y="20"/>
                    </a:lnTo>
                    <a:lnTo>
                      <a:pt x="74" y="39"/>
                    </a:lnTo>
                    <a:lnTo>
                      <a:pt x="70" y="59"/>
                    </a:lnTo>
                    <a:lnTo>
                      <a:pt x="48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2" name="Group 1905"/>
            <p:cNvGrpSpPr>
              <a:grpSpLocks/>
            </p:cNvGrpSpPr>
            <p:nvPr/>
          </p:nvGrpSpPr>
          <p:grpSpPr bwMode="auto">
            <a:xfrm>
              <a:off x="8178" y="11997"/>
              <a:ext cx="39" cy="102"/>
              <a:chOff x="8178" y="11997"/>
              <a:chExt cx="39" cy="102"/>
            </a:xfrm>
          </p:grpSpPr>
          <p:sp>
            <p:nvSpPr>
              <p:cNvPr id="3426" name="Freeform 1906"/>
              <p:cNvSpPr>
                <a:spLocks/>
              </p:cNvSpPr>
              <p:nvPr/>
            </p:nvSpPr>
            <p:spPr bwMode="auto">
              <a:xfrm>
                <a:off x="8178" y="11997"/>
                <a:ext cx="39" cy="102"/>
              </a:xfrm>
              <a:custGeom>
                <a:avLst/>
                <a:gdLst>
                  <a:gd name="T0" fmla="+- 0 8214 8178"/>
                  <a:gd name="T1" fmla="*/ T0 w 39"/>
                  <a:gd name="T2" fmla="+- 0 12012 11997"/>
                  <a:gd name="T3" fmla="*/ 12012 h 102"/>
                  <a:gd name="T4" fmla="+- 0 8195 8178"/>
                  <a:gd name="T5" fmla="*/ T4 w 39"/>
                  <a:gd name="T6" fmla="+- 0 12012 11997"/>
                  <a:gd name="T7" fmla="*/ 12012 h 102"/>
                  <a:gd name="T8" fmla="+- 0 8198 8178"/>
                  <a:gd name="T9" fmla="*/ T8 w 39"/>
                  <a:gd name="T10" fmla="+- 0 11997 11997"/>
                  <a:gd name="T11" fmla="*/ 11997 h 102"/>
                  <a:gd name="T12" fmla="+- 0 8217 8178"/>
                  <a:gd name="T13" fmla="*/ T12 w 39"/>
                  <a:gd name="T14" fmla="+- 0 11997 11997"/>
                  <a:gd name="T15" fmla="*/ 11997 h 102"/>
                  <a:gd name="T16" fmla="+- 0 8214 8178"/>
                  <a:gd name="T17" fmla="*/ T16 w 39"/>
                  <a:gd name="T18" fmla="+- 0 12012 11997"/>
                  <a:gd name="T19" fmla="*/ 12012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5"/>
                    </a:moveTo>
                    <a:lnTo>
                      <a:pt x="17" y="15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7" name="Freeform 1907"/>
              <p:cNvSpPr>
                <a:spLocks/>
              </p:cNvSpPr>
              <p:nvPr/>
            </p:nvSpPr>
            <p:spPr bwMode="auto">
              <a:xfrm>
                <a:off x="8178" y="11997"/>
                <a:ext cx="39" cy="102"/>
              </a:xfrm>
              <a:custGeom>
                <a:avLst/>
                <a:gdLst>
                  <a:gd name="T0" fmla="+- 0 8197 8178"/>
                  <a:gd name="T1" fmla="*/ T0 w 39"/>
                  <a:gd name="T2" fmla="+- 0 12099 11997"/>
                  <a:gd name="T3" fmla="*/ 12099 h 102"/>
                  <a:gd name="T4" fmla="+- 0 8178 8178"/>
                  <a:gd name="T5" fmla="*/ T4 w 39"/>
                  <a:gd name="T6" fmla="+- 0 12099 11997"/>
                  <a:gd name="T7" fmla="*/ 12099 h 102"/>
                  <a:gd name="T8" fmla="+- 0 8192 8178"/>
                  <a:gd name="T9" fmla="*/ T8 w 39"/>
                  <a:gd name="T10" fmla="+- 0 12025 11997"/>
                  <a:gd name="T11" fmla="*/ 12025 h 102"/>
                  <a:gd name="T12" fmla="+- 0 8211 8178"/>
                  <a:gd name="T13" fmla="*/ T12 w 39"/>
                  <a:gd name="T14" fmla="+- 0 12025 11997"/>
                  <a:gd name="T15" fmla="*/ 12025 h 102"/>
                  <a:gd name="T16" fmla="+- 0 8197 8178"/>
                  <a:gd name="T17" fmla="*/ T16 w 39"/>
                  <a:gd name="T18" fmla="+- 0 12099 11997"/>
                  <a:gd name="T19" fmla="*/ 12099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2"/>
                    </a:moveTo>
                    <a:lnTo>
                      <a:pt x="0" y="102"/>
                    </a:lnTo>
                    <a:lnTo>
                      <a:pt x="14" y="28"/>
                    </a:lnTo>
                    <a:lnTo>
                      <a:pt x="33" y="28"/>
                    </a:lnTo>
                    <a:lnTo>
                      <a:pt x="19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3" name="Group 1908"/>
            <p:cNvGrpSpPr>
              <a:grpSpLocks/>
            </p:cNvGrpSpPr>
            <p:nvPr/>
          </p:nvGrpSpPr>
          <p:grpSpPr bwMode="auto">
            <a:xfrm>
              <a:off x="8220" y="12007"/>
              <a:ext cx="46" cy="92"/>
              <a:chOff x="8220" y="12007"/>
              <a:chExt cx="46" cy="92"/>
            </a:xfrm>
          </p:grpSpPr>
          <p:sp>
            <p:nvSpPr>
              <p:cNvPr id="3166" name="Freeform 1909"/>
              <p:cNvSpPr>
                <a:spLocks/>
              </p:cNvSpPr>
              <p:nvPr/>
            </p:nvSpPr>
            <p:spPr bwMode="auto">
              <a:xfrm>
                <a:off x="8220" y="12007"/>
                <a:ext cx="46" cy="92"/>
              </a:xfrm>
              <a:custGeom>
                <a:avLst/>
                <a:gdLst>
                  <a:gd name="T0" fmla="+- 0 8252 8220"/>
                  <a:gd name="T1" fmla="*/ T0 w 46"/>
                  <a:gd name="T2" fmla="+- 0 12025 12007"/>
                  <a:gd name="T3" fmla="*/ 12025 h 92"/>
                  <a:gd name="T4" fmla="+- 0 8234 8220"/>
                  <a:gd name="T5" fmla="*/ T4 w 46"/>
                  <a:gd name="T6" fmla="+- 0 12025 12007"/>
                  <a:gd name="T7" fmla="*/ 12025 h 92"/>
                  <a:gd name="T8" fmla="+- 0 8243 8220"/>
                  <a:gd name="T9" fmla="*/ T8 w 46"/>
                  <a:gd name="T10" fmla="+- 0 12007 12007"/>
                  <a:gd name="T11" fmla="*/ 12007 h 92"/>
                  <a:gd name="T12" fmla="+- 0 8255 8220"/>
                  <a:gd name="T13" fmla="*/ T12 w 46"/>
                  <a:gd name="T14" fmla="+- 0 12007 12007"/>
                  <a:gd name="T15" fmla="*/ 12007 h 92"/>
                  <a:gd name="T16" fmla="+- 0 8252 8220"/>
                  <a:gd name="T17" fmla="*/ T16 w 46"/>
                  <a:gd name="T18" fmla="+- 0 12025 12007"/>
                  <a:gd name="T19" fmla="*/ 12025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2" y="18"/>
                    </a:moveTo>
                    <a:lnTo>
                      <a:pt x="14" y="1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7" name="Freeform 1910"/>
              <p:cNvSpPr>
                <a:spLocks/>
              </p:cNvSpPr>
              <p:nvPr/>
            </p:nvSpPr>
            <p:spPr bwMode="auto">
              <a:xfrm>
                <a:off x="8220" y="12007"/>
                <a:ext cx="46" cy="92"/>
              </a:xfrm>
              <a:custGeom>
                <a:avLst/>
                <a:gdLst>
                  <a:gd name="T0" fmla="+- 0 8263 8220"/>
                  <a:gd name="T1" fmla="*/ T0 w 46"/>
                  <a:gd name="T2" fmla="+- 0 12038 12007"/>
                  <a:gd name="T3" fmla="*/ 12038 h 92"/>
                  <a:gd name="T4" fmla="+- 0 8220 8220"/>
                  <a:gd name="T5" fmla="*/ T4 w 46"/>
                  <a:gd name="T6" fmla="+- 0 12038 12007"/>
                  <a:gd name="T7" fmla="*/ 12038 h 92"/>
                  <a:gd name="T8" fmla="+- 0 8223 8220"/>
                  <a:gd name="T9" fmla="*/ T8 w 46"/>
                  <a:gd name="T10" fmla="+- 0 12025 12007"/>
                  <a:gd name="T11" fmla="*/ 12025 h 92"/>
                  <a:gd name="T12" fmla="+- 0 8266 8220"/>
                  <a:gd name="T13" fmla="*/ T12 w 46"/>
                  <a:gd name="T14" fmla="+- 0 12025 12007"/>
                  <a:gd name="T15" fmla="*/ 12025 h 92"/>
                  <a:gd name="T16" fmla="+- 0 8263 8220"/>
                  <a:gd name="T17" fmla="*/ T16 w 46"/>
                  <a:gd name="T18" fmla="+- 0 12038 12007"/>
                  <a:gd name="T19" fmla="*/ 12038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1"/>
                    </a:moveTo>
                    <a:lnTo>
                      <a:pt x="0" y="31"/>
                    </a:lnTo>
                    <a:lnTo>
                      <a:pt x="3" y="18"/>
                    </a:lnTo>
                    <a:lnTo>
                      <a:pt x="46" y="18"/>
                    </a:lnTo>
                    <a:lnTo>
                      <a:pt x="4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" name="Freeform 1911"/>
              <p:cNvSpPr>
                <a:spLocks/>
              </p:cNvSpPr>
              <p:nvPr/>
            </p:nvSpPr>
            <p:spPr bwMode="auto">
              <a:xfrm>
                <a:off x="8220" y="12007"/>
                <a:ext cx="46" cy="92"/>
              </a:xfrm>
              <a:custGeom>
                <a:avLst/>
                <a:gdLst>
                  <a:gd name="T0" fmla="+- 0 8234 8220"/>
                  <a:gd name="T1" fmla="*/ T0 w 46"/>
                  <a:gd name="T2" fmla="+- 0 12099 12007"/>
                  <a:gd name="T3" fmla="*/ 12099 h 92"/>
                  <a:gd name="T4" fmla="+- 0 8223 8220"/>
                  <a:gd name="T5" fmla="*/ T4 w 46"/>
                  <a:gd name="T6" fmla="+- 0 12087 12007"/>
                  <a:gd name="T7" fmla="*/ 12087 h 92"/>
                  <a:gd name="T8" fmla="+- 0 8230 8220"/>
                  <a:gd name="T9" fmla="*/ T8 w 46"/>
                  <a:gd name="T10" fmla="+- 0 12038 12007"/>
                  <a:gd name="T11" fmla="*/ 12038 h 92"/>
                  <a:gd name="T12" fmla="+- 0 8249 8220"/>
                  <a:gd name="T13" fmla="*/ T12 w 46"/>
                  <a:gd name="T14" fmla="+- 0 12038 12007"/>
                  <a:gd name="T15" fmla="*/ 12038 h 92"/>
                  <a:gd name="T16" fmla="+- 0 8242 8220"/>
                  <a:gd name="T17" fmla="*/ T16 w 46"/>
                  <a:gd name="T18" fmla="+- 0 12074 12007"/>
                  <a:gd name="T19" fmla="*/ 12074 h 92"/>
                  <a:gd name="T20" fmla="+- 0 8239 8220"/>
                  <a:gd name="T21" fmla="*/ T20 w 46"/>
                  <a:gd name="T22" fmla="+- 0 12083 12007"/>
                  <a:gd name="T23" fmla="*/ 12083 h 92"/>
                  <a:gd name="T24" fmla="+- 0 8244 8220"/>
                  <a:gd name="T25" fmla="*/ T24 w 46"/>
                  <a:gd name="T26" fmla="+- 0 12089 12007"/>
                  <a:gd name="T27" fmla="*/ 12089 h 92"/>
                  <a:gd name="T28" fmla="+- 0 8254 8220"/>
                  <a:gd name="T29" fmla="*/ T28 w 46"/>
                  <a:gd name="T30" fmla="+- 0 12089 12007"/>
                  <a:gd name="T31" fmla="*/ 12089 h 92"/>
                  <a:gd name="T32" fmla="+- 0 8252 8220"/>
                  <a:gd name="T33" fmla="*/ T32 w 46"/>
                  <a:gd name="T34" fmla="+- 0 12098 12007"/>
                  <a:gd name="T35" fmla="*/ 12098 h 92"/>
                  <a:gd name="T36" fmla="+- 0 8234 8220"/>
                  <a:gd name="T37" fmla="*/ T36 w 46"/>
                  <a:gd name="T38" fmla="+- 0 12099 12007"/>
                  <a:gd name="T39" fmla="*/ 12099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2"/>
                    </a:moveTo>
                    <a:lnTo>
                      <a:pt x="3" y="80"/>
                    </a:lnTo>
                    <a:lnTo>
                      <a:pt x="10" y="31"/>
                    </a:lnTo>
                    <a:lnTo>
                      <a:pt x="29" y="31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2"/>
                    </a:lnTo>
                    <a:lnTo>
                      <a:pt x="34" y="82"/>
                    </a:lnTo>
                    <a:lnTo>
                      <a:pt x="32" y="91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5" name="Freeform 1912"/>
              <p:cNvSpPr>
                <a:spLocks/>
              </p:cNvSpPr>
              <p:nvPr/>
            </p:nvSpPr>
            <p:spPr bwMode="auto">
              <a:xfrm>
                <a:off x="8220" y="12007"/>
                <a:ext cx="46" cy="92"/>
              </a:xfrm>
              <a:custGeom>
                <a:avLst/>
                <a:gdLst>
                  <a:gd name="T0" fmla="+- 0 8254 8220"/>
                  <a:gd name="T1" fmla="*/ T0 w 46"/>
                  <a:gd name="T2" fmla="+- 0 12089 12007"/>
                  <a:gd name="T3" fmla="*/ 12089 h 92"/>
                  <a:gd name="T4" fmla="+- 0 8244 8220"/>
                  <a:gd name="T5" fmla="*/ T4 w 46"/>
                  <a:gd name="T6" fmla="+- 0 12089 12007"/>
                  <a:gd name="T7" fmla="*/ 12089 h 92"/>
                  <a:gd name="T8" fmla="+- 0 8255 8220"/>
                  <a:gd name="T9" fmla="*/ T8 w 46"/>
                  <a:gd name="T10" fmla="+- 0 12086 12007"/>
                  <a:gd name="T11" fmla="*/ 12086 h 92"/>
                  <a:gd name="T12" fmla="+- 0 8254 8220"/>
                  <a:gd name="T13" fmla="*/ T12 w 46"/>
                  <a:gd name="T14" fmla="+- 0 12089 12007"/>
                  <a:gd name="T15" fmla="*/ 12089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2"/>
                    </a:moveTo>
                    <a:lnTo>
                      <a:pt x="24" y="82"/>
                    </a:lnTo>
                    <a:lnTo>
                      <a:pt x="35" y="79"/>
                    </a:lnTo>
                    <a:lnTo>
                      <a:pt x="3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4" name="Group 1913"/>
            <p:cNvGrpSpPr>
              <a:grpSpLocks/>
            </p:cNvGrpSpPr>
            <p:nvPr/>
          </p:nvGrpSpPr>
          <p:grpSpPr bwMode="auto">
            <a:xfrm>
              <a:off x="8262" y="12025"/>
              <a:ext cx="68" cy="75"/>
              <a:chOff x="8262" y="12025"/>
              <a:chExt cx="68" cy="75"/>
            </a:xfrm>
          </p:grpSpPr>
          <p:sp>
            <p:nvSpPr>
              <p:cNvPr id="3161" name="Freeform 1914"/>
              <p:cNvSpPr>
                <a:spLocks/>
              </p:cNvSpPr>
              <p:nvPr/>
            </p:nvSpPr>
            <p:spPr bwMode="auto">
              <a:xfrm>
                <a:off x="8262" y="12025"/>
                <a:ext cx="68" cy="75"/>
              </a:xfrm>
              <a:custGeom>
                <a:avLst/>
                <a:gdLst>
                  <a:gd name="T0" fmla="+- 0 8322 8262"/>
                  <a:gd name="T1" fmla="*/ T0 w 68"/>
                  <a:gd name="T2" fmla="+- 0 12088 12025"/>
                  <a:gd name="T3" fmla="*/ 12088 h 75"/>
                  <a:gd name="T4" fmla="+- 0 8294 8262"/>
                  <a:gd name="T5" fmla="*/ T4 w 68"/>
                  <a:gd name="T6" fmla="+- 0 12088 12025"/>
                  <a:gd name="T7" fmla="*/ 12088 h 75"/>
                  <a:gd name="T8" fmla="+- 0 8311 8262"/>
                  <a:gd name="T9" fmla="*/ T8 w 68"/>
                  <a:gd name="T10" fmla="+- 0 12080 12025"/>
                  <a:gd name="T11" fmla="*/ 12080 h 75"/>
                  <a:gd name="T12" fmla="+- 0 8300 8262"/>
                  <a:gd name="T13" fmla="*/ T12 w 68"/>
                  <a:gd name="T14" fmla="+- 0 12070 12025"/>
                  <a:gd name="T15" fmla="*/ 12070 h 75"/>
                  <a:gd name="T16" fmla="+- 0 8285 8262"/>
                  <a:gd name="T17" fmla="*/ T16 w 68"/>
                  <a:gd name="T18" fmla="+- 0 12065 12025"/>
                  <a:gd name="T19" fmla="*/ 12065 h 75"/>
                  <a:gd name="T20" fmla="+- 0 8273 8262"/>
                  <a:gd name="T21" fmla="*/ T20 w 68"/>
                  <a:gd name="T22" fmla="+- 0 12056 12025"/>
                  <a:gd name="T23" fmla="*/ 12056 h 75"/>
                  <a:gd name="T24" fmla="+- 0 8279 8262"/>
                  <a:gd name="T25" fmla="*/ T24 w 68"/>
                  <a:gd name="T26" fmla="+- 0 12036 12025"/>
                  <a:gd name="T27" fmla="*/ 12036 h 75"/>
                  <a:gd name="T28" fmla="+- 0 8295 8262"/>
                  <a:gd name="T29" fmla="*/ T28 w 68"/>
                  <a:gd name="T30" fmla="+- 0 12026 12025"/>
                  <a:gd name="T31" fmla="*/ 12026 h 75"/>
                  <a:gd name="T32" fmla="+- 0 8314 8262"/>
                  <a:gd name="T33" fmla="*/ T32 w 68"/>
                  <a:gd name="T34" fmla="+- 0 12025 12025"/>
                  <a:gd name="T35" fmla="*/ 12025 h 75"/>
                  <a:gd name="T36" fmla="+- 0 8328 8262"/>
                  <a:gd name="T37" fmla="*/ T36 w 68"/>
                  <a:gd name="T38" fmla="+- 0 12032 12025"/>
                  <a:gd name="T39" fmla="*/ 12032 h 75"/>
                  <a:gd name="T40" fmla="+- 0 8289 8262"/>
                  <a:gd name="T41" fmla="*/ T40 w 68"/>
                  <a:gd name="T42" fmla="+- 0 12032 12025"/>
                  <a:gd name="T43" fmla="*/ 12032 h 75"/>
                  <a:gd name="T44" fmla="+- 0 8289 8262"/>
                  <a:gd name="T45" fmla="*/ T44 w 68"/>
                  <a:gd name="T46" fmla="+- 0 12045 12025"/>
                  <a:gd name="T47" fmla="*/ 12045 h 75"/>
                  <a:gd name="T48" fmla="+- 0 8300 8262"/>
                  <a:gd name="T49" fmla="*/ T48 w 68"/>
                  <a:gd name="T50" fmla="+- 0 12053 12025"/>
                  <a:gd name="T51" fmla="*/ 12053 h 75"/>
                  <a:gd name="T52" fmla="+- 0 8316 8262"/>
                  <a:gd name="T53" fmla="*/ T52 w 68"/>
                  <a:gd name="T54" fmla="+- 0 12057 12025"/>
                  <a:gd name="T55" fmla="*/ 12057 h 75"/>
                  <a:gd name="T56" fmla="+- 0 8328 8262"/>
                  <a:gd name="T57" fmla="*/ T56 w 68"/>
                  <a:gd name="T58" fmla="+- 0 12068 12025"/>
                  <a:gd name="T59" fmla="*/ 12068 h 75"/>
                  <a:gd name="T60" fmla="+- 0 8322 8262"/>
                  <a:gd name="T61" fmla="*/ T60 w 68"/>
                  <a:gd name="T62" fmla="+- 0 12088 12025"/>
                  <a:gd name="T63" fmla="*/ 12088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5">
                    <a:moveTo>
                      <a:pt x="60" y="63"/>
                    </a:moveTo>
                    <a:lnTo>
                      <a:pt x="32" y="63"/>
                    </a:lnTo>
                    <a:lnTo>
                      <a:pt x="49" y="55"/>
                    </a:lnTo>
                    <a:lnTo>
                      <a:pt x="38" y="45"/>
                    </a:lnTo>
                    <a:lnTo>
                      <a:pt x="23" y="40"/>
                    </a:lnTo>
                    <a:lnTo>
                      <a:pt x="11" y="31"/>
                    </a:lnTo>
                    <a:lnTo>
                      <a:pt x="17" y="11"/>
                    </a:lnTo>
                    <a:lnTo>
                      <a:pt x="33" y="1"/>
                    </a:lnTo>
                    <a:lnTo>
                      <a:pt x="52" y="0"/>
                    </a:lnTo>
                    <a:lnTo>
                      <a:pt x="66" y="7"/>
                    </a:lnTo>
                    <a:lnTo>
                      <a:pt x="27" y="7"/>
                    </a:lnTo>
                    <a:lnTo>
                      <a:pt x="27" y="20"/>
                    </a:lnTo>
                    <a:lnTo>
                      <a:pt x="38" y="28"/>
                    </a:lnTo>
                    <a:lnTo>
                      <a:pt x="54" y="32"/>
                    </a:lnTo>
                    <a:lnTo>
                      <a:pt x="66" y="43"/>
                    </a:lnTo>
                    <a:lnTo>
                      <a:pt x="6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2" name="Freeform 1915"/>
              <p:cNvSpPr>
                <a:spLocks/>
              </p:cNvSpPr>
              <p:nvPr/>
            </p:nvSpPr>
            <p:spPr bwMode="auto">
              <a:xfrm>
                <a:off x="8262" y="12025"/>
                <a:ext cx="68" cy="75"/>
              </a:xfrm>
              <a:custGeom>
                <a:avLst/>
                <a:gdLst>
                  <a:gd name="T0" fmla="+- 0 8316 8262"/>
                  <a:gd name="T1" fmla="*/ T0 w 68"/>
                  <a:gd name="T2" fmla="+- 0 12045 12025"/>
                  <a:gd name="T3" fmla="*/ 12045 h 75"/>
                  <a:gd name="T4" fmla="+- 0 8316 8262"/>
                  <a:gd name="T5" fmla="*/ T4 w 68"/>
                  <a:gd name="T6" fmla="+- 0 12034 12025"/>
                  <a:gd name="T7" fmla="*/ 12034 h 75"/>
                  <a:gd name="T8" fmla="+- 0 8289 8262"/>
                  <a:gd name="T9" fmla="*/ T8 w 68"/>
                  <a:gd name="T10" fmla="+- 0 12032 12025"/>
                  <a:gd name="T11" fmla="*/ 12032 h 75"/>
                  <a:gd name="T12" fmla="+- 0 8328 8262"/>
                  <a:gd name="T13" fmla="*/ T12 w 68"/>
                  <a:gd name="T14" fmla="+- 0 12032 12025"/>
                  <a:gd name="T15" fmla="*/ 12032 h 75"/>
                  <a:gd name="T16" fmla="+- 0 8329 8262"/>
                  <a:gd name="T17" fmla="*/ T16 w 68"/>
                  <a:gd name="T18" fmla="+- 0 12033 12025"/>
                  <a:gd name="T19" fmla="*/ 12033 h 75"/>
                  <a:gd name="T20" fmla="+- 0 8316 8262"/>
                  <a:gd name="T21" fmla="*/ T20 w 68"/>
                  <a:gd name="T22" fmla="+- 0 12045 12025"/>
                  <a:gd name="T23" fmla="*/ 12045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8" h="75">
                    <a:moveTo>
                      <a:pt x="54" y="20"/>
                    </a:moveTo>
                    <a:lnTo>
                      <a:pt x="54" y="9"/>
                    </a:lnTo>
                    <a:lnTo>
                      <a:pt x="27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5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5" name="Freeform 1916"/>
              <p:cNvSpPr>
                <a:spLocks/>
              </p:cNvSpPr>
              <p:nvPr/>
            </p:nvSpPr>
            <p:spPr bwMode="auto">
              <a:xfrm>
                <a:off x="8262" y="12025"/>
                <a:ext cx="68" cy="75"/>
              </a:xfrm>
              <a:custGeom>
                <a:avLst/>
                <a:gdLst>
                  <a:gd name="T0" fmla="+- 0 8285 8262"/>
                  <a:gd name="T1" fmla="*/ T0 w 68"/>
                  <a:gd name="T2" fmla="+- 0 12099 12025"/>
                  <a:gd name="T3" fmla="*/ 12099 h 75"/>
                  <a:gd name="T4" fmla="+- 0 8267 8262"/>
                  <a:gd name="T5" fmla="*/ T4 w 68"/>
                  <a:gd name="T6" fmla="+- 0 12092 12025"/>
                  <a:gd name="T7" fmla="*/ 12092 h 75"/>
                  <a:gd name="T8" fmla="+- 0 8264 8262"/>
                  <a:gd name="T9" fmla="*/ T8 w 68"/>
                  <a:gd name="T10" fmla="+- 0 12087 12025"/>
                  <a:gd name="T11" fmla="*/ 12087 h 75"/>
                  <a:gd name="T12" fmla="+- 0 8262 8262"/>
                  <a:gd name="T13" fmla="*/ T12 w 68"/>
                  <a:gd name="T14" fmla="+- 0 12080 12025"/>
                  <a:gd name="T15" fmla="*/ 12080 h 75"/>
                  <a:gd name="T16" fmla="+- 0 8279 8262"/>
                  <a:gd name="T17" fmla="*/ T16 w 68"/>
                  <a:gd name="T18" fmla="+- 0 12078 12025"/>
                  <a:gd name="T19" fmla="*/ 12078 h 75"/>
                  <a:gd name="T20" fmla="+- 0 8294 8262"/>
                  <a:gd name="T21" fmla="*/ T20 w 68"/>
                  <a:gd name="T22" fmla="+- 0 12088 12025"/>
                  <a:gd name="T23" fmla="*/ 12088 h 75"/>
                  <a:gd name="T24" fmla="+- 0 8322 8262"/>
                  <a:gd name="T25" fmla="*/ T24 w 68"/>
                  <a:gd name="T26" fmla="+- 0 12088 12025"/>
                  <a:gd name="T27" fmla="*/ 12088 h 75"/>
                  <a:gd name="T28" fmla="+- 0 8321 8262"/>
                  <a:gd name="T29" fmla="*/ T28 w 68"/>
                  <a:gd name="T30" fmla="+- 0 12089 12025"/>
                  <a:gd name="T31" fmla="*/ 12089 h 75"/>
                  <a:gd name="T32" fmla="+- 0 8305 8262"/>
                  <a:gd name="T33" fmla="*/ T32 w 68"/>
                  <a:gd name="T34" fmla="+- 0 12099 12025"/>
                  <a:gd name="T35" fmla="*/ 12099 h 75"/>
                  <a:gd name="T36" fmla="+- 0 8285 8262"/>
                  <a:gd name="T37" fmla="*/ T36 w 68"/>
                  <a:gd name="T38" fmla="+- 0 12099 12025"/>
                  <a:gd name="T39" fmla="*/ 12099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8" h="75">
                    <a:moveTo>
                      <a:pt x="23" y="74"/>
                    </a:moveTo>
                    <a:lnTo>
                      <a:pt x="5" y="67"/>
                    </a:lnTo>
                    <a:lnTo>
                      <a:pt x="2" y="62"/>
                    </a:lnTo>
                    <a:lnTo>
                      <a:pt x="0" y="55"/>
                    </a:lnTo>
                    <a:lnTo>
                      <a:pt x="17" y="53"/>
                    </a:lnTo>
                    <a:lnTo>
                      <a:pt x="32" y="63"/>
                    </a:lnTo>
                    <a:lnTo>
                      <a:pt x="60" y="63"/>
                    </a:lnTo>
                    <a:lnTo>
                      <a:pt x="59" y="64"/>
                    </a:lnTo>
                    <a:lnTo>
                      <a:pt x="43" y="74"/>
                    </a:lnTo>
                    <a:lnTo>
                      <a:pt x="2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5" name="Group 1917"/>
            <p:cNvGrpSpPr>
              <a:grpSpLocks/>
            </p:cNvGrpSpPr>
            <p:nvPr/>
          </p:nvGrpSpPr>
          <p:grpSpPr bwMode="auto">
            <a:xfrm>
              <a:off x="8326" y="11997"/>
              <a:ext cx="55" cy="131"/>
              <a:chOff x="8326" y="11997"/>
              <a:chExt cx="55" cy="131"/>
            </a:xfrm>
          </p:grpSpPr>
          <p:sp>
            <p:nvSpPr>
              <p:cNvPr id="3160" name="Freeform 1918"/>
              <p:cNvSpPr>
                <a:spLocks/>
              </p:cNvSpPr>
              <p:nvPr/>
            </p:nvSpPr>
            <p:spPr bwMode="auto">
              <a:xfrm>
                <a:off x="8326" y="11997"/>
                <a:ext cx="55" cy="131"/>
              </a:xfrm>
              <a:custGeom>
                <a:avLst/>
                <a:gdLst>
                  <a:gd name="T0" fmla="+- 0 8326 8326"/>
                  <a:gd name="T1" fmla="*/ T0 w 55"/>
                  <a:gd name="T2" fmla="+- 0 12128 11997"/>
                  <a:gd name="T3" fmla="*/ 12128 h 131"/>
                  <a:gd name="T4" fmla="+- 0 8339 8326"/>
                  <a:gd name="T5" fmla="*/ T4 w 55"/>
                  <a:gd name="T6" fmla="+- 0 12113 11997"/>
                  <a:gd name="T7" fmla="*/ 12113 h 131"/>
                  <a:gd name="T8" fmla="+- 0 8349 8326"/>
                  <a:gd name="T9" fmla="*/ T8 w 55"/>
                  <a:gd name="T10" fmla="+- 0 12097 11997"/>
                  <a:gd name="T11" fmla="*/ 12097 h 131"/>
                  <a:gd name="T12" fmla="+- 0 8357 8326"/>
                  <a:gd name="T13" fmla="*/ T12 w 55"/>
                  <a:gd name="T14" fmla="+- 0 12079 11997"/>
                  <a:gd name="T15" fmla="*/ 12079 h 131"/>
                  <a:gd name="T16" fmla="+- 0 8361 8326"/>
                  <a:gd name="T17" fmla="*/ T16 w 55"/>
                  <a:gd name="T18" fmla="+- 0 12058 11997"/>
                  <a:gd name="T19" fmla="*/ 12058 h 131"/>
                  <a:gd name="T20" fmla="+- 0 8360 8326"/>
                  <a:gd name="T21" fmla="*/ T20 w 55"/>
                  <a:gd name="T22" fmla="+- 0 12031 11997"/>
                  <a:gd name="T23" fmla="*/ 12031 h 131"/>
                  <a:gd name="T24" fmla="+- 0 8357 8326"/>
                  <a:gd name="T25" fmla="*/ T24 w 55"/>
                  <a:gd name="T26" fmla="+- 0 12012 11997"/>
                  <a:gd name="T27" fmla="*/ 12012 h 131"/>
                  <a:gd name="T28" fmla="+- 0 8352 8326"/>
                  <a:gd name="T29" fmla="*/ T28 w 55"/>
                  <a:gd name="T30" fmla="+- 0 11998 11997"/>
                  <a:gd name="T31" fmla="*/ 11998 h 131"/>
                  <a:gd name="T32" fmla="+- 0 8370 8326"/>
                  <a:gd name="T33" fmla="*/ T32 w 55"/>
                  <a:gd name="T34" fmla="+- 0 11997 11997"/>
                  <a:gd name="T35" fmla="*/ 11997 h 131"/>
                  <a:gd name="T36" fmla="+- 0 8377 8326"/>
                  <a:gd name="T37" fmla="*/ T36 w 55"/>
                  <a:gd name="T38" fmla="+- 0 12014 11997"/>
                  <a:gd name="T39" fmla="*/ 12014 h 131"/>
                  <a:gd name="T40" fmla="+- 0 8380 8326"/>
                  <a:gd name="T41" fmla="*/ T40 w 55"/>
                  <a:gd name="T42" fmla="+- 0 12035 11997"/>
                  <a:gd name="T43" fmla="*/ 12035 h 131"/>
                  <a:gd name="T44" fmla="+- 0 8381 8326"/>
                  <a:gd name="T45" fmla="*/ T44 w 55"/>
                  <a:gd name="T46" fmla="+- 0 12045 11997"/>
                  <a:gd name="T47" fmla="*/ 12045 h 131"/>
                  <a:gd name="T48" fmla="+- 0 8379 8326"/>
                  <a:gd name="T49" fmla="*/ T48 w 55"/>
                  <a:gd name="T50" fmla="+- 0 12069 11997"/>
                  <a:gd name="T51" fmla="*/ 12069 h 131"/>
                  <a:gd name="T52" fmla="+- 0 8373 8326"/>
                  <a:gd name="T53" fmla="*/ T52 w 55"/>
                  <a:gd name="T54" fmla="+- 0 12089 11997"/>
                  <a:gd name="T55" fmla="*/ 12089 h 131"/>
                  <a:gd name="T56" fmla="+- 0 8364 8326"/>
                  <a:gd name="T57" fmla="*/ T56 w 55"/>
                  <a:gd name="T58" fmla="+- 0 12106 11997"/>
                  <a:gd name="T59" fmla="*/ 12106 h 131"/>
                  <a:gd name="T60" fmla="+- 0 8352 8326"/>
                  <a:gd name="T61" fmla="*/ T60 w 55"/>
                  <a:gd name="T62" fmla="+- 0 12121 11997"/>
                  <a:gd name="T63" fmla="*/ 12121 h 131"/>
                  <a:gd name="T64" fmla="+- 0 8326 8326"/>
                  <a:gd name="T65" fmla="*/ T64 w 55"/>
                  <a:gd name="T66" fmla="+- 0 12128 11997"/>
                  <a:gd name="T67" fmla="*/ 12128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1"/>
                    </a:moveTo>
                    <a:lnTo>
                      <a:pt x="13" y="116"/>
                    </a:lnTo>
                    <a:lnTo>
                      <a:pt x="23" y="100"/>
                    </a:lnTo>
                    <a:lnTo>
                      <a:pt x="31" y="82"/>
                    </a:lnTo>
                    <a:lnTo>
                      <a:pt x="35" y="61"/>
                    </a:lnTo>
                    <a:lnTo>
                      <a:pt x="34" y="34"/>
                    </a:lnTo>
                    <a:lnTo>
                      <a:pt x="31" y="15"/>
                    </a:lnTo>
                    <a:lnTo>
                      <a:pt x="26" y="1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4" y="38"/>
                    </a:lnTo>
                    <a:lnTo>
                      <a:pt x="55" y="48"/>
                    </a:lnTo>
                    <a:lnTo>
                      <a:pt x="53" y="72"/>
                    </a:lnTo>
                    <a:lnTo>
                      <a:pt x="47" y="92"/>
                    </a:lnTo>
                    <a:lnTo>
                      <a:pt x="38" y="109"/>
                    </a:lnTo>
                    <a:lnTo>
                      <a:pt x="26" y="12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6" name="Group 1919"/>
            <p:cNvGrpSpPr>
              <a:grpSpLocks/>
            </p:cNvGrpSpPr>
            <p:nvPr/>
          </p:nvGrpSpPr>
          <p:grpSpPr bwMode="auto">
            <a:xfrm>
              <a:off x="10158" y="9692"/>
              <a:ext cx="95" cy="96"/>
              <a:chOff x="10158" y="9692"/>
              <a:chExt cx="95" cy="96"/>
            </a:xfrm>
          </p:grpSpPr>
          <p:sp>
            <p:nvSpPr>
              <p:cNvPr id="3157" name="Freeform 1920"/>
              <p:cNvSpPr>
                <a:spLocks/>
              </p:cNvSpPr>
              <p:nvPr/>
            </p:nvSpPr>
            <p:spPr bwMode="auto">
              <a:xfrm>
                <a:off x="10158" y="9692"/>
                <a:ext cx="95" cy="96"/>
              </a:xfrm>
              <a:custGeom>
                <a:avLst/>
                <a:gdLst>
                  <a:gd name="T0" fmla="+- 0 10213 10158"/>
                  <a:gd name="T1" fmla="*/ T0 w 95"/>
                  <a:gd name="T2" fmla="+- 0 9788 9692"/>
                  <a:gd name="T3" fmla="*/ 9788 h 96"/>
                  <a:gd name="T4" fmla="+- 0 10190 10158"/>
                  <a:gd name="T5" fmla="*/ T4 w 95"/>
                  <a:gd name="T6" fmla="+- 0 9786 9692"/>
                  <a:gd name="T7" fmla="*/ 9786 h 96"/>
                  <a:gd name="T8" fmla="+- 0 10173 10158"/>
                  <a:gd name="T9" fmla="*/ T8 w 95"/>
                  <a:gd name="T10" fmla="+- 0 9778 9692"/>
                  <a:gd name="T11" fmla="*/ 9778 h 96"/>
                  <a:gd name="T12" fmla="+- 0 10162 10158"/>
                  <a:gd name="T13" fmla="*/ T12 w 95"/>
                  <a:gd name="T14" fmla="+- 0 9764 9692"/>
                  <a:gd name="T15" fmla="*/ 9764 h 96"/>
                  <a:gd name="T16" fmla="+- 0 10158 10158"/>
                  <a:gd name="T17" fmla="*/ T16 w 95"/>
                  <a:gd name="T18" fmla="+- 0 9747 9692"/>
                  <a:gd name="T19" fmla="*/ 9747 h 96"/>
                  <a:gd name="T20" fmla="+- 0 10160 10158"/>
                  <a:gd name="T21" fmla="*/ T20 w 95"/>
                  <a:gd name="T22" fmla="+- 0 9730 9692"/>
                  <a:gd name="T23" fmla="*/ 9730 h 96"/>
                  <a:gd name="T24" fmla="+- 0 10167 10158"/>
                  <a:gd name="T25" fmla="*/ T24 w 95"/>
                  <a:gd name="T26" fmla="+- 0 9715 9692"/>
                  <a:gd name="T27" fmla="*/ 9715 h 96"/>
                  <a:gd name="T28" fmla="+- 0 10181 10158"/>
                  <a:gd name="T29" fmla="*/ T28 w 95"/>
                  <a:gd name="T30" fmla="+- 0 9702 9692"/>
                  <a:gd name="T31" fmla="*/ 9702 h 96"/>
                  <a:gd name="T32" fmla="+- 0 10201 10158"/>
                  <a:gd name="T33" fmla="*/ T32 w 95"/>
                  <a:gd name="T34" fmla="+- 0 9694 9692"/>
                  <a:gd name="T35" fmla="*/ 9694 h 96"/>
                  <a:gd name="T36" fmla="+- 0 10221 10158"/>
                  <a:gd name="T37" fmla="*/ T36 w 95"/>
                  <a:gd name="T38" fmla="+- 0 9692 9692"/>
                  <a:gd name="T39" fmla="*/ 9692 h 96"/>
                  <a:gd name="T40" fmla="+- 0 10238 10158"/>
                  <a:gd name="T41" fmla="*/ T40 w 95"/>
                  <a:gd name="T42" fmla="+- 0 9697 9692"/>
                  <a:gd name="T43" fmla="*/ 9697 h 96"/>
                  <a:gd name="T44" fmla="+- 0 10247 10158"/>
                  <a:gd name="T45" fmla="*/ T44 w 95"/>
                  <a:gd name="T46" fmla="+- 0 9707 9692"/>
                  <a:gd name="T47" fmla="*/ 9707 h 96"/>
                  <a:gd name="T48" fmla="+- 0 10213 10158"/>
                  <a:gd name="T49" fmla="*/ T48 w 95"/>
                  <a:gd name="T50" fmla="+- 0 9707 9692"/>
                  <a:gd name="T51" fmla="*/ 9707 h 96"/>
                  <a:gd name="T52" fmla="+- 0 10191 10158"/>
                  <a:gd name="T53" fmla="*/ T52 w 95"/>
                  <a:gd name="T54" fmla="+- 0 9713 9692"/>
                  <a:gd name="T55" fmla="*/ 9713 h 96"/>
                  <a:gd name="T56" fmla="+- 0 10180 10158"/>
                  <a:gd name="T57" fmla="*/ T56 w 95"/>
                  <a:gd name="T58" fmla="+- 0 9731 9692"/>
                  <a:gd name="T59" fmla="*/ 9731 h 96"/>
                  <a:gd name="T60" fmla="+- 0 10181 10158"/>
                  <a:gd name="T61" fmla="*/ T60 w 95"/>
                  <a:gd name="T62" fmla="+- 0 9760 9692"/>
                  <a:gd name="T63" fmla="*/ 9760 h 96"/>
                  <a:gd name="T64" fmla="+- 0 10191 10158"/>
                  <a:gd name="T65" fmla="*/ T64 w 95"/>
                  <a:gd name="T66" fmla="+- 0 9773 9692"/>
                  <a:gd name="T67" fmla="*/ 9773 h 96"/>
                  <a:gd name="T68" fmla="+- 0 10237 10158"/>
                  <a:gd name="T69" fmla="*/ T68 w 95"/>
                  <a:gd name="T70" fmla="+- 0 9773 9692"/>
                  <a:gd name="T71" fmla="*/ 9773 h 96"/>
                  <a:gd name="T72" fmla="+- 0 10232 10158"/>
                  <a:gd name="T73" fmla="*/ T72 w 95"/>
                  <a:gd name="T74" fmla="+- 0 9779 9692"/>
                  <a:gd name="T75" fmla="*/ 9779 h 96"/>
                  <a:gd name="T76" fmla="+- 0 10213 10158"/>
                  <a:gd name="T77" fmla="*/ T76 w 95"/>
                  <a:gd name="T78" fmla="+- 0 9788 9692"/>
                  <a:gd name="T79" fmla="*/ 9788 h 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95" h="96">
                    <a:moveTo>
                      <a:pt x="55" y="96"/>
                    </a:moveTo>
                    <a:lnTo>
                      <a:pt x="32" y="94"/>
                    </a:lnTo>
                    <a:lnTo>
                      <a:pt x="15" y="86"/>
                    </a:lnTo>
                    <a:lnTo>
                      <a:pt x="4" y="72"/>
                    </a:lnTo>
                    <a:lnTo>
                      <a:pt x="0" y="55"/>
                    </a:lnTo>
                    <a:lnTo>
                      <a:pt x="2" y="38"/>
                    </a:lnTo>
                    <a:lnTo>
                      <a:pt x="9" y="23"/>
                    </a:lnTo>
                    <a:lnTo>
                      <a:pt x="23" y="10"/>
                    </a:lnTo>
                    <a:lnTo>
                      <a:pt x="43" y="2"/>
                    </a:lnTo>
                    <a:lnTo>
                      <a:pt x="63" y="0"/>
                    </a:lnTo>
                    <a:lnTo>
                      <a:pt x="80" y="5"/>
                    </a:lnTo>
                    <a:lnTo>
                      <a:pt x="89" y="15"/>
                    </a:lnTo>
                    <a:lnTo>
                      <a:pt x="55" y="15"/>
                    </a:lnTo>
                    <a:lnTo>
                      <a:pt x="33" y="21"/>
                    </a:lnTo>
                    <a:lnTo>
                      <a:pt x="22" y="39"/>
                    </a:lnTo>
                    <a:lnTo>
                      <a:pt x="23" y="68"/>
                    </a:lnTo>
                    <a:lnTo>
                      <a:pt x="33" y="81"/>
                    </a:lnTo>
                    <a:lnTo>
                      <a:pt x="79" y="81"/>
                    </a:lnTo>
                    <a:lnTo>
                      <a:pt x="74" y="87"/>
                    </a:lnTo>
                    <a:lnTo>
                      <a:pt x="55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8" name="Freeform 1921"/>
              <p:cNvSpPr>
                <a:spLocks/>
              </p:cNvSpPr>
              <p:nvPr/>
            </p:nvSpPr>
            <p:spPr bwMode="auto">
              <a:xfrm>
                <a:off x="10158" y="9692"/>
                <a:ext cx="95" cy="96"/>
              </a:xfrm>
              <a:custGeom>
                <a:avLst/>
                <a:gdLst>
                  <a:gd name="T0" fmla="+- 0 10234 10158"/>
                  <a:gd name="T1" fmla="*/ T0 w 95"/>
                  <a:gd name="T2" fmla="+- 0 9723 9692"/>
                  <a:gd name="T3" fmla="*/ 9723 h 96"/>
                  <a:gd name="T4" fmla="+- 0 10232 10158"/>
                  <a:gd name="T5" fmla="*/ T4 w 95"/>
                  <a:gd name="T6" fmla="+- 0 9713 9692"/>
                  <a:gd name="T7" fmla="*/ 9713 h 96"/>
                  <a:gd name="T8" fmla="+- 0 10224 10158"/>
                  <a:gd name="T9" fmla="*/ T8 w 95"/>
                  <a:gd name="T10" fmla="+- 0 9707 9692"/>
                  <a:gd name="T11" fmla="*/ 9707 h 96"/>
                  <a:gd name="T12" fmla="+- 0 10247 10158"/>
                  <a:gd name="T13" fmla="*/ T12 w 95"/>
                  <a:gd name="T14" fmla="+- 0 9707 9692"/>
                  <a:gd name="T15" fmla="*/ 9707 h 96"/>
                  <a:gd name="T16" fmla="+- 0 10250 10158"/>
                  <a:gd name="T17" fmla="*/ T16 w 95"/>
                  <a:gd name="T18" fmla="+- 0 9711 9692"/>
                  <a:gd name="T19" fmla="*/ 9711 h 96"/>
                  <a:gd name="T20" fmla="+- 0 10252 10158"/>
                  <a:gd name="T21" fmla="*/ T20 w 95"/>
                  <a:gd name="T22" fmla="+- 0 9715 9692"/>
                  <a:gd name="T23" fmla="*/ 9715 h 96"/>
                  <a:gd name="T24" fmla="+- 0 10253 10158"/>
                  <a:gd name="T25" fmla="*/ T24 w 95"/>
                  <a:gd name="T26" fmla="+- 0 9718 9692"/>
                  <a:gd name="T27" fmla="*/ 9718 h 96"/>
                  <a:gd name="T28" fmla="+- 0 10234 10158"/>
                  <a:gd name="T29" fmla="*/ T28 w 95"/>
                  <a:gd name="T30" fmla="+- 0 9723 9692"/>
                  <a:gd name="T31" fmla="*/ 9723 h 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5" h="96">
                    <a:moveTo>
                      <a:pt x="76" y="31"/>
                    </a:moveTo>
                    <a:lnTo>
                      <a:pt x="74" y="21"/>
                    </a:lnTo>
                    <a:lnTo>
                      <a:pt x="66" y="15"/>
                    </a:lnTo>
                    <a:lnTo>
                      <a:pt x="89" y="15"/>
                    </a:lnTo>
                    <a:lnTo>
                      <a:pt x="92" y="19"/>
                    </a:lnTo>
                    <a:lnTo>
                      <a:pt x="94" y="23"/>
                    </a:lnTo>
                    <a:lnTo>
                      <a:pt x="95" y="26"/>
                    </a:lnTo>
                    <a:lnTo>
                      <a:pt x="76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9" name="Freeform 1922"/>
              <p:cNvSpPr>
                <a:spLocks/>
              </p:cNvSpPr>
              <p:nvPr/>
            </p:nvSpPr>
            <p:spPr bwMode="auto">
              <a:xfrm>
                <a:off x="10158" y="9692"/>
                <a:ext cx="95" cy="96"/>
              </a:xfrm>
              <a:custGeom>
                <a:avLst/>
                <a:gdLst>
                  <a:gd name="T0" fmla="+- 0 10237 10158"/>
                  <a:gd name="T1" fmla="*/ T0 w 95"/>
                  <a:gd name="T2" fmla="+- 0 9773 9692"/>
                  <a:gd name="T3" fmla="*/ 9773 h 96"/>
                  <a:gd name="T4" fmla="+- 0 10191 10158"/>
                  <a:gd name="T5" fmla="*/ T4 w 95"/>
                  <a:gd name="T6" fmla="+- 0 9773 9692"/>
                  <a:gd name="T7" fmla="*/ 9773 h 96"/>
                  <a:gd name="T8" fmla="+- 0 10216 10158"/>
                  <a:gd name="T9" fmla="*/ T8 w 95"/>
                  <a:gd name="T10" fmla="+- 0 9769 9692"/>
                  <a:gd name="T11" fmla="*/ 9769 h 96"/>
                  <a:gd name="T12" fmla="+- 0 10228 10158"/>
                  <a:gd name="T13" fmla="*/ T12 w 95"/>
                  <a:gd name="T14" fmla="+- 0 9758 9692"/>
                  <a:gd name="T15" fmla="*/ 9758 h 96"/>
                  <a:gd name="T16" fmla="+- 0 10244 10158"/>
                  <a:gd name="T17" fmla="*/ T16 w 95"/>
                  <a:gd name="T18" fmla="+- 0 9765 9692"/>
                  <a:gd name="T19" fmla="*/ 9765 h 96"/>
                  <a:gd name="T20" fmla="+- 0 10237 10158"/>
                  <a:gd name="T21" fmla="*/ T20 w 95"/>
                  <a:gd name="T22" fmla="+- 0 9773 9692"/>
                  <a:gd name="T23" fmla="*/ 9773 h 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5" h="96">
                    <a:moveTo>
                      <a:pt x="79" y="81"/>
                    </a:moveTo>
                    <a:lnTo>
                      <a:pt x="33" y="81"/>
                    </a:lnTo>
                    <a:lnTo>
                      <a:pt x="58" y="77"/>
                    </a:lnTo>
                    <a:lnTo>
                      <a:pt x="70" y="66"/>
                    </a:lnTo>
                    <a:lnTo>
                      <a:pt x="86" y="73"/>
                    </a:lnTo>
                    <a:lnTo>
                      <a:pt x="79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7" name="Group 1923"/>
            <p:cNvGrpSpPr>
              <a:grpSpLocks/>
            </p:cNvGrpSpPr>
            <p:nvPr/>
          </p:nvGrpSpPr>
          <p:grpSpPr bwMode="auto">
            <a:xfrm>
              <a:off x="10258" y="9691"/>
              <a:ext cx="95" cy="100"/>
              <a:chOff x="10258" y="9691"/>
              <a:chExt cx="95" cy="100"/>
            </a:xfrm>
          </p:grpSpPr>
          <p:sp>
            <p:nvSpPr>
              <p:cNvPr id="3155" name="Freeform 1924"/>
              <p:cNvSpPr>
                <a:spLocks/>
              </p:cNvSpPr>
              <p:nvPr/>
            </p:nvSpPr>
            <p:spPr bwMode="auto">
              <a:xfrm>
                <a:off x="10258" y="9691"/>
                <a:ext cx="95" cy="100"/>
              </a:xfrm>
              <a:custGeom>
                <a:avLst/>
                <a:gdLst>
                  <a:gd name="T0" fmla="+- 0 10303 10258"/>
                  <a:gd name="T1" fmla="*/ T0 w 95"/>
                  <a:gd name="T2" fmla="+- 0 9790 9691"/>
                  <a:gd name="T3" fmla="*/ 9790 h 100"/>
                  <a:gd name="T4" fmla="+- 0 10279 10258"/>
                  <a:gd name="T5" fmla="*/ T4 w 95"/>
                  <a:gd name="T6" fmla="+- 0 9786 9691"/>
                  <a:gd name="T7" fmla="*/ 9786 h 100"/>
                  <a:gd name="T8" fmla="+- 0 10263 10258"/>
                  <a:gd name="T9" fmla="*/ T8 w 95"/>
                  <a:gd name="T10" fmla="+- 0 9772 9691"/>
                  <a:gd name="T11" fmla="*/ 9772 h 100"/>
                  <a:gd name="T12" fmla="+- 0 10258 10258"/>
                  <a:gd name="T13" fmla="*/ T12 w 95"/>
                  <a:gd name="T14" fmla="+- 0 9751 9691"/>
                  <a:gd name="T15" fmla="*/ 9751 h 100"/>
                  <a:gd name="T16" fmla="+- 0 10258 10258"/>
                  <a:gd name="T17" fmla="*/ T16 w 95"/>
                  <a:gd name="T18" fmla="+- 0 9750 9691"/>
                  <a:gd name="T19" fmla="*/ 9750 h 100"/>
                  <a:gd name="T20" fmla="+- 0 10262 10258"/>
                  <a:gd name="T21" fmla="*/ T20 w 95"/>
                  <a:gd name="T22" fmla="+- 0 9726 9691"/>
                  <a:gd name="T23" fmla="*/ 9726 h 100"/>
                  <a:gd name="T24" fmla="+- 0 10272 10258"/>
                  <a:gd name="T25" fmla="*/ T24 w 95"/>
                  <a:gd name="T26" fmla="+- 0 9708 9691"/>
                  <a:gd name="T27" fmla="*/ 9708 h 100"/>
                  <a:gd name="T28" fmla="+- 0 10289 10258"/>
                  <a:gd name="T29" fmla="*/ T28 w 95"/>
                  <a:gd name="T30" fmla="+- 0 9696 9691"/>
                  <a:gd name="T31" fmla="*/ 9696 h 100"/>
                  <a:gd name="T32" fmla="+- 0 10313 10258"/>
                  <a:gd name="T33" fmla="*/ T32 w 95"/>
                  <a:gd name="T34" fmla="+- 0 9691 9691"/>
                  <a:gd name="T35" fmla="*/ 9691 h 100"/>
                  <a:gd name="T36" fmla="+- 0 10337 10258"/>
                  <a:gd name="T37" fmla="*/ T36 w 95"/>
                  <a:gd name="T38" fmla="+- 0 9696 9691"/>
                  <a:gd name="T39" fmla="*/ 9696 h 100"/>
                  <a:gd name="T40" fmla="+- 0 10350 10258"/>
                  <a:gd name="T41" fmla="*/ T40 w 95"/>
                  <a:gd name="T42" fmla="+- 0 9707 9691"/>
                  <a:gd name="T43" fmla="*/ 9707 h 100"/>
                  <a:gd name="T44" fmla="+- 0 10313 10258"/>
                  <a:gd name="T45" fmla="*/ T44 w 95"/>
                  <a:gd name="T46" fmla="+- 0 9707 9691"/>
                  <a:gd name="T47" fmla="*/ 9707 h 100"/>
                  <a:gd name="T48" fmla="+- 0 10292 10258"/>
                  <a:gd name="T49" fmla="*/ T48 w 95"/>
                  <a:gd name="T50" fmla="+- 0 9714 9691"/>
                  <a:gd name="T51" fmla="*/ 9714 h 100"/>
                  <a:gd name="T52" fmla="+- 0 10281 10258"/>
                  <a:gd name="T53" fmla="*/ T52 w 95"/>
                  <a:gd name="T54" fmla="+- 0 9731 9691"/>
                  <a:gd name="T55" fmla="*/ 9731 h 100"/>
                  <a:gd name="T56" fmla="+- 0 10282 10258"/>
                  <a:gd name="T57" fmla="*/ T56 w 95"/>
                  <a:gd name="T58" fmla="+- 0 9761 9691"/>
                  <a:gd name="T59" fmla="*/ 9761 h 100"/>
                  <a:gd name="T60" fmla="+- 0 10292 10258"/>
                  <a:gd name="T61" fmla="*/ T60 w 95"/>
                  <a:gd name="T62" fmla="+- 0 9773 9691"/>
                  <a:gd name="T63" fmla="*/ 9773 h 100"/>
                  <a:gd name="T64" fmla="+- 0 10340 10258"/>
                  <a:gd name="T65" fmla="*/ T64 w 95"/>
                  <a:gd name="T66" fmla="+- 0 9773 9691"/>
                  <a:gd name="T67" fmla="*/ 9773 h 100"/>
                  <a:gd name="T68" fmla="+- 0 10337 10258"/>
                  <a:gd name="T69" fmla="*/ T68 w 95"/>
                  <a:gd name="T70" fmla="+- 0 9778 9691"/>
                  <a:gd name="T71" fmla="*/ 9778 h 100"/>
                  <a:gd name="T72" fmla="+- 0 10322 10258"/>
                  <a:gd name="T73" fmla="*/ T72 w 95"/>
                  <a:gd name="T74" fmla="+- 0 9787 9691"/>
                  <a:gd name="T75" fmla="*/ 9787 h 100"/>
                  <a:gd name="T76" fmla="+- 0 10303 10258"/>
                  <a:gd name="T77" fmla="*/ T76 w 95"/>
                  <a:gd name="T78" fmla="+- 0 9790 9691"/>
                  <a:gd name="T79" fmla="*/ 9790 h 1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95" h="100">
                    <a:moveTo>
                      <a:pt x="45" y="99"/>
                    </a:moveTo>
                    <a:lnTo>
                      <a:pt x="21" y="95"/>
                    </a:lnTo>
                    <a:lnTo>
                      <a:pt x="5" y="8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4" y="35"/>
                    </a:lnTo>
                    <a:lnTo>
                      <a:pt x="14" y="17"/>
                    </a:lnTo>
                    <a:lnTo>
                      <a:pt x="31" y="5"/>
                    </a:lnTo>
                    <a:lnTo>
                      <a:pt x="55" y="0"/>
                    </a:lnTo>
                    <a:lnTo>
                      <a:pt x="79" y="5"/>
                    </a:lnTo>
                    <a:lnTo>
                      <a:pt x="92" y="16"/>
                    </a:lnTo>
                    <a:lnTo>
                      <a:pt x="55" y="16"/>
                    </a:lnTo>
                    <a:lnTo>
                      <a:pt x="34" y="23"/>
                    </a:lnTo>
                    <a:lnTo>
                      <a:pt x="23" y="40"/>
                    </a:lnTo>
                    <a:lnTo>
                      <a:pt x="24" y="70"/>
                    </a:lnTo>
                    <a:lnTo>
                      <a:pt x="34" y="82"/>
                    </a:lnTo>
                    <a:lnTo>
                      <a:pt x="82" y="82"/>
                    </a:lnTo>
                    <a:lnTo>
                      <a:pt x="79" y="87"/>
                    </a:lnTo>
                    <a:lnTo>
                      <a:pt x="64" y="96"/>
                    </a:lnTo>
                    <a:lnTo>
                      <a:pt x="45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6" name="Freeform 1925"/>
              <p:cNvSpPr>
                <a:spLocks/>
              </p:cNvSpPr>
              <p:nvPr/>
            </p:nvSpPr>
            <p:spPr bwMode="auto">
              <a:xfrm>
                <a:off x="10258" y="9691"/>
                <a:ext cx="95" cy="100"/>
              </a:xfrm>
              <a:custGeom>
                <a:avLst/>
                <a:gdLst>
                  <a:gd name="T0" fmla="+- 0 10340 10258"/>
                  <a:gd name="T1" fmla="*/ T0 w 95"/>
                  <a:gd name="T2" fmla="+- 0 9773 9691"/>
                  <a:gd name="T3" fmla="*/ 9773 h 100"/>
                  <a:gd name="T4" fmla="+- 0 10292 10258"/>
                  <a:gd name="T5" fmla="*/ T4 w 95"/>
                  <a:gd name="T6" fmla="+- 0 9773 9691"/>
                  <a:gd name="T7" fmla="*/ 9773 h 100"/>
                  <a:gd name="T8" fmla="+- 0 10318 10258"/>
                  <a:gd name="T9" fmla="*/ T8 w 95"/>
                  <a:gd name="T10" fmla="+- 0 9769 9691"/>
                  <a:gd name="T11" fmla="*/ 9769 h 100"/>
                  <a:gd name="T12" fmla="+- 0 10332 10258"/>
                  <a:gd name="T13" fmla="*/ T12 w 95"/>
                  <a:gd name="T14" fmla="+- 0 9756 9691"/>
                  <a:gd name="T15" fmla="*/ 9756 h 100"/>
                  <a:gd name="T16" fmla="+- 0 10336 10258"/>
                  <a:gd name="T17" fmla="*/ T16 w 95"/>
                  <a:gd name="T18" fmla="+- 0 9737 9691"/>
                  <a:gd name="T19" fmla="*/ 9737 h 100"/>
                  <a:gd name="T20" fmla="+- 0 10338 10258"/>
                  <a:gd name="T21" fmla="*/ T20 w 95"/>
                  <a:gd name="T22" fmla="+- 0 9719 9691"/>
                  <a:gd name="T23" fmla="*/ 9719 h 100"/>
                  <a:gd name="T24" fmla="+- 0 10331 10258"/>
                  <a:gd name="T25" fmla="*/ T24 w 95"/>
                  <a:gd name="T26" fmla="+- 0 9707 9691"/>
                  <a:gd name="T27" fmla="*/ 9707 h 100"/>
                  <a:gd name="T28" fmla="+- 0 10350 10258"/>
                  <a:gd name="T29" fmla="*/ T28 w 95"/>
                  <a:gd name="T30" fmla="+- 0 9707 9691"/>
                  <a:gd name="T31" fmla="*/ 9707 h 100"/>
                  <a:gd name="T32" fmla="+- 0 10352 10258"/>
                  <a:gd name="T33" fmla="*/ T32 w 95"/>
                  <a:gd name="T34" fmla="+- 0 9709 9691"/>
                  <a:gd name="T35" fmla="*/ 9709 h 100"/>
                  <a:gd name="T36" fmla="+- 0 10352 10258"/>
                  <a:gd name="T37" fmla="*/ T36 w 95"/>
                  <a:gd name="T38" fmla="+- 0 9740 9691"/>
                  <a:gd name="T39" fmla="*/ 9740 h 100"/>
                  <a:gd name="T40" fmla="+- 0 10347 10258"/>
                  <a:gd name="T41" fmla="*/ T40 w 95"/>
                  <a:gd name="T42" fmla="+- 0 9762 9691"/>
                  <a:gd name="T43" fmla="*/ 9762 h 100"/>
                  <a:gd name="T44" fmla="+- 0 10340 10258"/>
                  <a:gd name="T45" fmla="*/ T44 w 95"/>
                  <a:gd name="T46" fmla="+- 0 9773 9691"/>
                  <a:gd name="T47" fmla="*/ 9773 h 1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5" h="100">
                    <a:moveTo>
                      <a:pt x="82" y="82"/>
                    </a:moveTo>
                    <a:lnTo>
                      <a:pt x="34" y="82"/>
                    </a:lnTo>
                    <a:lnTo>
                      <a:pt x="60" y="78"/>
                    </a:lnTo>
                    <a:lnTo>
                      <a:pt x="74" y="65"/>
                    </a:lnTo>
                    <a:lnTo>
                      <a:pt x="78" y="46"/>
                    </a:lnTo>
                    <a:lnTo>
                      <a:pt x="80" y="28"/>
                    </a:lnTo>
                    <a:lnTo>
                      <a:pt x="73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49"/>
                    </a:lnTo>
                    <a:lnTo>
                      <a:pt x="89" y="71"/>
                    </a:lnTo>
                    <a:lnTo>
                      <a:pt x="8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8" name="Group 1926"/>
            <p:cNvGrpSpPr>
              <a:grpSpLocks/>
            </p:cNvGrpSpPr>
            <p:nvPr/>
          </p:nvGrpSpPr>
          <p:grpSpPr bwMode="auto">
            <a:xfrm>
              <a:off x="10368" y="9692"/>
              <a:ext cx="80" cy="98"/>
              <a:chOff x="10368" y="9692"/>
              <a:chExt cx="80" cy="98"/>
            </a:xfrm>
          </p:grpSpPr>
          <p:sp>
            <p:nvSpPr>
              <p:cNvPr id="3152" name="Freeform 1927"/>
              <p:cNvSpPr>
                <a:spLocks/>
              </p:cNvSpPr>
              <p:nvPr/>
            </p:nvSpPr>
            <p:spPr bwMode="auto">
              <a:xfrm>
                <a:off x="10368" y="9692"/>
                <a:ext cx="80" cy="98"/>
              </a:xfrm>
              <a:custGeom>
                <a:avLst/>
                <a:gdLst>
                  <a:gd name="T0" fmla="+- 0 10439 10368"/>
                  <a:gd name="T1" fmla="*/ T0 w 80"/>
                  <a:gd name="T2" fmla="+- 0 9774 9692"/>
                  <a:gd name="T3" fmla="*/ 9774 h 98"/>
                  <a:gd name="T4" fmla="+- 0 10414 10368"/>
                  <a:gd name="T5" fmla="*/ T4 w 80"/>
                  <a:gd name="T6" fmla="+- 0 9774 9692"/>
                  <a:gd name="T7" fmla="*/ 9774 h 98"/>
                  <a:gd name="T8" fmla="+- 0 10426 10368"/>
                  <a:gd name="T9" fmla="*/ T8 w 80"/>
                  <a:gd name="T10" fmla="+- 0 9762 9692"/>
                  <a:gd name="T11" fmla="*/ 9762 h 98"/>
                  <a:gd name="T12" fmla="+- 0 10417 10368"/>
                  <a:gd name="T13" fmla="*/ T12 w 80"/>
                  <a:gd name="T14" fmla="+- 0 9751 9692"/>
                  <a:gd name="T15" fmla="*/ 9751 h 98"/>
                  <a:gd name="T16" fmla="+- 0 10403 10368"/>
                  <a:gd name="T17" fmla="*/ T16 w 80"/>
                  <a:gd name="T18" fmla="+- 0 9745 9692"/>
                  <a:gd name="T19" fmla="*/ 9745 h 98"/>
                  <a:gd name="T20" fmla="+- 0 10388 10368"/>
                  <a:gd name="T21" fmla="*/ T20 w 80"/>
                  <a:gd name="T22" fmla="+- 0 9740 9692"/>
                  <a:gd name="T23" fmla="*/ 9740 h 98"/>
                  <a:gd name="T24" fmla="+- 0 10377 10368"/>
                  <a:gd name="T25" fmla="*/ T24 w 80"/>
                  <a:gd name="T26" fmla="+- 0 9730 9692"/>
                  <a:gd name="T27" fmla="*/ 9730 h 98"/>
                  <a:gd name="T28" fmla="+- 0 10382 10368"/>
                  <a:gd name="T29" fmla="*/ T28 w 80"/>
                  <a:gd name="T30" fmla="+- 0 9709 9692"/>
                  <a:gd name="T31" fmla="*/ 9709 h 98"/>
                  <a:gd name="T32" fmla="+- 0 10396 10368"/>
                  <a:gd name="T33" fmla="*/ T32 w 80"/>
                  <a:gd name="T34" fmla="+- 0 9697 9692"/>
                  <a:gd name="T35" fmla="*/ 9697 h 98"/>
                  <a:gd name="T36" fmla="+- 0 10415 10368"/>
                  <a:gd name="T37" fmla="*/ T36 w 80"/>
                  <a:gd name="T38" fmla="+- 0 9692 9692"/>
                  <a:gd name="T39" fmla="*/ 9692 h 98"/>
                  <a:gd name="T40" fmla="+- 0 10434 10368"/>
                  <a:gd name="T41" fmla="*/ T40 w 80"/>
                  <a:gd name="T42" fmla="+- 0 9695 9692"/>
                  <a:gd name="T43" fmla="*/ 9695 h 98"/>
                  <a:gd name="T44" fmla="+- 0 10448 10368"/>
                  <a:gd name="T45" fmla="*/ T44 w 80"/>
                  <a:gd name="T46" fmla="+- 0 9704 9692"/>
                  <a:gd name="T47" fmla="*/ 9704 h 98"/>
                  <a:gd name="T48" fmla="+- 0 10445 10368"/>
                  <a:gd name="T49" fmla="*/ T48 w 80"/>
                  <a:gd name="T50" fmla="+- 0 9707 9692"/>
                  <a:gd name="T51" fmla="*/ 9707 h 98"/>
                  <a:gd name="T52" fmla="+- 0 10420 10368"/>
                  <a:gd name="T53" fmla="*/ T52 w 80"/>
                  <a:gd name="T54" fmla="+- 0 9707 9692"/>
                  <a:gd name="T55" fmla="*/ 9707 h 98"/>
                  <a:gd name="T56" fmla="+- 0 10401 10368"/>
                  <a:gd name="T57" fmla="*/ T56 w 80"/>
                  <a:gd name="T58" fmla="+- 0 9708 9692"/>
                  <a:gd name="T59" fmla="*/ 9708 h 98"/>
                  <a:gd name="T60" fmla="+- 0 10406 10368"/>
                  <a:gd name="T61" fmla="*/ T60 w 80"/>
                  <a:gd name="T62" fmla="+- 0 9727 9692"/>
                  <a:gd name="T63" fmla="*/ 9727 h 98"/>
                  <a:gd name="T64" fmla="+- 0 10429 10368"/>
                  <a:gd name="T65" fmla="*/ T64 w 80"/>
                  <a:gd name="T66" fmla="+- 0 9736 9692"/>
                  <a:gd name="T67" fmla="*/ 9736 h 98"/>
                  <a:gd name="T68" fmla="+- 0 10442 10368"/>
                  <a:gd name="T69" fmla="*/ T68 w 80"/>
                  <a:gd name="T70" fmla="+- 0 9747 9692"/>
                  <a:gd name="T71" fmla="*/ 9747 h 98"/>
                  <a:gd name="T72" fmla="+- 0 10445 10368"/>
                  <a:gd name="T73" fmla="*/ T72 w 80"/>
                  <a:gd name="T74" fmla="+- 0 9760 9692"/>
                  <a:gd name="T75" fmla="*/ 9760 h 98"/>
                  <a:gd name="T76" fmla="+- 0 10441 10368"/>
                  <a:gd name="T77" fmla="*/ T76 w 80"/>
                  <a:gd name="T78" fmla="+- 0 9773 9692"/>
                  <a:gd name="T79" fmla="*/ 9773 h 98"/>
                  <a:gd name="T80" fmla="+- 0 10439 10368"/>
                  <a:gd name="T81" fmla="*/ T80 w 80"/>
                  <a:gd name="T82" fmla="+- 0 9774 9692"/>
                  <a:gd name="T83" fmla="*/ 9774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80" h="98">
                    <a:moveTo>
                      <a:pt x="71" y="82"/>
                    </a:moveTo>
                    <a:lnTo>
                      <a:pt x="46" y="82"/>
                    </a:lnTo>
                    <a:lnTo>
                      <a:pt x="58" y="70"/>
                    </a:lnTo>
                    <a:lnTo>
                      <a:pt x="49" y="59"/>
                    </a:lnTo>
                    <a:lnTo>
                      <a:pt x="35" y="53"/>
                    </a:lnTo>
                    <a:lnTo>
                      <a:pt x="20" y="48"/>
                    </a:lnTo>
                    <a:lnTo>
                      <a:pt x="9" y="38"/>
                    </a:lnTo>
                    <a:lnTo>
                      <a:pt x="14" y="17"/>
                    </a:lnTo>
                    <a:lnTo>
                      <a:pt x="28" y="5"/>
                    </a:lnTo>
                    <a:lnTo>
                      <a:pt x="47" y="0"/>
                    </a:lnTo>
                    <a:lnTo>
                      <a:pt x="66" y="3"/>
                    </a:lnTo>
                    <a:lnTo>
                      <a:pt x="80" y="12"/>
                    </a:lnTo>
                    <a:lnTo>
                      <a:pt x="77" y="15"/>
                    </a:lnTo>
                    <a:lnTo>
                      <a:pt x="52" y="15"/>
                    </a:lnTo>
                    <a:lnTo>
                      <a:pt x="33" y="16"/>
                    </a:lnTo>
                    <a:lnTo>
                      <a:pt x="38" y="35"/>
                    </a:lnTo>
                    <a:lnTo>
                      <a:pt x="61" y="44"/>
                    </a:lnTo>
                    <a:lnTo>
                      <a:pt x="74" y="55"/>
                    </a:lnTo>
                    <a:lnTo>
                      <a:pt x="77" y="68"/>
                    </a:lnTo>
                    <a:lnTo>
                      <a:pt x="73" y="81"/>
                    </a:lnTo>
                    <a:lnTo>
                      <a:pt x="71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3" name="Freeform 1928"/>
              <p:cNvSpPr>
                <a:spLocks/>
              </p:cNvSpPr>
              <p:nvPr/>
            </p:nvSpPr>
            <p:spPr bwMode="auto">
              <a:xfrm>
                <a:off x="10368" y="9692"/>
                <a:ext cx="80" cy="98"/>
              </a:xfrm>
              <a:custGeom>
                <a:avLst/>
                <a:gdLst>
                  <a:gd name="T0" fmla="+- 0 10432 10368"/>
                  <a:gd name="T1" fmla="*/ T0 w 80"/>
                  <a:gd name="T2" fmla="+- 0 9719 9692"/>
                  <a:gd name="T3" fmla="*/ 9719 h 98"/>
                  <a:gd name="T4" fmla="+- 0 10420 10368"/>
                  <a:gd name="T5" fmla="*/ T4 w 80"/>
                  <a:gd name="T6" fmla="+- 0 9707 9692"/>
                  <a:gd name="T7" fmla="*/ 9707 h 98"/>
                  <a:gd name="T8" fmla="+- 0 10445 10368"/>
                  <a:gd name="T9" fmla="*/ T8 w 80"/>
                  <a:gd name="T10" fmla="+- 0 9707 9692"/>
                  <a:gd name="T11" fmla="*/ 9707 h 98"/>
                  <a:gd name="T12" fmla="+- 0 10432 10368"/>
                  <a:gd name="T13" fmla="*/ T12 w 80"/>
                  <a:gd name="T14" fmla="+- 0 9719 9692"/>
                  <a:gd name="T15" fmla="*/ 9719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0" h="98">
                    <a:moveTo>
                      <a:pt x="64" y="27"/>
                    </a:moveTo>
                    <a:lnTo>
                      <a:pt x="52" y="15"/>
                    </a:lnTo>
                    <a:lnTo>
                      <a:pt x="77" y="15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4" name="Freeform 1929"/>
              <p:cNvSpPr>
                <a:spLocks/>
              </p:cNvSpPr>
              <p:nvPr/>
            </p:nvSpPr>
            <p:spPr bwMode="auto">
              <a:xfrm>
                <a:off x="10368" y="9692"/>
                <a:ext cx="80" cy="98"/>
              </a:xfrm>
              <a:custGeom>
                <a:avLst/>
                <a:gdLst>
                  <a:gd name="T0" fmla="+- 0 10415 10368"/>
                  <a:gd name="T1" fmla="*/ T0 w 80"/>
                  <a:gd name="T2" fmla="+- 0 9790 9692"/>
                  <a:gd name="T3" fmla="*/ 9790 h 98"/>
                  <a:gd name="T4" fmla="+- 0 10385 10368"/>
                  <a:gd name="T5" fmla="*/ T4 w 80"/>
                  <a:gd name="T6" fmla="+- 0 9786 9692"/>
                  <a:gd name="T7" fmla="*/ 9786 h 98"/>
                  <a:gd name="T8" fmla="+- 0 10368 10368"/>
                  <a:gd name="T9" fmla="*/ T8 w 80"/>
                  <a:gd name="T10" fmla="+- 0 9778 9692"/>
                  <a:gd name="T11" fmla="*/ 9778 h 98"/>
                  <a:gd name="T12" fmla="+- 0 10381 10368"/>
                  <a:gd name="T13" fmla="*/ T12 w 80"/>
                  <a:gd name="T14" fmla="+- 0 9760 9692"/>
                  <a:gd name="T15" fmla="*/ 9760 h 98"/>
                  <a:gd name="T16" fmla="+- 0 10393 10368"/>
                  <a:gd name="T17" fmla="*/ T16 w 80"/>
                  <a:gd name="T18" fmla="+- 0 9774 9692"/>
                  <a:gd name="T19" fmla="*/ 9774 h 98"/>
                  <a:gd name="T20" fmla="+- 0 10414 10368"/>
                  <a:gd name="T21" fmla="*/ T20 w 80"/>
                  <a:gd name="T22" fmla="+- 0 9774 9692"/>
                  <a:gd name="T23" fmla="*/ 9774 h 98"/>
                  <a:gd name="T24" fmla="+- 0 10439 10368"/>
                  <a:gd name="T25" fmla="*/ T24 w 80"/>
                  <a:gd name="T26" fmla="+- 0 9774 9692"/>
                  <a:gd name="T27" fmla="*/ 9774 h 98"/>
                  <a:gd name="T28" fmla="+- 0 10430 10368"/>
                  <a:gd name="T29" fmla="*/ T28 w 80"/>
                  <a:gd name="T30" fmla="+- 0 9784 9692"/>
                  <a:gd name="T31" fmla="*/ 9784 h 98"/>
                  <a:gd name="T32" fmla="+- 0 10415 10368"/>
                  <a:gd name="T33" fmla="*/ T32 w 80"/>
                  <a:gd name="T34" fmla="+- 0 9790 9692"/>
                  <a:gd name="T35" fmla="*/ 9790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0" h="98">
                    <a:moveTo>
                      <a:pt x="47" y="98"/>
                    </a:moveTo>
                    <a:lnTo>
                      <a:pt x="17" y="94"/>
                    </a:lnTo>
                    <a:lnTo>
                      <a:pt x="0" y="86"/>
                    </a:lnTo>
                    <a:lnTo>
                      <a:pt x="13" y="68"/>
                    </a:lnTo>
                    <a:lnTo>
                      <a:pt x="25" y="82"/>
                    </a:lnTo>
                    <a:lnTo>
                      <a:pt x="46" y="82"/>
                    </a:lnTo>
                    <a:lnTo>
                      <a:pt x="71" y="82"/>
                    </a:lnTo>
                    <a:lnTo>
                      <a:pt x="62" y="92"/>
                    </a:lnTo>
                    <a:lnTo>
                      <a:pt x="47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89" name="Group 1930"/>
            <p:cNvGrpSpPr>
              <a:grpSpLocks/>
            </p:cNvGrpSpPr>
            <p:nvPr/>
          </p:nvGrpSpPr>
          <p:grpSpPr bwMode="auto">
            <a:xfrm>
              <a:off x="10450" y="9692"/>
              <a:ext cx="94" cy="97"/>
              <a:chOff x="10450" y="9692"/>
              <a:chExt cx="94" cy="97"/>
            </a:xfrm>
          </p:grpSpPr>
          <p:sp>
            <p:nvSpPr>
              <p:cNvPr id="3149" name="Freeform 1931"/>
              <p:cNvSpPr>
                <a:spLocks/>
              </p:cNvSpPr>
              <p:nvPr/>
            </p:nvSpPr>
            <p:spPr bwMode="auto">
              <a:xfrm>
                <a:off x="10450" y="9692"/>
                <a:ext cx="94" cy="97"/>
              </a:xfrm>
              <a:custGeom>
                <a:avLst/>
                <a:gdLst>
                  <a:gd name="T0" fmla="+- 0 10470 10450"/>
                  <a:gd name="T1" fmla="*/ T0 w 94"/>
                  <a:gd name="T2" fmla="+- 0 9789 9692"/>
                  <a:gd name="T3" fmla="*/ 9789 h 97"/>
                  <a:gd name="T4" fmla="+- 0 10450 10450"/>
                  <a:gd name="T5" fmla="*/ T4 w 94"/>
                  <a:gd name="T6" fmla="+- 0 9789 9692"/>
                  <a:gd name="T7" fmla="*/ 9789 h 97"/>
                  <a:gd name="T8" fmla="+- 0 10504 10450"/>
                  <a:gd name="T9" fmla="*/ T8 w 94"/>
                  <a:gd name="T10" fmla="+- 0 9692 9692"/>
                  <a:gd name="T11" fmla="*/ 9692 h 97"/>
                  <a:gd name="T12" fmla="+- 0 10528 10450"/>
                  <a:gd name="T13" fmla="*/ T12 w 94"/>
                  <a:gd name="T14" fmla="+- 0 9692 9692"/>
                  <a:gd name="T15" fmla="*/ 9692 h 97"/>
                  <a:gd name="T16" fmla="+- 0 10530 10450"/>
                  <a:gd name="T17" fmla="*/ T16 w 94"/>
                  <a:gd name="T18" fmla="+- 0 9707 9692"/>
                  <a:gd name="T19" fmla="*/ 9707 h 97"/>
                  <a:gd name="T20" fmla="+- 0 10513 10450"/>
                  <a:gd name="T21" fmla="*/ T20 w 94"/>
                  <a:gd name="T22" fmla="+- 0 9707 9692"/>
                  <a:gd name="T23" fmla="*/ 9707 h 97"/>
                  <a:gd name="T24" fmla="+- 0 10504 10450"/>
                  <a:gd name="T25" fmla="*/ T24 w 94"/>
                  <a:gd name="T26" fmla="+- 0 9725 9692"/>
                  <a:gd name="T27" fmla="*/ 9725 h 97"/>
                  <a:gd name="T28" fmla="+- 0 10495 10450"/>
                  <a:gd name="T29" fmla="*/ T28 w 94"/>
                  <a:gd name="T30" fmla="+- 0 9743 9692"/>
                  <a:gd name="T31" fmla="*/ 9743 h 97"/>
                  <a:gd name="T32" fmla="+- 0 10519 10450"/>
                  <a:gd name="T33" fmla="*/ T32 w 94"/>
                  <a:gd name="T34" fmla="+- 0 9749 9692"/>
                  <a:gd name="T35" fmla="*/ 9749 h 97"/>
                  <a:gd name="T36" fmla="+- 0 10537 10450"/>
                  <a:gd name="T37" fmla="*/ T36 w 94"/>
                  <a:gd name="T38" fmla="+- 0 9749 9692"/>
                  <a:gd name="T39" fmla="*/ 9749 h 97"/>
                  <a:gd name="T40" fmla="+- 0 10540 10450"/>
                  <a:gd name="T41" fmla="*/ T40 w 94"/>
                  <a:gd name="T42" fmla="+- 0 9764 9692"/>
                  <a:gd name="T43" fmla="*/ 9764 h 97"/>
                  <a:gd name="T44" fmla="+- 0 10484 10450"/>
                  <a:gd name="T45" fmla="*/ T44 w 94"/>
                  <a:gd name="T46" fmla="+- 0 9764 9692"/>
                  <a:gd name="T47" fmla="*/ 9764 h 97"/>
                  <a:gd name="T48" fmla="+- 0 10470 10450"/>
                  <a:gd name="T49" fmla="*/ T48 w 94"/>
                  <a:gd name="T50" fmla="+- 0 9789 9692"/>
                  <a:gd name="T51" fmla="*/ 978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7"/>
                    </a:moveTo>
                    <a:lnTo>
                      <a:pt x="0" y="97"/>
                    </a:lnTo>
                    <a:lnTo>
                      <a:pt x="54" y="0"/>
                    </a:lnTo>
                    <a:lnTo>
                      <a:pt x="78" y="0"/>
                    </a:lnTo>
                    <a:lnTo>
                      <a:pt x="80" y="15"/>
                    </a:lnTo>
                    <a:lnTo>
                      <a:pt x="63" y="15"/>
                    </a:lnTo>
                    <a:lnTo>
                      <a:pt x="54" y="33"/>
                    </a:lnTo>
                    <a:lnTo>
                      <a:pt x="45" y="51"/>
                    </a:lnTo>
                    <a:lnTo>
                      <a:pt x="69" y="57"/>
                    </a:lnTo>
                    <a:lnTo>
                      <a:pt x="87" y="57"/>
                    </a:lnTo>
                    <a:lnTo>
                      <a:pt x="90" y="72"/>
                    </a:lnTo>
                    <a:lnTo>
                      <a:pt x="34" y="72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0" name="Freeform 1932"/>
              <p:cNvSpPr>
                <a:spLocks/>
              </p:cNvSpPr>
              <p:nvPr/>
            </p:nvSpPr>
            <p:spPr bwMode="auto">
              <a:xfrm>
                <a:off x="10450" y="9692"/>
                <a:ext cx="94" cy="97"/>
              </a:xfrm>
              <a:custGeom>
                <a:avLst/>
                <a:gdLst>
                  <a:gd name="T0" fmla="+- 0 10537 10450"/>
                  <a:gd name="T1" fmla="*/ T0 w 94"/>
                  <a:gd name="T2" fmla="+- 0 9749 9692"/>
                  <a:gd name="T3" fmla="*/ 9749 h 97"/>
                  <a:gd name="T4" fmla="+- 0 10519 10450"/>
                  <a:gd name="T5" fmla="*/ T4 w 94"/>
                  <a:gd name="T6" fmla="+- 0 9749 9692"/>
                  <a:gd name="T7" fmla="*/ 9749 h 97"/>
                  <a:gd name="T8" fmla="+- 0 10513 10450"/>
                  <a:gd name="T9" fmla="*/ T8 w 94"/>
                  <a:gd name="T10" fmla="+- 0 9707 9692"/>
                  <a:gd name="T11" fmla="*/ 9707 h 97"/>
                  <a:gd name="T12" fmla="+- 0 10530 10450"/>
                  <a:gd name="T13" fmla="*/ T12 w 94"/>
                  <a:gd name="T14" fmla="+- 0 9707 9692"/>
                  <a:gd name="T15" fmla="*/ 9707 h 97"/>
                  <a:gd name="T16" fmla="+- 0 10537 10450"/>
                  <a:gd name="T17" fmla="*/ T16 w 94"/>
                  <a:gd name="T18" fmla="+- 0 9749 9692"/>
                  <a:gd name="T19" fmla="*/ 974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7"/>
                    </a:moveTo>
                    <a:lnTo>
                      <a:pt x="69" y="57"/>
                    </a:lnTo>
                    <a:lnTo>
                      <a:pt x="63" y="15"/>
                    </a:lnTo>
                    <a:lnTo>
                      <a:pt x="80" y="15"/>
                    </a:lnTo>
                    <a:lnTo>
                      <a:pt x="8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1" name="Freeform 1933"/>
              <p:cNvSpPr>
                <a:spLocks/>
              </p:cNvSpPr>
              <p:nvPr/>
            </p:nvSpPr>
            <p:spPr bwMode="auto">
              <a:xfrm>
                <a:off x="10450" y="9692"/>
                <a:ext cx="94" cy="97"/>
              </a:xfrm>
              <a:custGeom>
                <a:avLst/>
                <a:gdLst>
                  <a:gd name="T0" fmla="+- 0 10544 10450"/>
                  <a:gd name="T1" fmla="*/ T0 w 94"/>
                  <a:gd name="T2" fmla="+- 0 9789 9692"/>
                  <a:gd name="T3" fmla="*/ 9789 h 97"/>
                  <a:gd name="T4" fmla="+- 0 10524 10450"/>
                  <a:gd name="T5" fmla="*/ T4 w 94"/>
                  <a:gd name="T6" fmla="+- 0 9789 9692"/>
                  <a:gd name="T7" fmla="*/ 9789 h 97"/>
                  <a:gd name="T8" fmla="+- 0 10520 10450"/>
                  <a:gd name="T9" fmla="*/ T8 w 94"/>
                  <a:gd name="T10" fmla="+- 0 9764 9692"/>
                  <a:gd name="T11" fmla="*/ 9764 h 97"/>
                  <a:gd name="T12" fmla="+- 0 10540 10450"/>
                  <a:gd name="T13" fmla="*/ T12 w 94"/>
                  <a:gd name="T14" fmla="+- 0 9764 9692"/>
                  <a:gd name="T15" fmla="*/ 9764 h 97"/>
                  <a:gd name="T16" fmla="+- 0 10544 10450"/>
                  <a:gd name="T17" fmla="*/ T16 w 94"/>
                  <a:gd name="T18" fmla="+- 0 9789 9692"/>
                  <a:gd name="T19" fmla="*/ 978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4" y="97"/>
                    </a:moveTo>
                    <a:lnTo>
                      <a:pt x="74" y="97"/>
                    </a:lnTo>
                    <a:lnTo>
                      <a:pt x="70" y="72"/>
                    </a:lnTo>
                    <a:lnTo>
                      <a:pt x="90" y="72"/>
                    </a:lnTo>
                    <a:lnTo>
                      <a:pt x="94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0" name="Group 1934"/>
            <p:cNvGrpSpPr>
              <a:grpSpLocks/>
            </p:cNvGrpSpPr>
            <p:nvPr/>
          </p:nvGrpSpPr>
          <p:grpSpPr bwMode="auto">
            <a:xfrm>
              <a:off x="10590" y="9692"/>
              <a:ext cx="69" cy="97"/>
              <a:chOff x="10590" y="9692"/>
              <a:chExt cx="69" cy="97"/>
            </a:xfrm>
          </p:grpSpPr>
          <p:sp>
            <p:nvSpPr>
              <p:cNvPr id="3146" name="Freeform 1935"/>
              <p:cNvSpPr>
                <a:spLocks/>
              </p:cNvSpPr>
              <p:nvPr/>
            </p:nvSpPr>
            <p:spPr bwMode="auto">
              <a:xfrm>
                <a:off x="10590" y="9692"/>
                <a:ext cx="69" cy="97"/>
              </a:xfrm>
              <a:custGeom>
                <a:avLst/>
                <a:gdLst>
                  <a:gd name="T0" fmla="+- 0 10603 10590"/>
                  <a:gd name="T1" fmla="*/ T0 w 69"/>
                  <a:gd name="T2" fmla="+- 0 9725 9692"/>
                  <a:gd name="T3" fmla="*/ 9725 h 97"/>
                  <a:gd name="T4" fmla="+- 0 10606 10590"/>
                  <a:gd name="T5" fmla="*/ T4 w 69"/>
                  <a:gd name="T6" fmla="+- 0 9708 9692"/>
                  <a:gd name="T7" fmla="*/ 9708 h 97"/>
                  <a:gd name="T8" fmla="+- 0 10633 10590"/>
                  <a:gd name="T9" fmla="*/ T8 w 69"/>
                  <a:gd name="T10" fmla="+- 0 9692 9692"/>
                  <a:gd name="T11" fmla="*/ 9692 h 97"/>
                  <a:gd name="T12" fmla="+- 0 10652 10590"/>
                  <a:gd name="T13" fmla="*/ T12 w 69"/>
                  <a:gd name="T14" fmla="+- 0 9692 9692"/>
                  <a:gd name="T15" fmla="*/ 9692 h 97"/>
                  <a:gd name="T16" fmla="+- 0 10648 10590"/>
                  <a:gd name="T17" fmla="*/ T16 w 69"/>
                  <a:gd name="T18" fmla="+- 0 9710 9692"/>
                  <a:gd name="T19" fmla="*/ 9710 h 97"/>
                  <a:gd name="T20" fmla="+- 0 10629 10590"/>
                  <a:gd name="T21" fmla="*/ T20 w 69"/>
                  <a:gd name="T22" fmla="+- 0 9710 9692"/>
                  <a:gd name="T23" fmla="*/ 9710 h 97"/>
                  <a:gd name="T24" fmla="+- 0 10603 10590"/>
                  <a:gd name="T25" fmla="*/ T24 w 69"/>
                  <a:gd name="T26" fmla="+- 0 9725 9692"/>
                  <a:gd name="T27" fmla="*/ 9725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" h="97">
                    <a:moveTo>
                      <a:pt x="13" y="33"/>
                    </a:moveTo>
                    <a:lnTo>
                      <a:pt x="16" y="16"/>
                    </a:lnTo>
                    <a:lnTo>
                      <a:pt x="43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39" y="18"/>
                    </a:ln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7" name="Freeform 1936"/>
              <p:cNvSpPr>
                <a:spLocks/>
              </p:cNvSpPr>
              <p:nvPr/>
            </p:nvSpPr>
            <p:spPr bwMode="auto">
              <a:xfrm>
                <a:off x="10590" y="9692"/>
                <a:ext cx="69" cy="97"/>
              </a:xfrm>
              <a:custGeom>
                <a:avLst/>
                <a:gdLst>
                  <a:gd name="T0" fmla="+- 0 10636 10590"/>
                  <a:gd name="T1" fmla="*/ T0 w 69"/>
                  <a:gd name="T2" fmla="+- 0 9773 9692"/>
                  <a:gd name="T3" fmla="*/ 9773 h 97"/>
                  <a:gd name="T4" fmla="+- 0 10617 10590"/>
                  <a:gd name="T5" fmla="*/ T4 w 69"/>
                  <a:gd name="T6" fmla="+- 0 9773 9692"/>
                  <a:gd name="T7" fmla="*/ 9773 h 97"/>
                  <a:gd name="T8" fmla="+- 0 10629 10590"/>
                  <a:gd name="T9" fmla="*/ T8 w 69"/>
                  <a:gd name="T10" fmla="+- 0 9710 9692"/>
                  <a:gd name="T11" fmla="*/ 9710 h 97"/>
                  <a:gd name="T12" fmla="+- 0 10648 10590"/>
                  <a:gd name="T13" fmla="*/ T12 w 69"/>
                  <a:gd name="T14" fmla="+- 0 9710 9692"/>
                  <a:gd name="T15" fmla="*/ 9710 h 97"/>
                  <a:gd name="T16" fmla="+- 0 10636 10590"/>
                  <a:gd name="T17" fmla="*/ T16 w 69"/>
                  <a:gd name="T18" fmla="+- 0 9773 9692"/>
                  <a:gd name="T19" fmla="*/ 977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46" y="81"/>
                    </a:moveTo>
                    <a:lnTo>
                      <a:pt x="27" y="81"/>
                    </a:lnTo>
                    <a:lnTo>
                      <a:pt x="39" y="18"/>
                    </a:lnTo>
                    <a:lnTo>
                      <a:pt x="58" y="18"/>
                    </a:lnTo>
                    <a:lnTo>
                      <a:pt x="46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8" name="Freeform 1937"/>
              <p:cNvSpPr>
                <a:spLocks/>
              </p:cNvSpPr>
              <p:nvPr/>
            </p:nvSpPr>
            <p:spPr bwMode="auto">
              <a:xfrm>
                <a:off x="10590" y="9692"/>
                <a:ext cx="69" cy="97"/>
              </a:xfrm>
              <a:custGeom>
                <a:avLst/>
                <a:gdLst>
                  <a:gd name="T0" fmla="+- 0 10655 10590"/>
                  <a:gd name="T1" fmla="*/ T0 w 69"/>
                  <a:gd name="T2" fmla="+- 0 9789 9692"/>
                  <a:gd name="T3" fmla="*/ 9789 h 97"/>
                  <a:gd name="T4" fmla="+- 0 10590 10590"/>
                  <a:gd name="T5" fmla="*/ T4 w 69"/>
                  <a:gd name="T6" fmla="+- 0 9789 9692"/>
                  <a:gd name="T7" fmla="*/ 9789 h 97"/>
                  <a:gd name="T8" fmla="+- 0 10593 10590"/>
                  <a:gd name="T9" fmla="*/ T8 w 69"/>
                  <a:gd name="T10" fmla="+- 0 9773 9692"/>
                  <a:gd name="T11" fmla="*/ 9773 h 97"/>
                  <a:gd name="T12" fmla="+- 0 10658 10590"/>
                  <a:gd name="T13" fmla="*/ T12 w 69"/>
                  <a:gd name="T14" fmla="+- 0 9773 9692"/>
                  <a:gd name="T15" fmla="*/ 9773 h 97"/>
                  <a:gd name="T16" fmla="+- 0 10655 10590"/>
                  <a:gd name="T17" fmla="*/ T16 w 69"/>
                  <a:gd name="T18" fmla="+- 0 9789 9692"/>
                  <a:gd name="T19" fmla="*/ 978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65" y="97"/>
                    </a:moveTo>
                    <a:lnTo>
                      <a:pt x="0" y="97"/>
                    </a:lnTo>
                    <a:lnTo>
                      <a:pt x="3" y="81"/>
                    </a:lnTo>
                    <a:lnTo>
                      <a:pt x="68" y="81"/>
                    </a:lnTo>
                    <a:lnTo>
                      <a:pt x="6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1" name="Group 1938"/>
            <p:cNvGrpSpPr>
              <a:grpSpLocks/>
            </p:cNvGrpSpPr>
            <p:nvPr/>
          </p:nvGrpSpPr>
          <p:grpSpPr bwMode="auto">
            <a:xfrm>
              <a:off x="10180" y="9855"/>
              <a:ext cx="55" cy="131"/>
              <a:chOff x="10180" y="9855"/>
              <a:chExt cx="55" cy="131"/>
            </a:xfrm>
          </p:grpSpPr>
          <p:sp>
            <p:nvSpPr>
              <p:cNvPr id="3145" name="Freeform 1939"/>
              <p:cNvSpPr>
                <a:spLocks/>
              </p:cNvSpPr>
              <p:nvPr/>
            </p:nvSpPr>
            <p:spPr bwMode="auto">
              <a:xfrm>
                <a:off x="10180" y="9855"/>
                <a:ext cx="55" cy="131"/>
              </a:xfrm>
              <a:custGeom>
                <a:avLst/>
                <a:gdLst>
                  <a:gd name="T0" fmla="+- 0 10191 10180"/>
                  <a:gd name="T1" fmla="*/ T0 w 55"/>
                  <a:gd name="T2" fmla="+- 0 9986 9855"/>
                  <a:gd name="T3" fmla="*/ 9986 h 131"/>
                  <a:gd name="T4" fmla="+- 0 10184 10180"/>
                  <a:gd name="T5" fmla="*/ T4 w 55"/>
                  <a:gd name="T6" fmla="+- 0 9968 9855"/>
                  <a:gd name="T7" fmla="*/ 9968 h 131"/>
                  <a:gd name="T8" fmla="+- 0 10181 10180"/>
                  <a:gd name="T9" fmla="*/ T8 w 55"/>
                  <a:gd name="T10" fmla="+- 0 9948 9855"/>
                  <a:gd name="T11" fmla="*/ 9948 h 131"/>
                  <a:gd name="T12" fmla="+- 0 10180 10180"/>
                  <a:gd name="T13" fmla="*/ T12 w 55"/>
                  <a:gd name="T14" fmla="+- 0 9936 9855"/>
                  <a:gd name="T15" fmla="*/ 9936 h 131"/>
                  <a:gd name="T16" fmla="+- 0 10183 10180"/>
                  <a:gd name="T17" fmla="*/ T16 w 55"/>
                  <a:gd name="T18" fmla="+- 0 9913 9855"/>
                  <a:gd name="T19" fmla="*/ 9913 h 131"/>
                  <a:gd name="T20" fmla="+- 0 10189 10180"/>
                  <a:gd name="T21" fmla="*/ T20 w 55"/>
                  <a:gd name="T22" fmla="+- 0 9892 9855"/>
                  <a:gd name="T23" fmla="*/ 9892 h 131"/>
                  <a:gd name="T24" fmla="+- 0 10198 10180"/>
                  <a:gd name="T25" fmla="*/ T24 w 55"/>
                  <a:gd name="T26" fmla="+- 0 9875 9855"/>
                  <a:gd name="T27" fmla="*/ 9875 h 131"/>
                  <a:gd name="T28" fmla="+- 0 10210 10180"/>
                  <a:gd name="T29" fmla="*/ T28 w 55"/>
                  <a:gd name="T30" fmla="+- 0 9861 9855"/>
                  <a:gd name="T31" fmla="*/ 9861 h 131"/>
                  <a:gd name="T32" fmla="+- 0 10235 10180"/>
                  <a:gd name="T33" fmla="*/ T32 w 55"/>
                  <a:gd name="T34" fmla="+- 0 9855 9855"/>
                  <a:gd name="T35" fmla="*/ 9855 h 131"/>
                  <a:gd name="T36" fmla="+- 0 10222 10180"/>
                  <a:gd name="T37" fmla="*/ T36 w 55"/>
                  <a:gd name="T38" fmla="+- 0 9869 9855"/>
                  <a:gd name="T39" fmla="*/ 9869 h 131"/>
                  <a:gd name="T40" fmla="+- 0 10212 10180"/>
                  <a:gd name="T41" fmla="*/ T40 w 55"/>
                  <a:gd name="T42" fmla="+- 0 9886 9855"/>
                  <a:gd name="T43" fmla="*/ 9886 h 131"/>
                  <a:gd name="T44" fmla="+- 0 10204 10180"/>
                  <a:gd name="T45" fmla="*/ T44 w 55"/>
                  <a:gd name="T46" fmla="+- 0 9904 9855"/>
                  <a:gd name="T47" fmla="*/ 9904 h 131"/>
                  <a:gd name="T48" fmla="+- 0 10200 10180"/>
                  <a:gd name="T49" fmla="*/ T48 w 55"/>
                  <a:gd name="T50" fmla="+- 0 9926 9855"/>
                  <a:gd name="T51" fmla="*/ 9926 h 131"/>
                  <a:gd name="T52" fmla="+- 0 10201 10180"/>
                  <a:gd name="T53" fmla="*/ T52 w 55"/>
                  <a:gd name="T54" fmla="+- 0 9952 9855"/>
                  <a:gd name="T55" fmla="*/ 9952 h 131"/>
                  <a:gd name="T56" fmla="+- 0 10204 10180"/>
                  <a:gd name="T57" fmla="*/ T56 w 55"/>
                  <a:gd name="T58" fmla="+- 0 9971 9855"/>
                  <a:gd name="T59" fmla="*/ 9971 h 131"/>
                  <a:gd name="T60" fmla="+- 0 10209 10180"/>
                  <a:gd name="T61" fmla="*/ T60 w 55"/>
                  <a:gd name="T62" fmla="+- 0 9985 9855"/>
                  <a:gd name="T63" fmla="*/ 9985 h 131"/>
                  <a:gd name="T64" fmla="+- 0 10191 10180"/>
                  <a:gd name="T65" fmla="*/ T64 w 55"/>
                  <a:gd name="T66" fmla="+- 0 9986 9855"/>
                  <a:gd name="T67" fmla="*/ 9986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1" y="131"/>
                    </a:moveTo>
                    <a:lnTo>
                      <a:pt x="4" y="113"/>
                    </a:lnTo>
                    <a:lnTo>
                      <a:pt x="1" y="93"/>
                    </a:lnTo>
                    <a:lnTo>
                      <a:pt x="0" y="81"/>
                    </a:lnTo>
                    <a:lnTo>
                      <a:pt x="3" y="58"/>
                    </a:lnTo>
                    <a:lnTo>
                      <a:pt x="9" y="37"/>
                    </a:lnTo>
                    <a:lnTo>
                      <a:pt x="18" y="20"/>
                    </a:lnTo>
                    <a:lnTo>
                      <a:pt x="30" y="6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2" y="31"/>
                    </a:lnTo>
                    <a:lnTo>
                      <a:pt x="24" y="49"/>
                    </a:lnTo>
                    <a:lnTo>
                      <a:pt x="20" y="71"/>
                    </a:lnTo>
                    <a:lnTo>
                      <a:pt x="21" y="97"/>
                    </a:lnTo>
                    <a:lnTo>
                      <a:pt x="24" y="116"/>
                    </a:lnTo>
                    <a:lnTo>
                      <a:pt x="29" y="130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2" name="Group 1940"/>
            <p:cNvGrpSpPr>
              <a:grpSpLocks/>
            </p:cNvGrpSpPr>
            <p:nvPr/>
          </p:nvGrpSpPr>
          <p:grpSpPr bwMode="auto">
            <a:xfrm>
              <a:off x="10224" y="9860"/>
              <a:ext cx="69" cy="97"/>
              <a:chOff x="10224" y="9860"/>
              <a:chExt cx="69" cy="97"/>
            </a:xfrm>
          </p:grpSpPr>
          <p:sp>
            <p:nvSpPr>
              <p:cNvPr id="3142" name="Freeform 1941"/>
              <p:cNvSpPr>
                <a:spLocks/>
              </p:cNvSpPr>
              <p:nvPr/>
            </p:nvSpPr>
            <p:spPr bwMode="auto">
              <a:xfrm>
                <a:off x="10224" y="9860"/>
                <a:ext cx="69" cy="97"/>
              </a:xfrm>
              <a:custGeom>
                <a:avLst/>
                <a:gdLst>
                  <a:gd name="T0" fmla="+- 0 10237 10224"/>
                  <a:gd name="T1" fmla="*/ T0 w 69"/>
                  <a:gd name="T2" fmla="+- 0 9893 9860"/>
                  <a:gd name="T3" fmla="*/ 9893 h 97"/>
                  <a:gd name="T4" fmla="+- 0 10240 10224"/>
                  <a:gd name="T5" fmla="*/ T4 w 69"/>
                  <a:gd name="T6" fmla="+- 0 9876 9860"/>
                  <a:gd name="T7" fmla="*/ 9876 h 97"/>
                  <a:gd name="T8" fmla="+- 0 10267 10224"/>
                  <a:gd name="T9" fmla="*/ T8 w 69"/>
                  <a:gd name="T10" fmla="+- 0 9860 9860"/>
                  <a:gd name="T11" fmla="*/ 9860 h 97"/>
                  <a:gd name="T12" fmla="+- 0 10286 10224"/>
                  <a:gd name="T13" fmla="*/ T12 w 69"/>
                  <a:gd name="T14" fmla="+- 0 9860 9860"/>
                  <a:gd name="T15" fmla="*/ 9860 h 97"/>
                  <a:gd name="T16" fmla="+- 0 10282 10224"/>
                  <a:gd name="T17" fmla="*/ T16 w 69"/>
                  <a:gd name="T18" fmla="+- 0 9878 9860"/>
                  <a:gd name="T19" fmla="*/ 9878 h 97"/>
                  <a:gd name="T20" fmla="+- 0 10263 10224"/>
                  <a:gd name="T21" fmla="*/ T20 w 69"/>
                  <a:gd name="T22" fmla="+- 0 9878 9860"/>
                  <a:gd name="T23" fmla="*/ 9878 h 97"/>
                  <a:gd name="T24" fmla="+- 0 10237 10224"/>
                  <a:gd name="T25" fmla="*/ T24 w 69"/>
                  <a:gd name="T26" fmla="+- 0 9893 9860"/>
                  <a:gd name="T27" fmla="*/ 989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" h="97">
                    <a:moveTo>
                      <a:pt x="13" y="33"/>
                    </a:moveTo>
                    <a:lnTo>
                      <a:pt x="16" y="16"/>
                    </a:lnTo>
                    <a:lnTo>
                      <a:pt x="43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39" y="18"/>
                    </a:ln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3" name="Freeform 1942"/>
              <p:cNvSpPr>
                <a:spLocks/>
              </p:cNvSpPr>
              <p:nvPr/>
            </p:nvSpPr>
            <p:spPr bwMode="auto">
              <a:xfrm>
                <a:off x="10224" y="9860"/>
                <a:ext cx="69" cy="97"/>
              </a:xfrm>
              <a:custGeom>
                <a:avLst/>
                <a:gdLst>
                  <a:gd name="T0" fmla="+- 0 10270 10224"/>
                  <a:gd name="T1" fmla="*/ T0 w 69"/>
                  <a:gd name="T2" fmla="+- 0 9941 9860"/>
                  <a:gd name="T3" fmla="*/ 9941 h 97"/>
                  <a:gd name="T4" fmla="+- 0 10251 10224"/>
                  <a:gd name="T5" fmla="*/ T4 w 69"/>
                  <a:gd name="T6" fmla="+- 0 9941 9860"/>
                  <a:gd name="T7" fmla="*/ 9941 h 97"/>
                  <a:gd name="T8" fmla="+- 0 10263 10224"/>
                  <a:gd name="T9" fmla="*/ T8 w 69"/>
                  <a:gd name="T10" fmla="+- 0 9878 9860"/>
                  <a:gd name="T11" fmla="*/ 9878 h 97"/>
                  <a:gd name="T12" fmla="+- 0 10282 10224"/>
                  <a:gd name="T13" fmla="*/ T12 w 69"/>
                  <a:gd name="T14" fmla="+- 0 9878 9860"/>
                  <a:gd name="T15" fmla="*/ 9878 h 97"/>
                  <a:gd name="T16" fmla="+- 0 10270 10224"/>
                  <a:gd name="T17" fmla="*/ T16 w 69"/>
                  <a:gd name="T18" fmla="+- 0 9941 9860"/>
                  <a:gd name="T19" fmla="*/ 994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46" y="81"/>
                    </a:moveTo>
                    <a:lnTo>
                      <a:pt x="27" y="81"/>
                    </a:lnTo>
                    <a:lnTo>
                      <a:pt x="39" y="18"/>
                    </a:lnTo>
                    <a:lnTo>
                      <a:pt x="58" y="18"/>
                    </a:lnTo>
                    <a:lnTo>
                      <a:pt x="46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4" name="Freeform 1943"/>
              <p:cNvSpPr>
                <a:spLocks/>
              </p:cNvSpPr>
              <p:nvPr/>
            </p:nvSpPr>
            <p:spPr bwMode="auto">
              <a:xfrm>
                <a:off x="10224" y="9860"/>
                <a:ext cx="69" cy="97"/>
              </a:xfrm>
              <a:custGeom>
                <a:avLst/>
                <a:gdLst>
                  <a:gd name="T0" fmla="+- 0 10289 10224"/>
                  <a:gd name="T1" fmla="*/ T0 w 69"/>
                  <a:gd name="T2" fmla="+- 0 9957 9860"/>
                  <a:gd name="T3" fmla="*/ 9957 h 97"/>
                  <a:gd name="T4" fmla="+- 0 10224 10224"/>
                  <a:gd name="T5" fmla="*/ T4 w 69"/>
                  <a:gd name="T6" fmla="+- 0 9957 9860"/>
                  <a:gd name="T7" fmla="*/ 9957 h 97"/>
                  <a:gd name="T8" fmla="+- 0 10227 10224"/>
                  <a:gd name="T9" fmla="*/ T8 w 69"/>
                  <a:gd name="T10" fmla="+- 0 9941 9860"/>
                  <a:gd name="T11" fmla="*/ 9941 h 97"/>
                  <a:gd name="T12" fmla="+- 0 10292 10224"/>
                  <a:gd name="T13" fmla="*/ T12 w 69"/>
                  <a:gd name="T14" fmla="+- 0 9941 9860"/>
                  <a:gd name="T15" fmla="*/ 9941 h 97"/>
                  <a:gd name="T16" fmla="+- 0 10289 10224"/>
                  <a:gd name="T17" fmla="*/ T16 w 69"/>
                  <a:gd name="T18" fmla="+- 0 9957 9860"/>
                  <a:gd name="T19" fmla="*/ 9957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65" y="97"/>
                    </a:moveTo>
                    <a:lnTo>
                      <a:pt x="0" y="97"/>
                    </a:lnTo>
                    <a:lnTo>
                      <a:pt x="3" y="81"/>
                    </a:lnTo>
                    <a:lnTo>
                      <a:pt x="68" y="81"/>
                    </a:lnTo>
                    <a:lnTo>
                      <a:pt x="6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3" name="Group 1944"/>
            <p:cNvGrpSpPr>
              <a:grpSpLocks/>
            </p:cNvGrpSpPr>
            <p:nvPr/>
          </p:nvGrpSpPr>
          <p:grpSpPr bwMode="auto">
            <a:xfrm>
              <a:off x="10344" y="9883"/>
              <a:ext cx="78" cy="76"/>
              <a:chOff x="10344" y="9883"/>
              <a:chExt cx="78" cy="76"/>
            </a:xfrm>
          </p:grpSpPr>
          <p:sp>
            <p:nvSpPr>
              <p:cNvPr id="3139" name="Freeform 1945"/>
              <p:cNvSpPr>
                <a:spLocks/>
              </p:cNvSpPr>
              <p:nvPr/>
            </p:nvSpPr>
            <p:spPr bwMode="auto">
              <a:xfrm>
                <a:off x="10344" y="9883"/>
                <a:ext cx="78" cy="76"/>
              </a:xfrm>
              <a:custGeom>
                <a:avLst/>
                <a:gdLst>
                  <a:gd name="T0" fmla="+- 0 10379 10344"/>
                  <a:gd name="T1" fmla="*/ T0 w 78"/>
                  <a:gd name="T2" fmla="+- 0 9958 9883"/>
                  <a:gd name="T3" fmla="*/ 9958 h 76"/>
                  <a:gd name="T4" fmla="+- 0 10365 10344"/>
                  <a:gd name="T5" fmla="*/ T4 w 78"/>
                  <a:gd name="T6" fmla="+- 0 9958 9883"/>
                  <a:gd name="T7" fmla="*/ 9958 h 76"/>
                  <a:gd name="T8" fmla="+- 0 10349 10344"/>
                  <a:gd name="T9" fmla="*/ T8 w 78"/>
                  <a:gd name="T10" fmla="+- 0 9952 9883"/>
                  <a:gd name="T11" fmla="*/ 9952 h 76"/>
                  <a:gd name="T12" fmla="+- 0 10344 10344"/>
                  <a:gd name="T13" fmla="*/ T12 w 78"/>
                  <a:gd name="T14" fmla="+- 0 9938 9883"/>
                  <a:gd name="T15" fmla="*/ 9938 h 76"/>
                  <a:gd name="T16" fmla="+- 0 10346 10344"/>
                  <a:gd name="T17" fmla="*/ T16 w 78"/>
                  <a:gd name="T18" fmla="+- 0 9920 9883"/>
                  <a:gd name="T19" fmla="*/ 9920 h 76"/>
                  <a:gd name="T20" fmla="+- 0 10351 10344"/>
                  <a:gd name="T21" fmla="*/ T20 w 78"/>
                  <a:gd name="T22" fmla="+- 0 9899 9883"/>
                  <a:gd name="T23" fmla="*/ 9899 h 76"/>
                  <a:gd name="T24" fmla="+- 0 10373 10344"/>
                  <a:gd name="T25" fmla="*/ T24 w 78"/>
                  <a:gd name="T26" fmla="+- 0 9883 9883"/>
                  <a:gd name="T27" fmla="*/ 9883 h 76"/>
                  <a:gd name="T28" fmla="+- 0 10364 10344"/>
                  <a:gd name="T29" fmla="*/ T28 w 78"/>
                  <a:gd name="T30" fmla="+- 0 9935 9883"/>
                  <a:gd name="T31" fmla="*/ 9935 h 76"/>
                  <a:gd name="T32" fmla="+- 0 10375 10344"/>
                  <a:gd name="T33" fmla="*/ T32 w 78"/>
                  <a:gd name="T34" fmla="+- 0 9943 9883"/>
                  <a:gd name="T35" fmla="*/ 9943 h 76"/>
                  <a:gd name="T36" fmla="+- 0 10410 10344"/>
                  <a:gd name="T37" fmla="*/ T36 w 78"/>
                  <a:gd name="T38" fmla="+- 0 9943 9883"/>
                  <a:gd name="T39" fmla="*/ 9943 h 76"/>
                  <a:gd name="T40" fmla="+- 0 10410 10344"/>
                  <a:gd name="T41" fmla="*/ T40 w 78"/>
                  <a:gd name="T42" fmla="+- 0 9944 9883"/>
                  <a:gd name="T43" fmla="*/ 9944 h 76"/>
                  <a:gd name="T44" fmla="+- 0 10390 10344"/>
                  <a:gd name="T45" fmla="*/ T44 w 78"/>
                  <a:gd name="T46" fmla="+- 0 9944 9883"/>
                  <a:gd name="T47" fmla="*/ 9944 h 76"/>
                  <a:gd name="T48" fmla="+- 0 10385 10344"/>
                  <a:gd name="T49" fmla="*/ T48 w 78"/>
                  <a:gd name="T50" fmla="+- 0 9952 9883"/>
                  <a:gd name="T51" fmla="*/ 9952 h 76"/>
                  <a:gd name="T52" fmla="+- 0 10379 10344"/>
                  <a:gd name="T53" fmla="*/ T52 w 78"/>
                  <a:gd name="T54" fmla="+- 0 9958 9883"/>
                  <a:gd name="T55" fmla="*/ 9958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5" y="75"/>
                    </a:moveTo>
                    <a:lnTo>
                      <a:pt x="21" y="75"/>
                    </a:lnTo>
                    <a:lnTo>
                      <a:pt x="5" y="69"/>
                    </a:lnTo>
                    <a:lnTo>
                      <a:pt x="0" y="55"/>
                    </a:lnTo>
                    <a:lnTo>
                      <a:pt x="2" y="37"/>
                    </a:lnTo>
                    <a:lnTo>
                      <a:pt x="7" y="16"/>
                    </a:lnTo>
                    <a:lnTo>
                      <a:pt x="29" y="0"/>
                    </a:lnTo>
                    <a:lnTo>
                      <a:pt x="20" y="52"/>
                    </a:lnTo>
                    <a:lnTo>
                      <a:pt x="31" y="60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46" y="61"/>
                    </a:lnTo>
                    <a:lnTo>
                      <a:pt x="41" y="69"/>
                    </a:lnTo>
                    <a:lnTo>
                      <a:pt x="35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0" name="Freeform 1946"/>
              <p:cNvSpPr>
                <a:spLocks/>
              </p:cNvSpPr>
              <p:nvPr/>
            </p:nvSpPr>
            <p:spPr bwMode="auto">
              <a:xfrm>
                <a:off x="10344" y="9883"/>
                <a:ext cx="78" cy="76"/>
              </a:xfrm>
              <a:custGeom>
                <a:avLst/>
                <a:gdLst>
                  <a:gd name="T0" fmla="+- 0 10410 10344"/>
                  <a:gd name="T1" fmla="*/ T0 w 78"/>
                  <a:gd name="T2" fmla="+- 0 9943 9883"/>
                  <a:gd name="T3" fmla="*/ 9943 h 76"/>
                  <a:gd name="T4" fmla="+- 0 10375 10344"/>
                  <a:gd name="T5" fmla="*/ T4 w 78"/>
                  <a:gd name="T6" fmla="+- 0 9943 9883"/>
                  <a:gd name="T7" fmla="*/ 9943 h 76"/>
                  <a:gd name="T8" fmla="+- 0 10390 10344"/>
                  <a:gd name="T9" fmla="*/ T8 w 78"/>
                  <a:gd name="T10" fmla="+- 0 9935 9883"/>
                  <a:gd name="T11" fmla="*/ 9935 h 76"/>
                  <a:gd name="T12" fmla="+- 0 10395 10344"/>
                  <a:gd name="T13" fmla="*/ T12 w 78"/>
                  <a:gd name="T14" fmla="+- 0 9915 9883"/>
                  <a:gd name="T15" fmla="*/ 9915 h 76"/>
                  <a:gd name="T16" fmla="+- 0 10399 10344"/>
                  <a:gd name="T17" fmla="*/ T16 w 78"/>
                  <a:gd name="T18" fmla="+- 0 9895 9883"/>
                  <a:gd name="T19" fmla="*/ 9895 h 76"/>
                  <a:gd name="T20" fmla="+- 0 10422 10344"/>
                  <a:gd name="T21" fmla="*/ T20 w 78"/>
                  <a:gd name="T22" fmla="+- 0 9883 9883"/>
                  <a:gd name="T23" fmla="*/ 9883 h 76"/>
                  <a:gd name="T24" fmla="+- 0 10410 10344"/>
                  <a:gd name="T25" fmla="*/ T24 w 78"/>
                  <a:gd name="T26" fmla="+- 0 9943 9883"/>
                  <a:gd name="T27" fmla="*/ 9943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6" y="60"/>
                    </a:moveTo>
                    <a:lnTo>
                      <a:pt x="31" y="60"/>
                    </a:lnTo>
                    <a:lnTo>
                      <a:pt x="46" y="52"/>
                    </a:lnTo>
                    <a:lnTo>
                      <a:pt x="51" y="32"/>
                    </a:lnTo>
                    <a:lnTo>
                      <a:pt x="55" y="12"/>
                    </a:lnTo>
                    <a:lnTo>
                      <a:pt x="78" y="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1" name="Freeform 1947"/>
              <p:cNvSpPr>
                <a:spLocks/>
              </p:cNvSpPr>
              <p:nvPr/>
            </p:nvSpPr>
            <p:spPr bwMode="auto">
              <a:xfrm>
                <a:off x="10344" y="9883"/>
                <a:ext cx="78" cy="76"/>
              </a:xfrm>
              <a:custGeom>
                <a:avLst/>
                <a:gdLst>
                  <a:gd name="T0" fmla="+- 0 10408 10344"/>
                  <a:gd name="T1" fmla="*/ T0 w 78"/>
                  <a:gd name="T2" fmla="+- 0 9957 9883"/>
                  <a:gd name="T3" fmla="*/ 9957 h 76"/>
                  <a:gd name="T4" fmla="+- 0 10389 10344"/>
                  <a:gd name="T5" fmla="*/ T4 w 78"/>
                  <a:gd name="T6" fmla="+- 0 9957 9883"/>
                  <a:gd name="T7" fmla="*/ 9957 h 76"/>
                  <a:gd name="T8" fmla="+- 0 10389 10344"/>
                  <a:gd name="T9" fmla="*/ T8 w 78"/>
                  <a:gd name="T10" fmla="+- 0 9952 9883"/>
                  <a:gd name="T11" fmla="*/ 9952 h 76"/>
                  <a:gd name="T12" fmla="+- 0 10391 10344"/>
                  <a:gd name="T13" fmla="*/ T12 w 78"/>
                  <a:gd name="T14" fmla="+- 0 9947 9883"/>
                  <a:gd name="T15" fmla="*/ 9947 h 76"/>
                  <a:gd name="T16" fmla="+- 0 10390 10344"/>
                  <a:gd name="T17" fmla="*/ T16 w 78"/>
                  <a:gd name="T18" fmla="+- 0 9944 9883"/>
                  <a:gd name="T19" fmla="*/ 9944 h 76"/>
                  <a:gd name="T20" fmla="+- 0 10410 10344"/>
                  <a:gd name="T21" fmla="*/ T20 w 78"/>
                  <a:gd name="T22" fmla="+- 0 9944 9883"/>
                  <a:gd name="T23" fmla="*/ 9944 h 76"/>
                  <a:gd name="T24" fmla="+- 0 10408 10344"/>
                  <a:gd name="T25" fmla="*/ T24 w 78"/>
                  <a:gd name="T26" fmla="+- 0 9957 9883"/>
                  <a:gd name="T27" fmla="*/ 995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4" y="74"/>
                    </a:moveTo>
                    <a:lnTo>
                      <a:pt x="45" y="74"/>
                    </a:lnTo>
                    <a:lnTo>
                      <a:pt x="45" y="69"/>
                    </a:lnTo>
                    <a:lnTo>
                      <a:pt x="47" y="64"/>
                    </a:lnTo>
                    <a:lnTo>
                      <a:pt x="46" y="61"/>
                    </a:lnTo>
                    <a:lnTo>
                      <a:pt x="66" y="61"/>
                    </a:lnTo>
                    <a:lnTo>
                      <a:pt x="64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4" name="Group 1948"/>
            <p:cNvGrpSpPr>
              <a:grpSpLocks/>
            </p:cNvGrpSpPr>
            <p:nvPr/>
          </p:nvGrpSpPr>
          <p:grpSpPr bwMode="auto">
            <a:xfrm>
              <a:off x="10426" y="9881"/>
              <a:ext cx="77" cy="76"/>
              <a:chOff x="10426" y="9881"/>
              <a:chExt cx="77" cy="76"/>
            </a:xfrm>
          </p:grpSpPr>
          <p:sp>
            <p:nvSpPr>
              <p:cNvPr id="3136" name="Freeform 1949"/>
              <p:cNvSpPr>
                <a:spLocks/>
              </p:cNvSpPr>
              <p:nvPr/>
            </p:nvSpPr>
            <p:spPr bwMode="auto">
              <a:xfrm>
                <a:off x="10426" y="9881"/>
                <a:ext cx="77" cy="76"/>
              </a:xfrm>
              <a:custGeom>
                <a:avLst/>
                <a:gdLst>
                  <a:gd name="T0" fmla="+- 0 10466 10426"/>
                  <a:gd name="T1" fmla="*/ T0 w 77"/>
                  <a:gd name="T2" fmla="+- 0 9895 9881"/>
                  <a:gd name="T3" fmla="*/ 9895 h 76"/>
                  <a:gd name="T4" fmla="+- 0 10456 10426"/>
                  <a:gd name="T5" fmla="*/ T4 w 77"/>
                  <a:gd name="T6" fmla="+- 0 9895 9881"/>
                  <a:gd name="T7" fmla="*/ 9895 h 76"/>
                  <a:gd name="T8" fmla="+- 0 10462 10426"/>
                  <a:gd name="T9" fmla="*/ T8 w 77"/>
                  <a:gd name="T10" fmla="+- 0 9887 9881"/>
                  <a:gd name="T11" fmla="*/ 9887 h 76"/>
                  <a:gd name="T12" fmla="+- 0 10469 10426"/>
                  <a:gd name="T13" fmla="*/ T12 w 77"/>
                  <a:gd name="T14" fmla="+- 0 9881 9881"/>
                  <a:gd name="T15" fmla="*/ 9881 h 76"/>
                  <a:gd name="T16" fmla="+- 0 10482 10426"/>
                  <a:gd name="T17" fmla="*/ T16 w 77"/>
                  <a:gd name="T18" fmla="+- 0 9881 9881"/>
                  <a:gd name="T19" fmla="*/ 9881 h 76"/>
                  <a:gd name="T20" fmla="+- 0 10498 10426"/>
                  <a:gd name="T21" fmla="*/ T20 w 77"/>
                  <a:gd name="T22" fmla="+- 0 9887 9881"/>
                  <a:gd name="T23" fmla="*/ 9887 h 76"/>
                  <a:gd name="T24" fmla="+- 0 10500 10426"/>
                  <a:gd name="T25" fmla="*/ T24 w 77"/>
                  <a:gd name="T26" fmla="+- 0 9893 9881"/>
                  <a:gd name="T27" fmla="*/ 9893 h 76"/>
                  <a:gd name="T28" fmla="+- 0 10484 10426"/>
                  <a:gd name="T29" fmla="*/ T28 w 77"/>
                  <a:gd name="T30" fmla="+- 0 9893 9881"/>
                  <a:gd name="T31" fmla="*/ 9893 h 76"/>
                  <a:gd name="T32" fmla="+- 0 10466 10426"/>
                  <a:gd name="T33" fmla="*/ T32 w 77"/>
                  <a:gd name="T34" fmla="+- 0 9895 9881"/>
                  <a:gd name="T35" fmla="*/ 9895 h 76"/>
                  <a:gd name="T36" fmla="+- 0 10466 10426"/>
                  <a:gd name="T37" fmla="*/ T36 w 77"/>
                  <a:gd name="T38" fmla="+- 0 9895 9881"/>
                  <a:gd name="T39" fmla="*/ 9895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0" y="14"/>
                    </a:lnTo>
                    <a:lnTo>
                      <a:pt x="36" y="6"/>
                    </a:lnTo>
                    <a:lnTo>
                      <a:pt x="43" y="0"/>
                    </a:lnTo>
                    <a:lnTo>
                      <a:pt x="56" y="0"/>
                    </a:lnTo>
                    <a:lnTo>
                      <a:pt x="72" y="6"/>
                    </a:lnTo>
                    <a:lnTo>
                      <a:pt x="74" y="12"/>
                    </a:lnTo>
                    <a:lnTo>
                      <a:pt x="58" y="12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" name="Freeform 1950"/>
              <p:cNvSpPr>
                <a:spLocks/>
              </p:cNvSpPr>
              <p:nvPr/>
            </p:nvSpPr>
            <p:spPr bwMode="auto">
              <a:xfrm>
                <a:off x="10426" y="9881"/>
                <a:ext cx="77" cy="76"/>
              </a:xfrm>
              <a:custGeom>
                <a:avLst/>
                <a:gdLst>
                  <a:gd name="T0" fmla="+- 0 10426 10426"/>
                  <a:gd name="T1" fmla="*/ T0 w 77"/>
                  <a:gd name="T2" fmla="+- 0 9957 9881"/>
                  <a:gd name="T3" fmla="*/ 9957 h 76"/>
                  <a:gd name="T4" fmla="+- 0 10440 10426"/>
                  <a:gd name="T5" fmla="*/ T4 w 77"/>
                  <a:gd name="T6" fmla="+- 0 9883 9881"/>
                  <a:gd name="T7" fmla="*/ 9883 h 76"/>
                  <a:gd name="T8" fmla="+- 0 10458 10426"/>
                  <a:gd name="T9" fmla="*/ T8 w 77"/>
                  <a:gd name="T10" fmla="+- 0 9883 9881"/>
                  <a:gd name="T11" fmla="*/ 9883 h 76"/>
                  <a:gd name="T12" fmla="+- 0 10456 10426"/>
                  <a:gd name="T13" fmla="*/ T12 w 77"/>
                  <a:gd name="T14" fmla="+- 0 9895 9881"/>
                  <a:gd name="T15" fmla="*/ 9895 h 76"/>
                  <a:gd name="T16" fmla="+- 0 10466 10426"/>
                  <a:gd name="T17" fmla="*/ T16 w 77"/>
                  <a:gd name="T18" fmla="+- 0 9895 9881"/>
                  <a:gd name="T19" fmla="*/ 9895 h 76"/>
                  <a:gd name="T20" fmla="+- 0 10461 10426"/>
                  <a:gd name="T21" fmla="*/ T20 w 77"/>
                  <a:gd name="T22" fmla="+- 0 9901 9881"/>
                  <a:gd name="T23" fmla="*/ 9901 h 76"/>
                  <a:gd name="T24" fmla="+- 0 10453 10426"/>
                  <a:gd name="T25" fmla="*/ T24 w 77"/>
                  <a:gd name="T26" fmla="+- 0 9917 9881"/>
                  <a:gd name="T27" fmla="*/ 9917 h 76"/>
                  <a:gd name="T28" fmla="+- 0 10449 10426"/>
                  <a:gd name="T29" fmla="*/ T28 w 77"/>
                  <a:gd name="T30" fmla="+- 0 9938 9881"/>
                  <a:gd name="T31" fmla="*/ 9938 h 76"/>
                  <a:gd name="T32" fmla="+- 0 10426 10426"/>
                  <a:gd name="T33" fmla="*/ T32 w 77"/>
                  <a:gd name="T34" fmla="+- 0 9957 9881"/>
                  <a:gd name="T35" fmla="*/ 995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6"/>
                    </a:moveTo>
                    <a:lnTo>
                      <a:pt x="14" y="2"/>
                    </a:lnTo>
                    <a:lnTo>
                      <a:pt x="32" y="2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7" y="36"/>
                    </a:lnTo>
                    <a:lnTo>
                      <a:pt x="23" y="5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8" name="Freeform 1951"/>
              <p:cNvSpPr>
                <a:spLocks/>
              </p:cNvSpPr>
              <p:nvPr/>
            </p:nvSpPr>
            <p:spPr bwMode="auto">
              <a:xfrm>
                <a:off x="10426" y="9881"/>
                <a:ext cx="77" cy="76"/>
              </a:xfrm>
              <a:custGeom>
                <a:avLst/>
                <a:gdLst>
                  <a:gd name="T0" fmla="+- 0 10474 10426"/>
                  <a:gd name="T1" fmla="*/ T0 w 77"/>
                  <a:gd name="T2" fmla="+- 0 9957 9881"/>
                  <a:gd name="T3" fmla="*/ 9957 h 76"/>
                  <a:gd name="T4" fmla="+- 0 10484 10426"/>
                  <a:gd name="T5" fmla="*/ T4 w 77"/>
                  <a:gd name="T6" fmla="+- 0 9905 9881"/>
                  <a:gd name="T7" fmla="*/ 9905 h 76"/>
                  <a:gd name="T8" fmla="+- 0 10484 10426"/>
                  <a:gd name="T9" fmla="*/ T8 w 77"/>
                  <a:gd name="T10" fmla="+- 0 9893 9881"/>
                  <a:gd name="T11" fmla="*/ 9893 h 76"/>
                  <a:gd name="T12" fmla="+- 0 10500 10426"/>
                  <a:gd name="T13" fmla="*/ T12 w 77"/>
                  <a:gd name="T14" fmla="+- 0 9893 9881"/>
                  <a:gd name="T15" fmla="*/ 9893 h 76"/>
                  <a:gd name="T16" fmla="+- 0 10503 10426"/>
                  <a:gd name="T17" fmla="*/ T16 w 77"/>
                  <a:gd name="T18" fmla="+- 0 9901 9881"/>
                  <a:gd name="T19" fmla="*/ 9901 h 76"/>
                  <a:gd name="T20" fmla="+- 0 10501 10426"/>
                  <a:gd name="T21" fmla="*/ T20 w 77"/>
                  <a:gd name="T22" fmla="+- 0 9920 9881"/>
                  <a:gd name="T23" fmla="*/ 9920 h 76"/>
                  <a:gd name="T24" fmla="+- 0 10496 10426"/>
                  <a:gd name="T25" fmla="*/ T24 w 77"/>
                  <a:gd name="T26" fmla="+- 0 9940 9881"/>
                  <a:gd name="T27" fmla="*/ 9940 h 76"/>
                  <a:gd name="T28" fmla="+- 0 10474 10426"/>
                  <a:gd name="T29" fmla="*/ T28 w 77"/>
                  <a:gd name="T30" fmla="+- 0 9957 9881"/>
                  <a:gd name="T31" fmla="*/ 9957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6"/>
                    </a:moveTo>
                    <a:lnTo>
                      <a:pt x="58" y="24"/>
                    </a:lnTo>
                    <a:lnTo>
                      <a:pt x="58" y="12"/>
                    </a:lnTo>
                    <a:lnTo>
                      <a:pt x="74" y="12"/>
                    </a:lnTo>
                    <a:lnTo>
                      <a:pt x="77" y="20"/>
                    </a:lnTo>
                    <a:lnTo>
                      <a:pt x="75" y="39"/>
                    </a:lnTo>
                    <a:lnTo>
                      <a:pt x="70" y="59"/>
                    </a:lnTo>
                    <a:lnTo>
                      <a:pt x="48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5" name="Group 1952"/>
            <p:cNvGrpSpPr>
              <a:grpSpLocks/>
            </p:cNvGrpSpPr>
            <p:nvPr/>
          </p:nvGrpSpPr>
          <p:grpSpPr bwMode="auto">
            <a:xfrm>
              <a:off x="10511" y="9855"/>
              <a:ext cx="39" cy="102"/>
              <a:chOff x="10511" y="9855"/>
              <a:chExt cx="39" cy="102"/>
            </a:xfrm>
          </p:grpSpPr>
          <p:sp>
            <p:nvSpPr>
              <p:cNvPr id="3070" name="Freeform 1953"/>
              <p:cNvSpPr>
                <a:spLocks/>
              </p:cNvSpPr>
              <p:nvPr/>
            </p:nvSpPr>
            <p:spPr bwMode="auto">
              <a:xfrm>
                <a:off x="10511" y="9855"/>
                <a:ext cx="39" cy="102"/>
              </a:xfrm>
              <a:custGeom>
                <a:avLst/>
                <a:gdLst>
                  <a:gd name="T0" fmla="+- 0 10547 10511"/>
                  <a:gd name="T1" fmla="*/ T0 w 39"/>
                  <a:gd name="T2" fmla="+- 0 9870 9855"/>
                  <a:gd name="T3" fmla="*/ 9870 h 102"/>
                  <a:gd name="T4" fmla="+- 0 10528 10511"/>
                  <a:gd name="T5" fmla="*/ T4 w 39"/>
                  <a:gd name="T6" fmla="+- 0 9870 9855"/>
                  <a:gd name="T7" fmla="*/ 9870 h 102"/>
                  <a:gd name="T8" fmla="+- 0 10531 10511"/>
                  <a:gd name="T9" fmla="*/ T8 w 39"/>
                  <a:gd name="T10" fmla="+- 0 9855 9855"/>
                  <a:gd name="T11" fmla="*/ 9855 h 102"/>
                  <a:gd name="T12" fmla="+- 0 10550 10511"/>
                  <a:gd name="T13" fmla="*/ T12 w 39"/>
                  <a:gd name="T14" fmla="+- 0 9855 9855"/>
                  <a:gd name="T15" fmla="*/ 9855 h 102"/>
                  <a:gd name="T16" fmla="+- 0 10547 10511"/>
                  <a:gd name="T17" fmla="*/ T16 w 39"/>
                  <a:gd name="T18" fmla="+- 0 9870 9855"/>
                  <a:gd name="T19" fmla="*/ 9870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5"/>
                    </a:moveTo>
                    <a:lnTo>
                      <a:pt x="17" y="15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1" name="Freeform 1954"/>
              <p:cNvSpPr>
                <a:spLocks/>
              </p:cNvSpPr>
              <p:nvPr/>
            </p:nvSpPr>
            <p:spPr bwMode="auto">
              <a:xfrm>
                <a:off x="10511" y="9855"/>
                <a:ext cx="39" cy="102"/>
              </a:xfrm>
              <a:custGeom>
                <a:avLst/>
                <a:gdLst>
                  <a:gd name="T0" fmla="+- 0 10530 10511"/>
                  <a:gd name="T1" fmla="*/ T0 w 39"/>
                  <a:gd name="T2" fmla="+- 0 9957 9855"/>
                  <a:gd name="T3" fmla="*/ 9957 h 102"/>
                  <a:gd name="T4" fmla="+- 0 10511 10511"/>
                  <a:gd name="T5" fmla="*/ T4 w 39"/>
                  <a:gd name="T6" fmla="+- 0 9957 9855"/>
                  <a:gd name="T7" fmla="*/ 9957 h 102"/>
                  <a:gd name="T8" fmla="+- 0 10525 10511"/>
                  <a:gd name="T9" fmla="*/ T8 w 39"/>
                  <a:gd name="T10" fmla="+- 0 9883 9855"/>
                  <a:gd name="T11" fmla="*/ 9883 h 102"/>
                  <a:gd name="T12" fmla="+- 0 10544 10511"/>
                  <a:gd name="T13" fmla="*/ T12 w 39"/>
                  <a:gd name="T14" fmla="+- 0 9883 9855"/>
                  <a:gd name="T15" fmla="*/ 9883 h 102"/>
                  <a:gd name="T16" fmla="+- 0 10530 10511"/>
                  <a:gd name="T17" fmla="*/ T16 w 39"/>
                  <a:gd name="T18" fmla="+- 0 9957 9855"/>
                  <a:gd name="T19" fmla="*/ 9957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2"/>
                    </a:moveTo>
                    <a:lnTo>
                      <a:pt x="0" y="102"/>
                    </a:lnTo>
                    <a:lnTo>
                      <a:pt x="14" y="28"/>
                    </a:lnTo>
                    <a:lnTo>
                      <a:pt x="33" y="28"/>
                    </a:lnTo>
                    <a:lnTo>
                      <a:pt x="19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6" name="Group 1955"/>
            <p:cNvGrpSpPr>
              <a:grpSpLocks/>
            </p:cNvGrpSpPr>
            <p:nvPr/>
          </p:nvGrpSpPr>
          <p:grpSpPr bwMode="auto">
            <a:xfrm>
              <a:off x="10553" y="9865"/>
              <a:ext cx="46" cy="92"/>
              <a:chOff x="10553" y="9865"/>
              <a:chExt cx="46" cy="92"/>
            </a:xfrm>
          </p:grpSpPr>
          <p:sp>
            <p:nvSpPr>
              <p:cNvPr id="3066" name="Freeform 1956"/>
              <p:cNvSpPr>
                <a:spLocks/>
              </p:cNvSpPr>
              <p:nvPr/>
            </p:nvSpPr>
            <p:spPr bwMode="auto">
              <a:xfrm>
                <a:off x="10553" y="9865"/>
                <a:ext cx="46" cy="92"/>
              </a:xfrm>
              <a:custGeom>
                <a:avLst/>
                <a:gdLst>
                  <a:gd name="T0" fmla="+- 0 10585 10553"/>
                  <a:gd name="T1" fmla="*/ T0 w 46"/>
                  <a:gd name="T2" fmla="+- 0 9883 9865"/>
                  <a:gd name="T3" fmla="*/ 9883 h 92"/>
                  <a:gd name="T4" fmla="+- 0 10567 10553"/>
                  <a:gd name="T5" fmla="*/ T4 w 46"/>
                  <a:gd name="T6" fmla="+- 0 9883 9865"/>
                  <a:gd name="T7" fmla="*/ 9883 h 92"/>
                  <a:gd name="T8" fmla="+- 0 10576 10553"/>
                  <a:gd name="T9" fmla="*/ T8 w 46"/>
                  <a:gd name="T10" fmla="+- 0 9865 9865"/>
                  <a:gd name="T11" fmla="*/ 9865 h 92"/>
                  <a:gd name="T12" fmla="+- 0 10588 10553"/>
                  <a:gd name="T13" fmla="*/ T12 w 46"/>
                  <a:gd name="T14" fmla="+- 0 9865 9865"/>
                  <a:gd name="T15" fmla="*/ 9865 h 92"/>
                  <a:gd name="T16" fmla="+- 0 10585 10553"/>
                  <a:gd name="T17" fmla="*/ T16 w 46"/>
                  <a:gd name="T18" fmla="+- 0 9883 9865"/>
                  <a:gd name="T19" fmla="*/ 9883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2" y="18"/>
                    </a:moveTo>
                    <a:lnTo>
                      <a:pt x="14" y="1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7" name="Freeform 1957"/>
              <p:cNvSpPr>
                <a:spLocks/>
              </p:cNvSpPr>
              <p:nvPr/>
            </p:nvSpPr>
            <p:spPr bwMode="auto">
              <a:xfrm>
                <a:off x="10553" y="9865"/>
                <a:ext cx="46" cy="92"/>
              </a:xfrm>
              <a:custGeom>
                <a:avLst/>
                <a:gdLst>
                  <a:gd name="T0" fmla="+- 0 10596 10553"/>
                  <a:gd name="T1" fmla="*/ T0 w 46"/>
                  <a:gd name="T2" fmla="+- 0 9896 9865"/>
                  <a:gd name="T3" fmla="*/ 9896 h 92"/>
                  <a:gd name="T4" fmla="+- 0 10553 10553"/>
                  <a:gd name="T5" fmla="*/ T4 w 46"/>
                  <a:gd name="T6" fmla="+- 0 9896 9865"/>
                  <a:gd name="T7" fmla="*/ 9896 h 92"/>
                  <a:gd name="T8" fmla="+- 0 10556 10553"/>
                  <a:gd name="T9" fmla="*/ T8 w 46"/>
                  <a:gd name="T10" fmla="+- 0 9883 9865"/>
                  <a:gd name="T11" fmla="*/ 9883 h 92"/>
                  <a:gd name="T12" fmla="+- 0 10599 10553"/>
                  <a:gd name="T13" fmla="*/ T12 w 46"/>
                  <a:gd name="T14" fmla="+- 0 9883 9865"/>
                  <a:gd name="T15" fmla="*/ 9883 h 92"/>
                  <a:gd name="T16" fmla="+- 0 10596 10553"/>
                  <a:gd name="T17" fmla="*/ T16 w 46"/>
                  <a:gd name="T18" fmla="+- 0 9896 9865"/>
                  <a:gd name="T19" fmla="*/ 989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1"/>
                    </a:moveTo>
                    <a:lnTo>
                      <a:pt x="0" y="31"/>
                    </a:lnTo>
                    <a:lnTo>
                      <a:pt x="3" y="18"/>
                    </a:lnTo>
                    <a:lnTo>
                      <a:pt x="46" y="18"/>
                    </a:lnTo>
                    <a:lnTo>
                      <a:pt x="4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8" name="Freeform 1958"/>
              <p:cNvSpPr>
                <a:spLocks/>
              </p:cNvSpPr>
              <p:nvPr/>
            </p:nvSpPr>
            <p:spPr bwMode="auto">
              <a:xfrm>
                <a:off x="10553" y="9865"/>
                <a:ext cx="46" cy="92"/>
              </a:xfrm>
              <a:custGeom>
                <a:avLst/>
                <a:gdLst>
                  <a:gd name="T0" fmla="+- 0 10567 10553"/>
                  <a:gd name="T1" fmla="*/ T0 w 46"/>
                  <a:gd name="T2" fmla="+- 0 9957 9865"/>
                  <a:gd name="T3" fmla="*/ 9957 h 92"/>
                  <a:gd name="T4" fmla="+- 0 10557 10553"/>
                  <a:gd name="T5" fmla="*/ T4 w 46"/>
                  <a:gd name="T6" fmla="+- 0 9945 9865"/>
                  <a:gd name="T7" fmla="*/ 9945 h 92"/>
                  <a:gd name="T8" fmla="+- 0 10563 10553"/>
                  <a:gd name="T9" fmla="*/ T8 w 46"/>
                  <a:gd name="T10" fmla="+- 0 9896 9865"/>
                  <a:gd name="T11" fmla="*/ 9896 h 92"/>
                  <a:gd name="T12" fmla="+- 0 10582 10553"/>
                  <a:gd name="T13" fmla="*/ T12 w 46"/>
                  <a:gd name="T14" fmla="+- 0 9896 9865"/>
                  <a:gd name="T15" fmla="*/ 9896 h 92"/>
                  <a:gd name="T16" fmla="+- 0 10575 10553"/>
                  <a:gd name="T17" fmla="*/ T16 w 46"/>
                  <a:gd name="T18" fmla="+- 0 9932 9865"/>
                  <a:gd name="T19" fmla="*/ 9932 h 92"/>
                  <a:gd name="T20" fmla="+- 0 10572 10553"/>
                  <a:gd name="T21" fmla="*/ T20 w 46"/>
                  <a:gd name="T22" fmla="+- 0 9941 9865"/>
                  <a:gd name="T23" fmla="*/ 9941 h 92"/>
                  <a:gd name="T24" fmla="+- 0 10577 10553"/>
                  <a:gd name="T25" fmla="*/ T24 w 46"/>
                  <a:gd name="T26" fmla="+- 0 9947 9865"/>
                  <a:gd name="T27" fmla="*/ 9947 h 92"/>
                  <a:gd name="T28" fmla="+- 0 10587 10553"/>
                  <a:gd name="T29" fmla="*/ T28 w 46"/>
                  <a:gd name="T30" fmla="+- 0 9947 9865"/>
                  <a:gd name="T31" fmla="*/ 9947 h 92"/>
                  <a:gd name="T32" fmla="+- 0 10586 10553"/>
                  <a:gd name="T33" fmla="*/ T32 w 46"/>
                  <a:gd name="T34" fmla="+- 0 9956 9865"/>
                  <a:gd name="T35" fmla="*/ 9956 h 92"/>
                  <a:gd name="T36" fmla="+- 0 10567 10553"/>
                  <a:gd name="T37" fmla="*/ T36 w 46"/>
                  <a:gd name="T38" fmla="+- 0 9957 9865"/>
                  <a:gd name="T39" fmla="*/ 9957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2"/>
                    </a:moveTo>
                    <a:lnTo>
                      <a:pt x="4" y="80"/>
                    </a:lnTo>
                    <a:lnTo>
                      <a:pt x="10" y="31"/>
                    </a:lnTo>
                    <a:lnTo>
                      <a:pt x="29" y="31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2"/>
                    </a:lnTo>
                    <a:lnTo>
                      <a:pt x="34" y="82"/>
                    </a:lnTo>
                    <a:lnTo>
                      <a:pt x="33" y="91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9" name="Freeform 1959"/>
              <p:cNvSpPr>
                <a:spLocks/>
              </p:cNvSpPr>
              <p:nvPr/>
            </p:nvSpPr>
            <p:spPr bwMode="auto">
              <a:xfrm>
                <a:off x="10553" y="9865"/>
                <a:ext cx="46" cy="92"/>
              </a:xfrm>
              <a:custGeom>
                <a:avLst/>
                <a:gdLst>
                  <a:gd name="T0" fmla="+- 0 10587 10553"/>
                  <a:gd name="T1" fmla="*/ T0 w 46"/>
                  <a:gd name="T2" fmla="+- 0 9947 9865"/>
                  <a:gd name="T3" fmla="*/ 9947 h 92"/>
                  <a:gd name="T4" fmla="+- 0 10577 10553"/>
                  <a:gd name="T5" fmla="*/ T4 w 46"/>
                  <a:gd name="T6" fmla="+- 0 9947 9865"/>
                  <a:gd name="T7" fmla="*/ 9947 h 92"/>
                  <a:gd name="T8" fmla="+- 0 10588 10553"/>
                  <a:gd name="T9" fmla="*/ T8 w 46"/>
                  <a:gd name="T10" fmla="+- 0 9944 9865"/>
                  <a:gd name="T11" fmla="*/ 9944 h 92"/>
                  <a:gd name="T12" fmla="+- 0 10587 10553"/>
                  <a:gd name="T13" fmla="*/ T12 w 46"/>
                  <a:gd name="T14" fmla="+- 0 9947 9865"/>
                  <a:gd name="T15" fmla="*/ 9947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2"/>
                    </a:moveTo>
                    <a:lnTo>
                      <a:pt x="24" y="82"/>
                    </a:lnTo>
                    <a:lnTo>
                      <a:pt x="35" y="79"/>
                    </a:lnTo>
                    <a:lnTo>
                      <a:pt x="3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7" name="Group 1960"/>
            <p:cNvGrpSpPr>
              <a:grpSpLocks/>
            </p:cNvGrpSpPr>
            <p:nvPr/>
          </p:nvGrpSpPr>
          <p:grpSpPr bwMode="auto">
            <a:xfrm>
              <a:off x="10581" y="9855"/>
              <a:ext cx="55" cy="131"/>
              <a:chOff x="10581" y="9855"/>
              <a:chExt cx="55" cy="131"/>
            </a:xfrm>
          </p:grpSpPr>
          <p:sp>
            <p:nvSpPr>
              <p:cNvPr id="3065" name="Freeform 1961"/>
              <p:cNvSpPr>
                <a:spLocks/>
              </p:cNvSpPr>
              <p:nvPr/>
            </p:nvSpPr>
            <p:spPr bwMode="auto">
              <a:xfrm>
                <a:off x="10581" y="9855"/>
                <a:ext cx="55" cy="131"/>
              </a:xfrm>
              <a:custGeom>
                <a:avLst/>
                <a:gdLst>
                  <a:gd name="T0" fmla="+- 0 10581 10581"/>
                  <a:gd name="T1" fmla="*/ T0 w 55"/>
                  <a:gd name="T2" fmla="+- 0 9986 9855"/>
                  <a:gd name="T3" fmla="*/ 9986 h 131"/>
                  <a:gd name="T4" fmla="+- 0 10594 10581"/>
                  <a:gd name="T5" fmla="*/ T4 w 55"/>
                  <a:gd name="T6" fmla="+- 0 9971 9855"/>
                  <a:gd name="T7" fmla="*/ 9971 h 131"/>
                  <a:gd name="T8" fmla="+- 0 10605 10581"/>
                  <a:gd name="T9" fmla="*/ T8 w 55"/>
                  <a:gd name="T10" fmla="+- 0 9955 9855"/>
                  <a:gd name="T11" fmla="*/ 9955 h 131"/>
                  <a:gd name="T12" fmla="+- 0 10612 10581"/>
                  <a:gd name="T13" fmla="*/ T12 w 55"/>
                  <a:gd name="T14" fmla="+- 0 9937 9855"/>
                  <a:gd name="T15" fmla="*/ 9937 h 131"/>
                  <a:gd name="T16" fmla="+- 0 10617 10581"/>
                  <a:gd name="T17" fmla="*/ T16 w 55"/>
                  <a:gd name="T18" fmla="+- 0 9916 9855"/>
                  <a:gd name="T19" fmla="*/ 9916 h 131"/>
                  <a:gd name="T20" fmla="+- 0 10616 10581"/>
                  <a:gd name="T21" fmla="*/ T20 w 55"/>
                  <a:gd name="T22" fmla="+- 0 9889 9855"/>
                  <a:gd name="T23" fmla="*/ 9889 h 131"/>
                  <a:gd name="T24" fmla="+- 0 10613 10581"/>
                  <a:gd name="T25" fmla="*/ T24 w 55"/>
                  <a:gd name="T26" fmla="+- 0 9870 9855"/>
                  <a:gd name="T27" fmla="*/ 9870 h 131"/>
                  <a:gd name="T28" fmla="+- 0 10607 10581"/>
                  <a:gd name="T29" fmla="*/ T28 w 55"/>
                  <a:gd name="T30" fmla="+- 0 9856 9855"/>
                  <a:gd name="T31" fmla="*/ 9856 h 131"/>
                  <a:gd name="T32" fmla="+- 0 10625 10581"/>
                  <a:gd name="T33" fmla="*/ T32 w 55"/>
                  <a:gd name="T34" fmla="+- 0 9855 9855"/>
                  <a:gd name="T35" fmla="*/ 9855 h 131"/>
                  <a:gd name="T36" fmla="+- 0 10632 10581"/>
                  <a:gd name="T37" fmla="*/ T36 w 55"/>
                  <a:gd name="T38" fmla="+- 0 9872 9855"/>
                  <a:gd name="T39" fmla="*/ 9872 h 131"/>
                  <a:gd name="T40" fmla="+- 0 10636 10581"/>
                  <a:gd name="T41" fmla="*/ T40 w 55"/>
                  <a:gd name="T42" fmla="+- 0 9893 9855"/>
                  <a:gd name="T43" fmla="*/ 9893 h 131"/>
                  <a:gd name="T44" fmla="+- 0 10636 10581"/>
                  <a:gd name="T45" fmla="*/ T44 w 55"/>
                  <a:gd name="T46" fmla="+- 0 9903 9855"/>
                  <a:gd name="T47" fmla="*/ 9903 h 131"/>
                  <a:gd name="T48" fmla="+- 0 10634 10581"/>
                  <a:gd name="T49" fmla="*/ T48 w 55"/>
                  <a:gd name="T50" fmla="+- 0 9927 9855"/>
                  <a:gd name="T51" fmla="*/ 9927 h 131"/>
                  <a:gd name="T52" fmla="+- 0 10628 10581"/>
                  <a:gd name="T53" fmla="*/ T52 w 55"/>
                  <a:gd name="T54" fmla="+- 0 9947 9855"/>
                  <a:gd name="T55" fmla="*/ 9947 h 131"/>
                  <a:gd name="T56" fmla="+- 0 10619 10581"/>
                  <a:gd name="T57" fmla="*/ T56 w 55"/>
                  <a:gd name="T58" fmla="+- 0 9964 9855"/>
                  <a:gd name="T59" fmla="*/ 9964 h 131"/>
                  <a:gd name="T60" fmla="+- 0 10608 10581"/>
                  <a:gd name="T61" fmla="*/ T60 w 55"/>
                  <a:gd name="T62" fmla="+- 0 9979 9855"/>
                  <a:gd name="T63" fmla="*/ 9979 h 131"/>
                  <a:gd name="T64" fmla="+- 0 10581 10581"/>
                  <a:gd name="T65" fmla="*/ T64 w 55"/>
                  <a:gd name="T66" fmla="+- 0 9986 9855"/>
                  <a:gd name="T67" fmla="*/ 9986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1"/>
                    </a:moveTo>
                    <a:lnTo>
                      <a:pt x="13" y="116"/>
                    </a:lnTo>
                    <a:lnTo>
                      <a:pt x="24" y="100"/>
                    </a:lnTo>
                    <a:lnTo>
                      <a:pt x="31" y="82"/>
                    </a:lnTo>
                    <a:lnTo>
                      <a:pt x="36" y="61"/>
                    </a:lnTo>
                    <a:lnTo>
                      <a:pt x="35" y="34"/>
                    </a:lnTo>
                    <a:lnTo>
                      <a:pt x="32" y="15"/>
                    </a:lnTo>
                    <a:lnTo>
                      <a:pt x="26" y="1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5" y="38"/>
                    </a:lnTo>
                    <a:lnTo>
                      <a:pt x="55" y="48"/>
                    </a:lnTo>
                    <a:lnTo>
                      <a:pt x="53" y="72"/>
                    </a:lnTo>
                    <a:lnTo>
                      <a:pt x="47" y="92"/>
                    </a:lnTo>
                    <a:lnTo>
                      <a:pt x="38" y="109"/>
                    </a:lnTo>
                    <a:lnTo>
                      <a:pt x="27" y="12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8" name="Group 1962"/>
            <p:cNvGrpSpPr>
              <a:grpSpLocks/>
            </p:cNvGrpSpPr>
            <p:nvPr/>
          </p:nvGrpSpPr>
          <p:grpSpPr bwMode="auto">
            <a:xfrm>
              <a:off x="166" y="9856"/>
              <a:ext cx="78" cy="124"/>
              <a:chOff x="166" y="9856"/>
              <a:chExt cx="78" cy="124"/>
            </a:xfrm>
          </p:grpSpPr>
          <p:sp>
            <p:nvSpPr>
              <p:cNvPr id="3062" name="Freeform 1963"/>
              <p:cNvSpPr>
                <a:spLocks/>
              </p:cNvSpPr>
              <p:nvPr/>
            </p:nvSpPr>
            <p:spPr bwMode="auto">
              <a:xfrm>
                <a:off x="166" y="9856"/>
                <a:ext cx="78" cy="124"/>
              </a:xfrm>
              <a:custGeom>
                <a:avLst/>
                <a:gdLst>
                  <a:gd name="T0" fmla="+- 0 170 166"/>
                  <a:gd name="T1" fmla="*/ T0 w 78"/>
                  <a:gd name="T2" fmla="+- 0 9891 9856"/>
                  <a:gd name="T3" fmla="*/ 9891 h 124"/>
                  <a:gd name="T4" fmla="+- 0 170 166"/>
                  <a:gd name="T5" fmla="*/ T4 w 78"/>
                  <a:gd name="T6" fmla="+- 0 9877 9856"/>
                  <a:gd name="T7" fmla="*/ 9877 h 124"/>
                  <a:gd name="T8" fmla="+- 0 199 166"/>
                  <a:gd name="T9" fmla="*/ T8 w 78"/>
                  <a:gd name="T10" fmla="+- 0 9856 9856"/>
                  <a:gd name="T11" fmla="*/ 9856 h 124"/>
                  <a:gd name="T12" fmla="+- 0 214 166"/>
                  <a:gd name="T13" fmla="*/ T12 w 78"/>
                  <a:gd name="T14" fmla="+- 0 9856 9856"/>
                  <a:gd name="T15" fmla="*/ 9856 h 124"/>
                  <a:gd name="T16" fmla="+- 0 214 166"/>
                  <a:gd name="T17" fmla="*/ T16 w 78"/>
                  <a:gd name="T18" fmla="+- 0 9872 9856"/>
                  <a:gd name="T19" fmla="*/ 9872 h 124"/>
                  <a:gd name="T20" fmla="+- 0 198 166"/>
                  <a:gd name="T21" fmla="*/ T20 w 78"/>
                  <a:gd name="T22" fmla="+- 0 9872 9856"/>
                  <a:gd name="T23" fmla="*/ 9872 h 124"/>
                  <a:gd name="T24" fmla="+- 0 170 166"/>
                  <a:gd name="T25" fmla="*/ T24 w 78"/>
                  <a:gd name="T26" fmla="+- 0 9891 9856"/>
                  <a:gd name="T27" fmla="*/ 9891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124">
                    <a:moveTo>
                      <a:pt x="4" y="35"/>
                    </a:moveTo>
                    <a:lnTo>
                      <a:pt x="4" y="21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6"/>
                    </a:lnTo>
                    <a:lnTo>
                      <a:pt x="32" y="16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3" name="Freeform 1964"/>
              <p:cNvSpPr>
                <a:spLocks/>
              </p:cNvSpPr>
              <p:nvPr/>
            </p:nvSpPr>
            <p:spPr bwMode="auto">
              <a:xfrm>
                <a:off x="166" y="9856"/>
                <a:ext cx="78" cy="124"/>
              </a:xfrm>
              <a:custGeom>
                <a:avLst/>
                <a:gdLst>
                  <a:gd name="T0" fmla="+- 0 214 166"/>
                  <a:gd name="T1" fmla="*/ T0 w 78"/>
                  <a:gd name="T2" fmla="+- 0 9967 9856"/>
                  <a:gd name="T3" fmla="*/ 9967 h 124"/>
                  <a:gd name="T4" fmla="+- 0 198 166"/>
                  <a:gd name="T5" fmla="*/ T4 w 78"/>
                  <a:gd name="T6" fmla="+- 0 9967 9856"/>
                  <a:gd name="T7" fmla="*/ 9967 h 124"/>
                  <a:gd name="T8" fmla="+- 0 198 166"/>
                  <a:gd name="T9" fmla="*/ T8 w 78"/>
                  <a:gd name="T10" fmla="+- 0 9872 9856"/>
                  <a:gd name="T11" fmla="*/ 9872 h 124"/>
                  <a:gd name="T12" fmla="+- 0 214 166"/>
                  <a:gd name="T13" fmla="*/ T12 w 78"/>
                  <a:gd name="T14" fmla="+- 0 9872 9856"/>
                  <a:gd name="T15" fmla="*/ 9872 h 124"/>
                  <a:gd name="T16" fmla="+- 0 214 166"/>
                  <a:gd name="T17" fmla="*/ T16 w 78"/>
                  <a:gd name="T18" fmla="+- 0 9967 9856"/>
                  <a:gd name="T19" fmla="*/ 9967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48" y="111"/>
                    </a:moveTo>
                    <a:lnTo>
                      <a:pt x="32" y="111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4" name="Freeform 1965"/>
              <p:cNvSpPr>
                <a:spLocks/>
              </p:cNvSpPr>
              <p:nvPr/>
            </p:nvSpPr>
            <p:spPr bwMode="auto">
              <a:xfrm>
                <a:off x="166" y="9856"/>
                <a:ext cx="78" cy="124"/>
              </a:xfrm>
              <a:custGeom>
                <a:avLst/>
                <a:gdLst>
                  <a:gd name="T0" fmla="+- 0 244 166"/>
                  <a:gd name="T1" fmla="*/ T0 w 78"/>
                  <a:gd name="T2" fmla="+- 0 9980 9856"/>
                  <a:gd name="T3" fmla="*/ 9980 h 124"/>
                  <a:gd name="T4" fmla="+- 0 166 166"/>
                  <a:gd name="T5" fmla="*/ T4 w 78"/>
                  <a:gd name="T6" fmla="+- 0 9980 9856"/>
                  <a:gd name="T7" fmla="*/ 9980 h 124"/>
                  <a:gd name="T8" fmla="+- 0 166 166"/>
                  <a:gd name="T9" fmla="*/ T8 w 78"/>
                  <a:gd name="T10" fmla="+- 0 9967 9856"/>
                  <a:gd name="T11" fmla="*/ 9967 h 124"/>
                  <a:gd name="T12" fmla="+- 0 244 166"/>
                  <a:gd name="T13" fmla="*/ T12 w 78"/>
                  <a:gd name="T14" fmla="+- 0 9967 9856"/>
                  <a:gd name="T15" fmla="*/ 9967 h 124"/>
                  <a:gd name="T16" fmla="+- 0 244 166"/>
                  <a:gd name="T17" fmla="*/ T16 w 78"/>
                  <a:gd name="T18" fmla="+- 0 9980 9856"/>
                  <a:gd name="T19" fmla="*/ 9980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124">
                    <a:moveTo>
                      <a:pt x="78" y="124"/>
                    </a:moveTo>
                    <a:lnTo>
                      <a:pt x="0" y="124"/>
                    </a:lnTo>
                    <a:lnTo>
                      <a:pt x="0" y="111"/>
                    </a:lnTo>
                    <a:lnTo>
                      <a:pt x="78" y="111"/>
                    </a:lnTo>
                    <a:lnTo>
                      <a:pt x="7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99" name="Group 1966"/>
            <p:cNvGrpSpPr>
              <a:grpSpLocks/>
            </p:cNvGrpSpPr>
            <p:nvPr/>
          </p:nvGrpSpPr>
          <p:grpSpPr bwMode="auto">
            <a:xfrm>
              <a:off x="260" y="9855"/>
              <a:ext cx="85" cy="125"/>
              <a:chOff x="260" y="9855"/>
              <a:chExt cx="85" cy="125"/>
            </a:xfrm>
          </p:grpSpPr>
          <p:sp>
            <p:nvSpPr>
              <p:cNvPr id="3059" name="Freeform 1967"/>
              <p:cNvSpPr>
                <a:spLocks/>
              </p:cNvSpPr>
              <p:nvPr/>
            </p:nvSpPr>
            <p:spPr bwMode="auto">
              <a:xfrm>
                <a:off x="260" y="9855"/>
                <a:ext cx="85" cy="125"/>
              </a:xfrm>
              <a:custGeom>
                <a:avLst/>
                <a:gdLst>
                  <a:gd name="T0" fmla="+- 0 318 260"/>
                  <a:gd name="T1" fmla="*/ T0 w 85"/>
                  <a:gd name="T2" fmla="+- 0 9980 9855"/>
                  <a:gd name="T3" fmla="*/ 9980 h 125"/>
                  <a:gd name="T4" fmla="+- 0 290 260"/>
                  <a:gd name="T5" fmla="*/ T4 w 85"/>
                  <a:gd name="T6" fmla="+- 0 9977 9855"/>
                  <a:gd name="T7" fmla="*/ 9977 h 125"/>
                  <a:gd name="T8" fmla="+- 0 273 260"/>
                  <a:gd name="T9" fmla="*/ T8 w 85"/>
                  <a:gd name="T10" fmla="+- 0 9966 9855"/>
                  <a:gd name="T11" fmla="*/ 9966 h 125"/>
                  <a:gd name="T12" fmla="+- 0 264 260"/>
                  <a:gd name="T13" fmla="*/ T12 w 85"/>
                  <a:gd name="T14" fmla="+- 0 9949 9855"/>
                  <a:gd name="T15" fmla="*/ 9949 h 125"/>
                  <a:gd name="T16" fmla="+- 0 260 260"/>
                  <a:gd name="T17" fmla="*/ T16 w 85"/>
                  <a:gd name="T18" fmla="+- 0 9928 9855"/>
                  <a:gd name="T19" fmla="*/ 9928 h 125"/>
                  <a:gd name="T20" fmla="+- 0 262 260"/>
                  <a:gd name="T21" fmla="*/ T20 w 85"/>
                  <a:gd name="T22" fmla="+- 0 9899 9855"/>
                  <a:gd name="T23" fmla="*/ 9899 h 125"/>
                  <a:gd name="T24" fmla="+- 0 267 260"/>
                  <a:gd name="T25" fmla="*/ T24 w 85"/>
                  <a:gd name="T26" fmla="+- 0 9876 9855"/>
                  <a:gd name="T27" fmla="*/ 9876 h 125"/>
                  <a:gd name="T28" fmla="+- 0 279 260"/>
                  <a:gd name="T29" fmla="*/ T28 w 85"/>
                  <a:gd name="T30" fmla="+- 0 9862 9855"/>
                  <a:gd name="T31" fmla="*/ 9862 h 125"/>
                  <a:gd name="T32" fmla="+- 0 297 260"/>
                  <a:gd name="T33" fmla="*/ T32 w 85"/>
                  <a:gd name="T34" fmla="+- 0 9855 9855"/>
                  <a:gd name="T35" fmla="*/ 9855 h 125"/>
                  <a:gd name="T36" fmla="+- 0 303 260"/>
                  <a:gd name="T37" fmla="*/ T36 w 85"/>
                  <a:gd name="T38" fmla="+- 0 9855 9855"/>
                  <a:gd name="T39" fmla="*/ 9855 h 125"/>
                  <a:gd name="T40" fmla="+- 0 325 260"/>
                  <a:gd name="T41" fmla="*/ T40 w 85"/>
                  <a:gd name="T42" fmla="+- 0 9860 9855"/>
                  <a:gd name="T43" fmla="*/ 9860 h 125"/>
                  <a:gd name="T44" fmla="+- 0 335 260"/>
                  <a:gd name="T45" fmla="*/ T44 w 85"/>
                  <a:gd name="T46" fmla="+- 0 9872 9855"/>
                  <a:gd name="T47" fmla="*/ 9872 h 125"/>
                  <a:gd name="T48" fmla="+- 0 317 260"/>
                  <a:gd name="T49" fmla="*/ T48 w 85"/>
                  <a:gd name="T50" fmla="+- 0 9872 9855"/>
                  <a:gd name="T51" fmla="*/ 9872 h 125"/>
                  <a:gd name="T52" fmla="+- 0 292 260"/>
                  <a:gd name="T53" fmla="*/ T52 w 85"/>
                  <a:gd name="T54" fmla="+- 0 9874 9855"/>
                  <a:gd name="T55" fmla="*/ 9874 h 125"/>
                  <a:gd name="T56" fmla="+- 0 280 260"/>
                  <a:gd name="T57" fmla="*/ T56 w 85"/>
                  <a:gd name="T58" fmla="+- 0 9888 9855"/>
                  <a:gd name="T59" fmla="*/ 9888 h 125"/>
                  <a:gd name="T60" fmla="+- 0 276 260"/>
                  <a:gd name="T61" fmla="*/ T60 w 85"/>
                  <a:gd name="T62" fmla="+- 0 9908 9855"/>
                  <a:gd name="T63" fmla="*/ 9908 h 125"/>
                  <a:gd name="T64" fmla="+- 0 277 260"/>
                  <a:gd name="T65" fmla="*/ T64 w 85"/>
                  <a:gd name="T66" fmla="+- 0 9937 9855"/>
                  <a:gd name="T67" fmla="*/ 9937 h 125"/>
                  <a:gd name="T68" fmla="+- 0 283 260"/>
                  <a:gd name="T69" fmla="*/ T68 w 85"/>
                  <a:gd name="T70" fmla="+- 0 9958 9855"/>
                  <a:gd name="T71" fmla="*/ 9958 h 125"/>
                  <a:gd name="T72" fmla="+- 0 296 260"/>
                  <a:gd name="T73" fmla="*/ T72 w 85"/>
                  <a:gd name="T74" fmla="+- 0 9968 9855"/>
                  <a:gd name="T75" fmla="*/ 9968 h 125"/>
                  <a:gd name="T76" fmla="+- 0 303 260"/>
                  <a:gd name="T77" fmla="*/ T76 w 85"/>
                  <a:gd name="T78" fmla="+- 0 9969 9855"/>
                  <a:gd name="T79" fmla="*/ 9969 h 125"/>
                  <a:gd name="T80" fmla="+- 0 331 260"/>
                  <a:gd name="T81" fmla="*/ T80 w 85"/>
                  <a:gd name="T82" fmla="+- 0 9969 9855"/>
                  <a:gd name="T83" fmla="*/ 9969 h 125"/>
                  <a:gd name="T84" fmla="+- 0 331 260"/>
                  <a:gd name="T85" fmla="*/ T84 w 85"/>
                  <a:gd name="T86" fmla="+- 0 9970 9855"/>
                  <a:gd name="T87" fmla="*/ 9970 h 125"/>
                  <a:gd name="T88" fmla="+- 0 318 260"/>
                  <a:gd name="T89" fmla="*/ T88 w 85"/>
                  <a:gd name="T90" fmla="+- 0 9980 9855"/>
                  <a:gd name="T91" fmla="*/ 9980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85" h="125">
                    <a:moveTo>
                      <a:pt x="58" y="125"/>
                    </a:moveTo>
                    <a:lnTo>
                      <a:pt x="30" y="122"/>
                    </a:lnTo>
                    <a:lnTo>
                      <a:pt x="13" y="111"/>
                    </a:lnTo>
                    <a:lnTo>
                      <a:pt x="4" y="94"/>
                    </a:lnTo>
                    <a:lnTo>
                      <a:pt x="0" y="73"/>
                    </a:lnTo>
                    <a:lnTo>
                      <a:pt x="2" y="44"/>
                    </a:lnTo>
                    <a:lnTo>
                      <a:pt x="7" y="21"/>
                    </a:lnTo>
                    <a:lnTo>
                      <a:pt x="19" y="7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65" y="5"/>
                    </a:lnTo>
                    <a:lnTo>
                      <a:pt x="75" y="17"/>
                    </a:lnTo>
                    <a:lnTo>
                      <a:pt x="57" y="17"/>
                    </a:lnTo>
                    <a:lnTo>
                      <a:pt x="32" y="19"/>
                    </a:lnTo>
                    <a:lnTo>
                      <a:pt x="20" y="33"/>
                    </a:lnTo>
                    <a:lnTo>
                      <a:pt x="16" y="53"/>
                    </a:lnTo>
                    <a:lnTo>
                      <a:pt x="17" y="82"/>
                    </a:lnTo>
                    <a:lnTo>
                      <a:pt x="23" y="103"/>
                    </a:lnTo>
                    <a:lnTo>
                      <a:pt x="36" y="113"/>
                    </a:lnTo>
                    <a:lnTo>
                      <a:pt x="43" y="114"/>
                    </a:lnTo>
                    <a:lnTo>
                      <a:pt x="71" y="114"/>
                    </a:lnTo>
                    <a:lnTo>
                      <a:pt x="71" y="115"/>
                    </a:lnTo>
                    <a:lnTo>
                      <a:pt x="58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1" name="Freeform 1968"/>
              <p:cNvSpPr>
                <a:spLocks/>
              </p:cNvSpPr>
              <p:nvPr/>
            </p:nvSpPr>
            <p:spPr bwMode="auto">
              <a:xfrm>
                <a:off x="260" y="9855"/>
                <a:ext cx="85" cy="125"/>
              </a:xfrm>
              <a:custGeom>
                <a:avLst/>
                <a:gdLst>
                  <a:gd name="T0" fmla="+- 0 331 260"/>
                  <a:gd name="T1" fmla="*/ T0 w 85"/>
                  <a:gd name="T2" fmla="+- 0 9969 9855"/>
                  <a:gd name="T3" fmla="*/ 9969 h 125"/>
                  <a:gd name="T4" fmla="+- 0 303 260"/>
                  <a:gd name="T5" fmla="*/ T4 w 85"/>
                  <a:gd name="T6" fmla="+- 0 9969 9855"/>
                  <a:gd name="T7" fmla="*/ 9969 h 125"/>
                  <a:gd name="T8" fmla="+- 0 321 260"/>
                  <a:gd name="T9" fmla="*/ T8 w 85"/>
                  <a:gd name="T10" fmla="+- 0 9961 9855"/>
                  <a:gd name="T11" fmla="*/ 9961 h 125"/>
                  <a:gd name="T12" fmla="+- 0 328 260"/>
                  <a:gd name="T13" fmla="*/ T12 w 85"/>
                  <a:gd name="T14" fmla="+- 0 9941 9855"/>
                  <a:gd name="T15" fmla="*/ 9941 h 125"/>
                  <a:gd name="T16" fmla="+- 0 328 260"/>
                  <a:gd name="T17" fmla="*/ T16 w 85"/>
                  <a:gd name="T18" fmla="+- 0 9908 9855"/>
                  <a:gd name="T19" fmla="*/ 9908 h 125"/>
                  <a:gd name="T20" fmla="+- 0 325 260"/>
                  <a:gd name="T21" fmla="*/ T20 w 85"/>
                  <a:gd name="T22" fmla="+- 0 9885 9855"/>
                  <a:gd name="T23" fmla="*/ 9885 h 125"/>
                  <a:gd name="T24" fmla="+- 0 317 260"/>
                  <a:gd name="T25" fmla="*/ T24 w 85"/>
                  <a:gd name="T26" fmla="+- 0 9872 9855"/>
                  <a:gd name="T27" fmla="*/ 9872 h 125"/>
                  <a:gd name="T28" fmla="+- 0 335 260"/>
                  <a:gd name="T29" fmla="*/ T28 w 85"/>
                  <a:gd name="T30" fmla="+- 0 9872 9855"/>
                  <a:gd name="T31" fmla="*/ 9872 h 125"/>
                  <a:gd name="T32" fmla="+- 0 338 260"/>
                  <a:gd name="T33" fmla="*/ T32 w 85"/>
                  <a:gd name="T34" fmla="+- 0 9875 9855"/>
                  <a:gd name="T35" fmla="*/ 9875 h 125"/>
                  <a:gd name="T36" fmla="+- 0 344 260"/>
                  <a:gd name="T37" fmla="*/ T36 w 85"/>
                  <a:gd name="T38" fmla="+- 0 9896 9855"/>
                  <a:gd name="T39" fmla="*/ 9896 h 125"/>
                  <a:gd name="T40" fmla="+- 0 344 260"/>
                  <a:gd name="T41" fmla="*/ T40 w 85"/>
                  <a:gd name="T42" fmla="+- 0 9929 9855"/>
                  <a:gd name="T43" fmla="*/ 9929 h 125"/>
                  <a:gd name="T44" fmla="+- 0 339 260"/>
                  <a:gd name="T45" fmla="*/ T44 w 85"/>
                  <a:gd name="T46" fmla="+- 0 9953 9855"/>
                  <a:gd name="T47" fmla="*/ 9953 h 125"/>
                  <a:gd name="T48" fmla="+- 0 331 260"/>
                  <a:gd name="T49" fmla="*/ T48 w 85"/>
                  <a:gd name="T50" fmla="+- 0 9969 9855"/>
                  <a:gd name="T51" fmla="*/ 9969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85" h="125">
                    <a:moveTo>
                      <a:pt x="71" y="114"/>
                    </a:moveTo>
                    <a:lnTo>
                      <a:pt x="43" y="114"/>
                    </a:lnTo>
                    <a:lnTo>
                      <a:pt x="61" y="106"/>
                    </a:lnTo>
                    <a:lnTo>
                      <a:pt x="68" y="86"/>
                    </a:lnTo>
                    <a:lnTo>
                      <a:pt x="68" y="53"/>
                    </a:lnTo>
                    <a:lnTo>
                      <a:pt x="65" y="30"/>
                    </a:lnTo>
                    <a:lnTo>
                      <a:pt x="57" y="17"/>
                    </a:lnTo>
                    <a:lnTo>
                      <a:pt x="75" y="17"/>
                    </a:lnTo>
                    <a:lnTo>
                      <a:pt x="78" y="20"/>
                    </a:lnTo>
                    <a:lnTo>
                      <a:pt x="84" y="41"/>
                    </a:lnTo>
                    <a:lnTo>
                      <a:pt x="84" y="74"/>
                    </a:lnTo>
                    <a:lnTo>
                      <a:pt x="79" y="98"/>
                    </a:lnTo>
                    <a:lnTo>
                      <a:pt x="71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0" name="Group 1969"/>
            <p:cNvGrpSpPr>
              <a:grpSpLocks/>
            </p:cNvGrpSpPr>
            <p:nvPr/>
          </p:nvGrpSpPr>
          <p:grpSpPr bwMode="auto">
            <a:xfrm>
              <a:off x="735" y="7145"/>
              <a:ext cx="94" cy="97"/>
              <a:chOff x="735" y="7145"/>
              <a:chExt cx="94" cy="97"/>
            </a:xfrm>
          </p:grpSpPr>
          <p:sp>
            <p:nvSpPr>
              <p:cNvPr id="3056" name="Freeform 1970"/>
              <p:cNvSpPr>
                <a:spLocks/>
              </p:cNvSpPr>
              <p:nvPr/>
            </p:nvSpPr>
            <p:spPr bwMode="auto">
              <a:xfrm>
                <a:off x="735" y="7145"/>
                <a:ext cx="94" cy="97"/>
              </a:xfrm>
              <a:custGeom>
                <a:avLst/>
                <a:gdLst>
                  <a:gd name="T0" fmla="+- 0 755 735"/>
                  <a:gd name="T1" fmla="*/ T0 w 94"/>
                  <a:gd name="T2" fmla="+- 0 7242 7145"/>
                  <a:gd name="T3" fmla="*/ 7242 h 97"/>
                  <a:gd name="T4" fmla="+- 0 735 735"/>
                  <a:gd name="T5" fmla="*/ T4 w 94"/>
                  <a:gd name="T6" fmla="+- 0 7242 7145"/>
                  <a:gd name="T7" fmla="*/ 7242 h 97"/>
                  <a:gd name="T8" fmla="+- 0 789 735"/>
                  <a:gd name="T9" fmla="*/ T8 w 94"/>
                  <a:gd name="T10" fmla="+- 0 7145 7145"/>
                  <a:gd name="T11" fmla="*/ 7145 h 97"/>
                  <a:gd name="T12" fmla="+- 0 813 735"/>
                  <a:gd name="T13" fmla="*/ T12 w 94"/>
                  <a:gd name="T14" fmla="+- 0 7145 7145"/>
                  <a:gd name="T15" fmla="*/ 7145 h 97"/>
                  <a:gd name="T16" fmla="+- 0 815 735"/>
                  <a:gd name="T17" fmla="*/ T16 w 94"/>
                  <a:gd name="T18" fmla="+- 0 7160 7145"/>
                  <a:gd name="T19" fmla="*/ 7160 h 97"/>
                  <a:gd name="T20" fmla="+- 0 798 735"/>
                  <a:gd name="T21" fmla="*/ T20 w 94"/>
                  <a:gd name="T22" fmla="+- 0 7160 7145"/>
                  <a:gd name="T23" fmla="*/ 7160 h 97"/>
                  <a:gd name="T24" fmla="+- 0 789 735"/>
                  <a:gd name="T25" fmla="*/ T24 w 94"/>
                  <a:gd name="T26" fmla="+- 0 7178 7145"/>
                  <a:gd name="T27" fmla="*/ 7178 h 97"/>
                  <a:gd name="T28" fmla="+- 0 780 735"/>
                  <a:gd name="T29" fmla="*/ T28 w 94"/>
                  <a:gd name="T30" fmla="+- 0 7196 7145"/>
                  <a:gd name="T31" fmla="*/ 7196 h 97"/>
                  <a:gd name="T32" fmla="+- 0 804 735"/>
                  <a:gd name="T33" fmla="*/ T32 w 94"/>
                  <a:gd name="T34" fmla="+- 0 7202 7145"/>
                  <a:gd name="T35" fmla="*/ 7202 h 97"/>
                  <a:gd name="T36" fmla="+- 0 822 735"/>
                  <a:gd name="T37" fmla="*/ T36 w 94"/>
                  <a:gd name="T38" fmla="+- 0 7202 7145"/>
                  <a:gd name="T39" fmla="*/ 7202 h 97"/>
                  <a:gd name="T40" fmla="+- 0 825 735"/>
                  <a:gd name="T41" fmla="*/ T40 w 94"/>
                  <a:gd name="T42" fmla="+- 0 7217 7145"/>
                  <a:gd name="T43" fmla="*/ 7217 h 97"/>
                  <a:gd name="T44" fmla="+- 0 769 735"/>
                  <a:gd name="T45" fmla="*/ T44 w 94"/>
                  <a:gd name="T46" fmla="+- 0 7217 7145"/>
                  <a:gd name="T47" fmla="*/ 7217 h 97"/>
                  <a:gd name="T48" fmla="+- 0 755 735"/>
                  <a:gd name="T49" fmla="*/ T48 w 94"/>
                  <a:gd name="T50" fmla="+- 0 7242 7145"/>
                  <a:gd name="T51" fmla="*/ 724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7"/>
                    </a:moveTo>
                    <a:lnTo>
                      <a:pt x="0" y="97"/>
                    </a:lnTo>
                    <a:lnTo>
                      <a:pt x="54" y="0"/>
                    </a:lnTo>
                    <a:lnTo>
                      <a:pt x="78" y="0"/>
                    </a:lnTo>
                    <a:lnTo>
                      <a:pt x="80" y="15"/>
                    </a:lnTo>
                    <a:lnTo>
                      <a:pt x="63" y="15"/>
                    </a:lnTo>
                    <a:lnTo>
                      <a:pt x="54" y="33"/>
                    </a:lnTo>
                    <a:lnTo>
                      <a:pt x="45" y="51"/>
                    </a:lnTo>
                    <a:lnTo>
                      <a:pt x="69" y="57"/>
                    </a:lnTo>
                    <a:lnTo>
                      <a:pt x="87" y="57"/>
                    </a:lnTo>
                    <a:lnTo>
                      <a:pt x="90" y="72"/>
                    </a:lnTo>
                    <a:lnTo>
                      <a:pt x="34" y="72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7" name="Freeform 1971"/>
              <p:cNvSpPr>
                <a:spLocks/>
              </p:cNvSpPr>
              <p:nvPr/>
            </p:nvSpPr>
            <p:spPr bwMode="auto">
              <a:xfrm>
                <a:off x="735" y="7145"/>
                <a:ext cx="94" cy="97"/>
              </a:xfrm>
              <a:custGeom>
                <a:avLst/>
                <a:gdLst>
                  <a:gd name="T0" fmla="+- 0 822 735"/>
                  <a:gd name="T1" fmla="*/ T0 w 94"/>
                  <a:gd name="T2" fmla="+- 0 7202 7145"/>
                  <a:gd name="T3" fmla="*/ 7202 h 97"/>
                  <a:gd name="T4" fmla="+- 0 804 735"/>
                  <a:gd name="T5" fmla="*/ T4 w 94"/>
                  <a:gd name="T6" fmla="+- 0 7202 7145"/>
                  <a:gd name="T7" fmla="*/ 7202 h 97"/>
                  <a:gd name="T8" fmla="+- 0 798 735"/>
                  <a:gd name="T9" fmla="*/ T8 w 94"/>
                  <a:gd name="T10" fmla="+- 0 7160 7145"/>
                  <a:gd name="T11" fmla="*/ 7160 h 97"/>
                  <a:gd name="T12" fmla="+- 0 815 735"/>
                  <a:gd name="T13" fmla="*/ T12 w 94"/>
                  <a:gd name="T14" fmla="+- 0 7160 7145"/>
                  <a:gd name="T15" fmla="*/ 7160 h 97"/>
                  <a:gd name="T16" fmla="+- 0 822 735"/>
                  <a:gd name="T17" fmla="*/ T16 w 94"/>
                  <a:gd name="T18" fmla="+- 0 7202 7145"/>
                  <a:gd name="T19" fmla="*/ 720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7"/>
                    </a:moveTo>
                    <a:lnTo>
                      <a:pt x="69" y="57"/>
                    </a:lnTo>
                    <a:lnTo>
                      <a:pt x="63" y="15"/>
                    </a:lnTo>
                    <a:lnTo>
                      <a:pt x="80" y="15"/>
                    </a:lnTo>
                    <a:lnTo>
                      <a:pt x="8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8" name="Freeform 1972"/>
              <p:cNvSpPr>
                <a:spLocks/>
              </p:cNvSpPr>
              <p:nvPr/>
            </p:nvSpPr>
            <p:spPr bwMode="auto">
              <a:xfrm>
                <a:off x="735" y="7145"/>
                <a:ext cx="94" cy="97"/>
              </a:xfrm>
              <a:custGeom>
                <a:avLst/>
                <a:gdLst>
                  <a:gd name="T0" fmla="+- 0 829 735"/>
                  <a:gd name="T1" fmla="*/ T0 w 94"/>
                  <a:gd name="T2" fmla="+- 0 7242 7145"/>
                  <a:gd name="T3" fmla="*/ 7242 h 97"/>
                  <a:gd name="T4" fmla="+- 0 809 735"/>
                  <a:gd name="T5" fmla="*/ T4 w 94"/>
                  <a:gd name="T6" fmla="+- 0 7242 7145"/>
                  <a:gd name="T7" fmla="*/ 7242 h 97"/>
                  <a:gd name="T8" fmla="+- 0 805 735"/>
                  <a:gd name="T9" fmla="*/ T8 w 94"/>
                  <a:gd name="T10" fmla="+- 0 7217 7145"/>
                  <a:gd name="T11" fmla="*/ 7217 h 97"/>
                  <a:gd name="T12" fmla="+- 0 825 735"/>
                  <a:gd name="T13" fmla="*/ T12 w 94"/>
                  <a:gd name="T14" fmla="+- 0 7217 7145"/>
                  <a:gd name="T15" fmla="*/ 7217 h 97"/>
                  <a:gd name="T16" fmla="+- 0 829 735"/>
                  <a:gd name="T17" fmla="*/ T16 w 94"/>
                  <a:gd name="T18" fmla="+- 0 7242 7145"/>
                  <a:gd name="T19" fmla="*/ 724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4" y="97"/>
                    </a:moveTo>
                    <a:lnTo>
                      <a:pt x="74" y="97"/>
                    </a:lnTo>
                    <a:lnTo>
                      <a:pt x="70" y="72"/>
                    </a:lnTo>
                    <a:lnTo>
                      <a:pt x="90" y="72"/>
                    </a:lnTo>
                    <a:lnTo>
                      <a:pt x="94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1" name="Group 1973"/>
            <p:cNvGrpSpPr>
              <a:grpSpLocks/>
            </p:cNvGrpSpPr>
            <p:nvPr/>
          </p:nvGrpSpPr>
          <p:grpSpPr bwMode="auto">
            <a:xfrm>
              <a:off x="841" y="7145"/>
              <a:ext cx="102" cy="97"/>
              <a:chOff x="841" y="7145"/>
              <a:chExt cx="102" cy="97"/>
            </a:xfrm>
          </p:grpSpPr>
          <p:sp>
            <p:nvSpPr>
              <p:cNvPr id="3053" name="Freeform 1974"/>
              <p:cNvSpPr>
                <a:spLocks/>
              </p:cNvSpPr>
              <p:nvPr/>
            </p:nvSpPr>
            <p:spPr bwMode="auto">
              <a:xfrm>
                <a:off x="841" y="7145"/>
                <a:ext cx="102" cy="97"/>
              </a:xfrm>
              <a:custGeom>
                <a:avLst/>
                <a:gdLst>
                  <a:gd name="T0" fmla="+- 0 861 841"/>
                  <a:gd name="T1" fmla="*/ T0 w 102"/>
                  <a:gd name="T2" fmla="+- 0 7242 7145"/>
                  <a:gd name="T3" fmla="*/ 7242 h 97"/>
                  <a:gd name="T4" fmla="+- 0 841 841"/>
                  <a:gd name="T5" fmla="*/ T4 w 102"/>
                  <a:gd name="T6" fmla="+- 0 7242 7145"/>
                  <a:gd name="T7" fmla="*/ 7242 h 97"/>
                  <a:gd name="T8" fmla="+- 0 860 841"/>
                  <a:gd name="T9" fmla="*/ T8 w 102"/>
                  <a:gd name="T10" fmla="+- 0 7145 7145"/>
                  <a:gd name="T11" fmla="*/ 7145 h 97"/>
                  <a:gd name="T12" fmla="+- 0 880 841"/>
                  <a:gd name="T13" fmla="*/ T12 w 102"/>
                  <a:gd name="T14" fmla="+- 0 7145 7145"/>
                  <a:gd name="T15" fmla="*/ 7145 h 97"/>
                  <a:gd name="T16" fmla="+- 0 873 841"/>
                  <a:gd name="T17" fmla="*/ T16 w 102"/>
                  <a:gd name="T18" fmla="+- 0 7184 7145"/>
                  <a:gd name="T19" fmla="*/ 7184 h 97"/>
                  <a:gd name="T20" fmla="+- 0 935 841"/>
                  <a:gd name="T21" fmla="*/ T20 w 102"/>
                  <a:gd name="T22" fmla="+- 0 7184 7145"/>
                  <a:gd name="T23" fmla="*/ 7184 h 97"/>
                  <a:gd name="T24" fmla="+- 0 931 841"/>
                  <a:gd name="T25" fmla="*/ T24 w 102"/>
                  <a:gd name="T26" fmla="+- 0 7201 7145"/>
                  <a:gd name="T27" fmla="*/ 7201 h 97"/>
                  <a:gd name="T28" fmla="+- 0 869 841"/>
                  <a:gd name="T29" fmla="*/ T28 w 102"/>
                  <a:gd name="T30" fmla="+- 0 7201 7145"/>
                  <a:gd name="T31" fmla="*/ 7201 h 97"/>
                  <a:gd name="T32" fmla="+- 0 861 841"/>
                  <a:gd name="T33" fmla="*/ T32 w 102"/>
                  <a:gd name="T34" fmla="+- 0 7242 7145"/>
                  <a:gd name="T35" fmla="*/ 724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7"/>
                    </a:moveTo>
                    <a:lnTo>
                      <a:pt x="0" y="97"/>
                    </a:lnTo>
                    <a:lnTo>
                      <a:pt x="19" y="0"/>
                    </a:lnTo>
                    <a:lnTo>
                      <a:pt x="39" y="0"/>
                    </a:lnTo>
                    <a:lnTo>
                      <a:pt x="32" y="39"/>
                    </a:lnTo>
                    <a:lnTo>
                      <a:pt x="94" y="39"/>
                    </a:lnTo>
                    <a:lnTo>
                      <a:pt x="90" y="56"/>
                    </a:lnTo>
                    <a:lnTo>
                      <a:pt x="28" y="56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4" name="Freeform 1975"/>
              <p:cNvSpPr>
                <a:spLocks/>
              </p:cNvSpPr>
              <p:nvPr/>
            </p:nvSpPr>
            <p:spPr bwMode="auto">
              <a:xfrm>
                <a:off x="841" y="7145"/>
                <a:ext cx="102" cy="97"/>
              </a:xfrm>
              <a:custGeom>
                <a:avLst/>
                <a:gdLst>
                  <a:gd name="T0" fmla="+- 0 935 841"/>
                  <a:gd name="T1" fmla="*/ T0 w 102"/>
                  <a:gd name="T2" fmla="+- 0 7184 7145"/>
                  <a:gd name="T3" fmla="*/ 7184 h 97"/>
                  <a:gd name="T4" fmla="+- 0 915 841"/>
                  <a:gd name="T5" fmla="*/ T4 w 102"/>
                  <a:gd name="T6" fmla="+- 0 7184 7145"/>
                  <a:gd name="T7" fmla="*/ 7184 h 97"/>
                  <a:gd name="T8" fmla="+- 0 923 841"/>
                  <a:gd name="T9" fmla="*/ T8 w 102"/>
                  <a:gd name="T10" fmla="+- 0 7145 7145"/>
                  <a:gd name="T11" fmla="*/ 7145 h 97"/>
                  <a:gd name="T12" fmla="+- 0 942 841"/>
                  <a:gd name="T13" fmla="*/ T12 w 102"/>
                  <a:gd name="T14" fmla="+- 0 7145 7145"/>
                  <a:gd name="T15" fmla="*/ 7145 h 97"/>
                  <a:gd name="T16" fmla="+- 0 935 841"/>
                  <a:gd name="T17" fmla="*/ T16 w 102"/>
                  <a:gd name="T18" fmla="+- 0 7184 7145"/>
                  <a:gd name="T19" fmla="*/ 718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4" y="39"/>
                    </a:moveTo>
                    <a:lnTo>
                      <a:pt x="74" y="39"/>
                    </a:lnTo>
                    <a:lnTo>
                      <a:pt x="82" y="0"/>
                    </a:lnTo>
                    <a:lnTo>
                      <a:pt x="101" y="0"/>
                    </a:lnTo>
                    <a:lnTo>
                      <a:pt x="94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5" name="Freeform 1976"/>
              <p:cNvSpPr>
                <a:spLocks/>
              </p:cNvSpPr>
              <p:nvPr/>
            </p:nvSpPr>
            <p:spPr bwMode="auto">
              <a:xfrm>
                <a:off x="841" y="7145"/>
                <a:ext cx="102" cy="97"/>
              </a:xfrm>
              <a:custGeom>
                <a:avLst/>
                <a:gdLst>
                  <a:gd name="T0" fmla="+- 0 923 841"/>
                  <a:gd name="T1" fmla="*/ T0 w 102"/>
                  <a:gd name="T2" fmla="+- 0 7242 7145"/>
                  <a:gd name="T3" fmla="*/ 7242 h 97"/>
                  <a:gd name="T4" fmla="+- 0 904 841"/>
                  <a:gd name="T5" fmla="*/ T4 w 102"/>
                  <a:gd name="T6" fmla="+- 0 7242 7145"/>
                  <a:gd name="T7" fmla="*/ 7242 h 97"/>
                  <a:gd name="T8" fmla="+- 0 912 841"/>
                  <a:gd name="T9" fmla="*/ T8 w 102"/>
                  <a:gd name="T10" fmla="+- 0 7201 7145"/>
                  <a:gd name="T11" fmla="*/ 7201 h 97"/>
                  <a:gd name="T12" fmla="+- 0 931 841"/>
                  <a:gd name="T13" fmla="*/ T12 w 102"/>
                  <a:gd name="T14" fmla="+- 0 7201 7145"/>
                  <a:gd name="T15" fmla="*/ 7201 h 97"/>
                  <a:gd name="T16" fmla="+- 0 923 841"/>
                  <a:gd name="T17" fmla="*/ T16 w 102"/>
                  <a:gd name="T18" fmla="+- 0 7242 7145"/>
                  <a:gd name="T19" fmla="*/ 724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7"/>
                    </a:moveTo>
                    <a:lnTo>
                      <a:pt x="63" y="97"/>
                    </a:lnTo>
                    <a:lnTo>
                      <a:pt x="71" y="56"/>
                    </a:lnTo>
                    <a:lnTo>
                      <a:pt x="90" y="56"/>
                    </a:lnTo>
                    <a:lnTo>
                      <a:pt x="82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2" name="Group 1977"/>
            <p:cNvGrpSpPr>
              <a:grpSpLocks/>
            </p:cNvGrpSpPr>
            <p:nvPr/>
          </p:nvGrpSpPr>
          <p:grpSpPr bwMode="auto">
            <a:xfrm>
              <a:off x="988" y="7144"/>
              <a:ext cx="69" cy="97"/>
              <a:chOff x="988" y="7144"/>
              <a:chExt cx="69" cy="97"/>
            </a:xfrm>
          </p:grpSpPr>
          <p:sp>
            <p:nvSpPr>
              <p:cNvPr id="3049" name="Freeform 1978"/>
              <p:cNvSpPr>
                <a:spLocks/>
              </p:cNvSpPr>
              <p:nvPr/>
            </p:nvSpPr>
            <p:spPr bwMode="auto">
              <a:xfrm>
                <a:off x="988" y="7144"/>
                <a:ext cx="69" cy="97"/>
              </a:xfrm>
              <a:custGeom>
                <a:avLst/>
                <a:gdLst>
                  <a:gd name="T0" fmla="+- 0 1030 988"/>
                  <a:gd name="T1" fmla="*/ T0 w 69"/>
                  <a:gd name="T2" fmla="+- 0 7241 7144"/>
                  <a:gd name="T3" fmla="*/ 7241 h 97"/>
                  <a:gd name="T4" fmla="+- 0 1002 988"/>
                  <a:gd name="T5" fmla="*/ T4 w 69"/>
                  <a:gd name="T6" fmla="+- 0 7238 7144"/>
                  <a:gd name="T7" fmla="*/ 7238 h 97"/>
                  <a:gd name="T8" fmla="+- 0 988 988"/>
                  <a:gd name="T9" fmla="*/ T8 w 69"/>
                  <a:gd name="T10" fmla="+- 0 7226 7144"/>
                  <a:gd name="T11" fmla="*/ 7226 h 97"/>
                  <a:gd name="T12" fmla="+- 0 988 988"/>
                  <a:gd name="T13" fmla="*/ T12 w 69"/>
                  <a:gd name="T14" fmla="+- 0 7198 7144"/>
                  <a:gd name="T15" fmla="*/ 7198 h 97"/>
                  <a:gd name="T16" fmla="+- 0 992 988"/>
                  <a:gd name="T17" fmla="*/ T16 w 69"/>
                  <a:gd name="T18" fmla="+- 0 7176 7144"/>
                  <a:gd name="T19" fmla="*/ 7176 h 97"/>
                  <a:gd name="T20" fmla="+- 0 1001 988"/>
                  <a:gd name="T21" fmla="*/ T20 w 69"/>
                  <a:gd name="T22" fmla="+- 0 7159 7144"/>
                  <a:gd name="T23" fmla="*/ 7159 h 97"/>
                  <a:gd name="T24" fmla="+- 0 1013 988"/>
                  <a:gd name="T25" fmla="*/ T24 w 69"/>
                  <a:gd name="T26" fmla="+- 0 7148 7144"/>
                  <a:gd name="T27" fmla="*/ 7148 h 97"/>
                  <a:gd name="T28" fmla="+- 0 1030 988"/>
                  <a:gd name="T29" fmla="*/ T28 w 69"/>
                  <a:gd name="T30" fmla="+- 0 7144 7144"/>
                  <a:gd name="T31" fmla="*/ 7144 h 97"/>
                  <a:gd name="T32" fmla="+- 0 1049 988"/>
                  <a:gd name="T33" fmla="*/ T32 w 69"/>
                  <a:gd name="T34" fmla="+- 0 7147 7144"/>
                  <a:gd name="T35" fmla="*/ 7147 h 97"/>
                  <a:gd name="T36" fmla="+- 0 1056 988"/>
                  <a:gd name="T37" fmla="*/ T36 w 69"/>
                  <a:gd name="T38" fmla="+- 0 7155 7144"/>
                  <a:gd name="T39" fmla="*/ 7155 h 97"/>
                  <a:gd name="T40" fmla="+- 0 1056 988"/>
                  <a:gd name="T41" fmla="*/ T40 w 69"/>
                  <a:gd name="T42" fmla="+- 0 7156 7144"/>
                  <a:gd name="T43" fmla="*/ 7156 h 97"/>
                  <a:gd name="T44" fmla="+- 0 1037 988"/>
                  <a:gd name="T45" fmla="*/ T44 w 69"/>
                  <a:gd name="T46" fmla="+- 0 7156 7144"/>
                  <a:gd name="T47" fmla="*/ 7156 h 97"/>
                  <a:gd name="T48" fmla="+- 0 1021 988"/>
                  <a:gd name="T49" fmla="*/ T48 w 69"/>
                  <a:gd name="T50" fmla="+- 0 7157 7144"/>
                  <a:gd name="T51" fmla="*/ 7157 h 97"/>
                  <a:gd name="T52" fmla="+- 0 1014 988"/>
                  <a:gd name="T53" fmla="*/ T52 w 69"/>
                  <a:gd name="T54" fmla="+- 0 7167 7144"/>
                  <a:gd name="T55" fmla="*/ 7167 h 97"/>
                  <a:gd name="T56" fmla="+- 0 1011 988"/>
                  <a:gd name="T57" fmla="*/ T56 w 69"/>
                  <a:gd name="T58" fmla="+- 0 7173 7144"/>
                  <a:gd name="T59" fmla="*/ 7173 h 97"/>
                  <a:gd name="T60" fmla="+- 0 1008 988"/>
                  <a:gd name="T61" fmla="*/ T60 w 69"/>
                  <a:gd name="T62" fmla="+- 0 7180 7144"/>
                  <a:gd name="T63" fmla="*/ 7180 h 97"/>
                  <a:gd name="T64" fmla="+- 0 1006 988"/>
                  <a:gd name="T65" fmla="*/ T64 w 69"/>
                  <a:gd name="T66" fmla="+- 0 7191 7144"/>
                  <a:gd name="T67" fmla="*/ 7191 h 97"/>
                  <a:gd name="T68" fmla="+- 0 1047 988"/>
                  <a:gd name="T69" fmla="*/ T68 w 69"/>
                  <a:gd name="T70" fmla="+- 0 7191 7144"/>
                  <a:gd name="T71" fmla="*/ 7191 h 97"/>
                  <a:gd name="T72" fmla="+- 0 1050 988"/>
                  <a:gd name="T73" fmla="*/ T72 w 69"/>
                  <a:gd name="T74" fmla="+- 0 7194 7144"/>
                  <a:gd name="T75" fmla="*/ 7194 h 97"/>
                  <a:gd name="T76" fmla="+- 0 1020 988"/>
                  <a:gd name="T77" fmla="*/ T76 w 69"/>
                  <a:gd name="T78" fmla="+- 0 7194 7144"/>
                  <a:gd name="T79" fmla="*/ 7194 h 97"/>
                  <a:gd name="T80" fmla="+- 0 1006 988"/>
                  <a:gd name="T81" fmla="*/ T80 w 69"/>
                  <a:gd name="T82" fmla="+- 0 7202 7144"/>
                  <a:gd name="T83" fmla="*/ 7202 h 97"/>
                  <a:gd name="T84" fmla="+- 0 1005 988"/>
                  <a:gd name="T85" fmla="*/ T84 w 69"/>
                  <a:gd name="T86" fmla="+- 0 7220 7144"/>
                  <a:gd name="T87" fmla="*/ 7220 h 97"/>
                  <a:gd name="T88" fmla="+- 0 1048 988"/>
                  <a:gd name="T89" fmla="*/ T88 w 69"/>
                  <a:gd name="T90" fmla="+- 0 7220 7144"/>
                  <a:gd name="T91" fmla="*/ 7220 h 97"/>
                  <a:gd name="T92" fmla="+- 0 1045 988"/>
                  <a:gd name="T93" fmla="*/ T92 w 69"/>
                  <a:gd name="T94" fmla="+- 0 7228 7144"/>
                  <a:gd name="T95" fmla="*/ 7228 h 97"/>
                  <a:gd name="T96" fmla="+- 0 1030 988"/>
                  <a:gd name="T97" fmla="*/ T96 w 69"/>
                  <a:gd name="T98" fmla="+- 0 7241 7144"/>
                  <a:gd name="T99" fmla="*/ 724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69" h="97">
                    <a:moveTo>
                      <a:pt x="42" y="97"/>
                    </a:moveTo>
                    <a:lnTo>
                      <a:pt x="14" y="94"/>
                    </a:lnTo>
                    <a:lnTo>
                      <a:pt x="0" y="82"/>
                    </a:lnTo>
                    <a:lnTo>
                      <a:pt x="0" y="54"/>
                    </a:lnTo>
                    <a:lnTo>
                      <a:pt x="4" y="32"/>
                    </a:lnTo>
                    <a:lnTo>
                      <a:pt x="13" y="15"/>
                    </a:lnTo>
                    <a:lnTo>
                      <a:pt x="25" y="4"/>
                    </a:lnTo>
                    <a:lnTo>
                      <a:pt x="42" y="0"/>
                    </a:lnTo>
                    <a:lnTo>
                      <a:pt x="61" y="3"/>
                    </a:lnTo>
                    <a:lnTo>
                      <a:pt x="68" y="11"/>
                    </a:lnTo>
                    <a:lnTo>
                      <a:pt x="68" y="12"/>
                    </a:lnTo>
                    <a:lnTo>
                      <a:pt x="49" y="12"/>
                    </a:lnTo>
                    <a:lnTo>
                      <a:pt x="33" y="13"/>
                    </a:lnTo>
                    <a:lnTo>
                      <a:pt x="26" y="23"/>
                    </a:lnTo>
                    <a:lnTo>
                      <a:pt x="23" y="29"/>
                    </a:lnTo>
                    <a:lnTo>
                      <a:pt x="20" y="36"/>
                    </a:lnTo>
                    <a:lnTo>
                      <a:pt x="18" y="47"/>
                    </a:lnTo>
                    <a:lnTo>
                      <a:pt x="59" y="47"/>
                    </a:lnTo>
                    <a:lnTo>
                      <a:pt x="62" y="50"/>
                    </a:lnTo>
                    <a:lnTo>
                      <a:pt x="32" y="50"/>
                    </a:lnTo>
                    <a:lnTo>
                      <a:pt x="18" y="58"/>
                    </a:lnTo>
                    <a:lnTo>
                      <a:pt x="17" y="76"/>
                    </a:lnTo>
                    <a:lnTo>
                      <a:pt x="60" y="76"/>
                    </a:lnTo>
                    <a:lnTo>
                      <a:pt x="57" y="84"/>
                    </a:lnTo>
                    <a:lnTo>
                      <a:pt x="42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0" name="Freeform 1979"/>
              <p:cNvSpPr>
                <a:spLocks/>
              </p:cNvSpPr>
              <p:nvPr/>
            </p:nvSpPr>
            <p:spPr bwMode="auto">
              <a:xfrm>
                <a:off x="988" y="7144"/>
                <a:ext cx="69" cy="97"/>
              </a:xfrm>
              <a:custGeom>
                <a:avLst/>
                <a:gdLst>
                  <a:gd name="T0" fmla="+- 0 1039 988"/>
                  <a:gd name="T1" fmla="*/ T0 w 69"/>
                  <a:gd name="T2" fmla="+- 0 7169 7144"/>
                  <a:gd name="T3" fmla="*/ 7169 h 97"/>
                  <a:gd name="T4" fmla="+- 0 1037 988"/>
                  <a:gd name="T5" fmla="*/ T4 w 69"/>
                  <a:gd name="T6" fmla="+- 0 7156 7144"/>
                  <a:gd name="T7" fmla="*/ 7156 h 97"/>
                  <a:gd name="T8" fmla="+- 0 1056 988"/>
                  <a:gd name="T9" fmla="*/ T8 w 69"/>
                  <a:gd name="T10" fmla="+- 0 7156 7144"/>
                  <a:gd name="T11" fmla="*/ 7156 h 97"/>
                  <a:gd name="T12" fmla="+- 0 1057 988"/>
                  <a:gd name="T13" fmla="*/ T12 w 69"/>
                  <a:gd name="T14" fmla="+- 0 7166 7144"/>
                  <a:gd name="T15" fmla="*/ 7166 h 97"/>
                  <a:gd name="T16" fmla="+- 0 1039 988"/>
                  <a:gd name="T17" fmla="*/ T16 w 69"/>
                  <a:gd name="T18" fmla="+- 0 7169 7144"/>
                  <a:gd name="T19" fmla="*/ 7169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1" y="25"/>
                    </a:moveTo>
                    <a:lnTo>
                      <a:pt x="49" y="12"/>
                    </a:lnTo>
                    <a:lnTo>
                      <a:pt x="68" y="12"/>
                    </a:lnTo>
                    <a:lnTo>
                      <a:pt x="69" y="22"/>
                    </a:lnTo>
                    <a:lnTo>
                      <a:pt x="5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1" name="Freeform 1980"/>
              <p:cNvSpPr>
                <a:spLocks/>
              </p:cNvSpPr>
              <p:nvPr/>
            </p:nvSpPr>
            <p:spPr bwMode="auto">
              <a:xfrm>
                <a:off x="988" y="7144"/>
                <a:ext cx="69" cy="97"/>
              </a:xfrm>
              <a:custGeom>
                <a:avLst/>
                <a:gdLst>
                  <a:gd name="T0" fmla="+- 0 1047 988"/>
                  <a:gd name="T1" fmla="*/ T0 w 69"/>
                  <a:gd name="T2" fmla="+- 0 7191 7144"/>
                  <a:gd name="T3" fmla="*/ 7191 h 97"/>
                  <a:gd name="T4" fmla="+- 0 1006 988"/>
                  <a:gd name="T5" fmla="*/ T4 w 69"/>
                  <a:gd name="T6" fmla="+- 0 7191 7144"/>
                  <a:gd name="T7" fmla="*/ 7191 h 97"/>
                  <a:gd name="T8" fmla="+- 0 1020 988"/>
                  <a:gd name="T9" fmla="*/ T8 w 69"/>
                  <a:gd name="T10" fmla="+- 0 7181 7144"/>
                  <a:gd name="T11" fmla="*/ 7181 h 97"/>
                  <a:gd name="T12" fmla="+- 0 1037 988"/>
                  <a:gd name="T13" fmla="*/ T12 w 69"/>
                  <a:gd name="T14" fmla="+- 0 7182 7144"/>
                  <a:gd name="T15" fmla="*/ 7182 h 97"/>
                  <a:gd name="T16" fmla="+- 0 1047 988"/>
                  <a:gd name="T17" fmla="*/ T16 w 69"/>
                  <a:gd name="T18" fmla="+- 0 7191 7144"/>
                  <a:gd name="T19" fmla="*/ 7191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59" y="47"/>
                    </a:moveTo>
                    <a:lnTo>
                      <a:pt x="18" y="47"/>
                    </a:lnTo>
                    <a:lnTo>
                      <a:pt x="32" y="37"/>
                    </a:lnTo>
                    <a:lnTo>
                      <a:pt x="49" y="38"/>
                    </a:lnTo>
                    <a:lnTo>
                      <a:pt x="5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2" name="Freeform 1981"/>
              <p:cNvSpPr>
                <a:spLocks/>
              </p:cNvSpPr>
              <p:nvPr/>
            </p:nvSpPr>
            <p:spPr bwMode="auto">
              <a:xfrm>
                <a:off x="988" y="7144"/>
                <a:ext cx="69" cy="97"/>
              </a:xfrm>
              <a:custGeom>
                <a:avLst/>
                <a:gdLst>
                  <a:gd name="T0" fmla="+- 0 1048 988"/>
                  <a:gd name="T1" fmla="*/ T0 w 69"/>
                  <a:gd name="T2" fmla="+- 0 7220 7144"/>
                  <a:gd name="T3" fmla="*/ 7220 h 97"/>
                  <a:gd name="T4" fmla="+- 0 1005 988"/>
                  <a:gd name="T5" fmla="*/ T4 w 69"/>
                  <a:gd name="T6" fmla="+- 0 7220 7144"/>
                  <a:gd name="T7" fmla="*/ 7220 h 97"/>
                  <a:gd name="T8" fmla="+- 0 1024 988"/>
                  <a:gd name="T9" fmla="*/ T8 w 69"/>
                  <a:gd name="T10" fmla="+- 0 7219 7144"/>
                  <a:gd name="T11" fmla="*/ 7219 h 97"/>
                  <a:gd name="T12" fmla="+- 0 1032 988"/>
                  <a:gd name="T13" fmla="*/ T12 w 69"/>
                  <a:gd name="T14" fmla="+- 0 7208 7144"/>
                  <a:gd name="T15" fmla="*/ 7208 h 97"/>
                  <a:gd name="T16" fmla="+- 0 1028 988"/>
                  <a:gd name="T17" fmla="*/ T16 w 69"/>
                  <a:gd name="T18" fmla="+- 0 7197 7144"/>
                  <a:gd name="T19" fmla="*/ 7197 h 97"/>
                  <a:gd name="T20" fmla="+- 0 1020 988"/>
                  <a:gd name="T21" fmla="*/ T20 w 69"/>
                  <a:gd name="T22" fmla="+- 0 7194 7144"/>
                  <a:gd name="T23" fmla="*/ 7194 h 97"/>
                  <a:gd name="T24" fmla="+- 0 1050 988"/>
                  <a:gd name="T25" fmla="*/ T24 w 69"/>
                  <a:gd name="T26" fmla="+- 0 7194 7144"/>
                  <a:gd name="T27" fmla="*/ 7194 h 97"/>
                  <a:gd name="T28" fmla="+- 0 1052 988"/>
                  <a:gd name="T29" fmla="*/ T28 w 69"/>
                  <a:gd name="T30" fmla="+- 0 7205 7144"/>
                  <a:gd name="T31" fmla="*/ 7205 h 97"/>
                  <a:gd name="T32" fmla="+- 0 1048 988"/>
                  <a:gd name="T33" fmla="*/ T32 w 69"/>
                  <a:gd name="T34" fmla="+- 0 7220 7144"/>
                  <a:gd name="T35" fmla="*/ 7220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9" h="97">
                    <a:moveTo>
                      <a:pt x="60" y="76"/>
                    </a:moveTo>
                    <a:lnTo>
                      <a:pt x="17" y="76"/>
                    </a:lnTo>
                    <a:lnTo>
                      <a:pt x="36" y="75"/>
                    </a:lnTo>
                    <a:lnTo>
                      <a:pt x="44" y="64"/>
                    </a:lnTo>
                    <a:lnTo>
                      <a:pt x="40" y="53"/>
                    </a:lnTo>
                    <a:lnTo>
                      <a:pt x="32" y="50"/>
                    </a:lnTo>
                    <a:lnTo>
                      <a:pt x="62" y="50"/>
                    </a:lnTo>
                    <a:lnTo>
                      <a:pt x="64" y="61"/>
                    </a:lnTo>
                    <a:lnTo>
                      <a:pt x="6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3" name="Group 1982"/>
            <p:cNvGrpSpPr>
              <a:grpSpLocks/>
            </p:cNvGrpSpPr>
            <p:nvPr/>
          </p:nvGrpSpPr>
          <p:grpSpPr bwMode="auto">
            <a:xfrm>
              <a:off x="1062" y="7150"/>
              <a:ext cx="71" cy="94"/>
              <a:chOff x="1062" y="7150"/>
              <a:chExt cx="71" cy="94"/>
            </a:xfrm>
          </p:grpSpPr>
          <p:sp>
            <p:nvSpPr>
              <p:cNvPr id="3047" name="Freeform 1983"/>
              <p:cNvSpPr>
                <a:spLocks/>
              </p:cNvSpPr>
              <p:nvPr/>
            </p:nvSpPr>
            <p:spPr bwMode="auto">
              <a:xfrm>
                <a:off x="1062" y="7150"/>
                <a:ext cx="71" cy="94"/>
              </a:xfrm>
              <a:custGeom>
                <a:avLst/>
                <a:gdLst>
                  <a:gd name="T0" fmla="+- 0 1090 1062"/>
                  <a:gd name="T1" fmla="*/ T0 w 71"/>
                  <a:gd name="T2" fmla="+- 0 7243 7150"/>
                  <a:gd name="T3" fmla="*/ 7243 h 94"/>
                  <a:gd name="T4" fmla="+- 0 1069 1062"/>
                  <a:gd name="T5" fmla="*/ T4 w 71"/>
                  <a:gd name="T6" fmla="+- 0 7236 7150"/>
                  <a:gd name="T7" fmla="*/ 7236 h 94"/>
                  <a:gd name="T8" fmla="+- 0 1062 1062"/>
                  <a:gd name="T9" fmla="*/ T8 w 71"/>
                  <a:gd name="T10" fmla="+- 0 7215 7150"/>
                  <a:gd name="T11" fmla="*/ 7215 h 94"/>
                  <a:gd name="T12" fmla="+- 0 1062 1062"/>
                  <a:gd name="T13" fmla="*/ T12 w 71"/>
                  <a:gd name="T14" fmla="+- 0 7211 7150"/>
                  <a:gd name="T15" fmla="*/ 7211 h 94"/>
                  <a:gd name="T16" fmla="+- 0 1064 1062"/>
                  <a:gd name="T17" fmla="*/ T16 w 71"/>
                  <a:gd name="T18" fmla="+- 0 7186 7150"/>
                  <a:gd name="T19" fmla="*/ 7186 h 94"/>
                  <a:gd name="T20" fmla="+- 0 1071 1062"/>
                  <a:gd name="T21" fmla="*/ T20 w 71"/>
                  <a:gd name="T22" fmla="+- 0 7165 7150"/>
                  <a:gd name="T23" fmla="*/ 7165 h 94"/>
                  <a:gd name="T24" fmla="+- 0 1085 1062"/>
                  <a:gd name="T25" fmla="*/ T24 w 71"/>
                  <a:gd name="T26" fmla="+- 0 7150 7150"/>
                  <a:gd name="T27" fmla="*/ 7150 h 94"/>
                  <a:gd name="T28" fmla="+- 0 1115 1062"/>
                  <a:gd name="T29" fmla="*/ T28 w 71"/>
                  <a:gd name="T30" fmla="+- 0 7150 7150"/>
                  <a:gd name="T31" fmla="*/ 7150 h 94"/>
                  <a:gd name="T32" fmla="+- 0 1129 1062"/>
                  <a:gd name="T33" fmla="*/ T32 w 71"/>
                  <a:gd name="T34" fmla="+- 0 7159 7150"/>
                  <a:gd name="T35" fmla="*/ 7159 h 94"/>
                  <a:gd name="T36" fmla="+- 0 1129 1062"/>
                  <a:gd name="T37" fmla="*/ T36 w 71"/>
                  <a:gd name="T38" fmla="+- 0 7160 7150"/>
                  <a:gd name="T39" fmla="*/ 7160 h 94"/>
                  <a:gd name="T40" fmla="+- 0 1107 1062"/>
                  <a:gd name="T41" fmla="*/ T40 w 71"/>
                  <a:gd name="T42" fmla="+- 0 7160 7150"/>
                  <a:gd name="T43" fmla="*/ 7160 h 94"/>
                  <a:gd name="T44" fmla="+- 0 1093 1062"/>
                  <a:gd name="T45" fmla="*/ T44 w 71"/>
                  <a:gd name="T46" fmla="+- 0 7163 7150"/>
                  <a:gd name="T47" fmla="*/ 7163 h 94"/>
                  <a:gd name="T48" fmla="+- 0 1085 1062"/>
                  <a:gd name="T49" fmla="*/ T48 w 71"/>
                  <a:gd name="T50" fmla="+- 0 7181 7150"/>
                  <a:gd name="T51" fmla="*/ 7181 h 94"/>
                  <a:gd name="T52" fmla="+- 0 1081 1062"/>
                  <a:gd name="T53" fmla="*/ T52 w 71"/>
                  <a:gd name="T54" fmla="+- 0 7201 7150"/>
                  <a:gd name="T55" fmla="*/ 7201 h 94"/>
                  <a:gd name="T56" fmla="+- 0 1082 1062"/>
                  <a:gd name="T57" fmla="*/ T56 w 71"/>
                  <a:gd name="T58" fmla="+- 0 7220 7150"/>
                  <a:gd name="T59" fmla="*/ 7220 h 94"/>
                  <a:gd name="T60" fmla="+- 0 1084 1062"/>
                  <a:gd name="T61" fmla="*/ T60 w 71"/>
                  <a:gd name="T62" fmla="+- 0 7226 7150"/>
                  <a:gd name="T63" fmla="*/ 7226 h 94"/>
                  <a:gd name="T64" fmla="+- 0 1086 1062"/>
                  <a:gd name="T65" fmla="*/ T64 w 71"/>
                  <a:gd name="T66" fmla="+- 0 7229 7150"/>
                  <a:gd name="T67" fmla="*/ 7229 h 94"/>
                  <a:gd name="T68" fmla="+- 0 1118 1062"/>
                  <a:gd name="T69" fmla="*/ T68 w 71"/>
                  <a:gd name="T70" fmla="+- 0 7229 7150"/>
                  <a:gd name="T71" fmla="*/ 7229 h 94"/>
                  <a:gd name="T72" fmla="+- 0 1111 1062"/>
                  <a:gd name="T73" fmla="*/ T72 w 71"/>
                  <a:gd name="T74" fmla="+- 0 7237 7150"/>
                  <a:gd name="T75" fmla="*/ 7237 h 94"/>
                  <a:gd name="T76" fmla="+- 0 1090 1062"/>
                  <a:gd name="T77" fmla="*/ T76 w 71"/>
                  <a:gd name="T78" fmla="+- 0 7243 7150"/>
                  <a:gd name="T79" fmla="*/ 7243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71" h="94">
                    <a:moveTo>
                      <a:pt x="28" y="93"/>
                    </a:moveTo>
                    <a:lnTo>
                      <a:pt x="7" y="86"/>
                    </a:lnTo>
                    <a:lnTo>
                      <a:pt x="0" y="65"/>
                    </a:lnTo>
                    <a:lnTo>
                      <a:pt x="0" y="61"/>
                    </a:lnTo>
                    <a:lnTo>
                      <a:pt x="2" y="36"/>
                    </a:lnTo>
                    <a:lnTo>
                      <a:pt x="9" y="1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45" y="10"/>
                    </a:lnTo>
                    <a:lnTo>
                      <a:pt x="31" y="13"/>
                    </a:lnTo>
                    <a:lnTo>
                      <a:pt x="23" y="31"/>
                    </a:lnTo>
                    <a:lnTo>
                      <a:pt x="19" y="51"/>
                    </a:lnTo>
                    <a:lnTo>
                      <a:pt x="20" y="70"/>
                    </a:lnTo>
                    <a:lnTo>
                      <a:pt x="22" y="76"/>
                    </a:lnTo>
                    <a:lnTo>
                      <a:pt x="24" y="79"/>
                    </a:lnTo>
                    <a:lnTo>
                      <a:pt x="56" y="79"/>
                    </a:lnTo>
                    <a:lnTo>
                      <a:pt x="49" y="87"/>
                    </a:lnTo>
                    <a:lnTo>
                      <a:pt x="28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8" name="Freeform 1984"/>
              <p:cNvSpPr>
                <a:spLocks/>
              </p:cNvSpPr>
              <p:nvPr/>
            </p:nvSpPr>
            <p:spPr bwMode="auto">
              <a:xfrm>
                <a:off x="1062" y="7150"/>
                <a:ext cx="71" cy="94"/>
              </a:xfrm>
              <a:custGeom>
                <a:avLst/>
                <a:gdLst>
                  <a:gd name="T0" fmla="+- 0 1118 1062"/>
                  <a:gd name="T1" fmla="*/ T0 w 71"/>
                  <a:gd name="T2" fmla="+- 0 7229 7150"/>
                  <a:gd name="T3" fmla="*/ 7229 h 94"/>
                  <a:gd name="T4" fmla="+- 0 1086 1062"/>
                  <a:gd name="T5" fmla="*/ T4 w 71"/>
                  <a:gd name="T6" fmla="+- 0 7229 7150"/>
                  <a:gd name="T7" fmla="*/ 7229 h 94"/>
                  <a:gd name="T8" fmla="+- 0 1090 1062"/>
                  <a:gd name="T9" fmla="*/ T8 w 71"/>
                  <a:gd name="T10" fmla="+- 0 7228 7150"/>
                  <a:gd name="T11" fmla="*/ 7228 h 94"/>
                  <a:gd name="T12" fmla="+- 0 1105 1062"/>
                  <a:gd name="T13" fmla="*/ T12 w 71"/>
                  <a:gd name="T14" fmla="+- 0 7218 7150"/>
                  <a:gd name="T15" fmla="*/ 7218 h 94"/>
                  <a:gd name="T16" fmla="+- 0 1111 1062"/>
                  <a:gd name="T17" fmla="*/ T16 w 71"/>
                  <a:gd name="T18" fmla="+- 0 7197 7150"/>
                  <a:gd name="T19" fmla="*/ 7197 h 94"/>
                  <a:gd name="T20" fmla="+- 0 1114 1062"/>
                  <a:gd name="T21" fmla="*/ T20 w 71"/>
                  <a:gd name="T22" fmla="+- 0 7175 7150"/>
                  <a:gd name="T23" fmla="*/ 7175 h 94"/>
                  <a:gd name="T24" fmla="+- 0 1107 1062"/>
                  <a:gd name="T25" fmla="*/ T24 w 71"/>
                  <a:gd name="T26" fmla="+- 0 7160 7150"/>
                  <a:gd name="T27" fmla="*/ 7160 h 94"/>
                  <a:gd name="T28" fmla="+- 0 1129 1062"/>
                  <a:gd name="T29" fmla="*/ T28 w 71"/>
                  <a:gd name="T30" fmla="+- 0 7160 7150"/>
                  <a:gd name="T31" fmla="*/ 7160 h 94"/>
                  <a:gd name="T32" fmla="+- 0 1133 1062"/>
                  <a:gd name="T33" fmla="*/ T32 w 71"/>
                  <a:gd name="T34" fmla="+- 0 7175 7150"/>
                  <a:gd name="T35" fmla="*/ 7175 h 94"/>
                  <a:gd name="T36" fmla="+- 0 1131 1062"/>
                  <a:gd name="T37" fmla="*/ T36 w 71"/>
                  <a:gd name="T38" fmla="+- 0 7200 7150"/>
                  <a:gd name="T39" fmla="*/ 7200 h 94"/>
                  <a:gd name="T40" fmla="+- 0 1124 1062"/>
                  <a:gd name="T41" fmla="*/ T40 w 71"/>
                  <a:gd name="T42" fmla="+- 0 7222 7150"/>
                  <a:gd name="T43" fmla="*/ 7222 h 94"/>
                  <a:gd name="T44" fmla="+- 0 1118 1062"/>
                  <a:gd name="T45" fmla="*/ T44 w 71"/>
                  <a:gd name="T46" fmla="+- 0 7229 7150"/>
                  <a:gd name="T47" fmla="*/ 7229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" h="94">
                    <a:moveTo>
                      <a:pt x="56" y="79"/>
                    </a:moveTo>
                    <a:lnTo>
                      <a:pt x="24" y="79"/>
                    </a:lnTo>
                    <a:lnTo>
                      <a:pt x="28" y="78"/>
                    </a:lnTo>
                    <a:lnTo>
                      <a:pt x="43" y="68"/>
                    </a:lnTo>
                    <a:lnTo>
                      <a:pt x="49" y="47"/>
                    </a:lnTo>
                    <a:lnTo>
                      <a:pt x="52" y="25"/>
                    </a:lnTo>
                    <a:lnTo>
                      <a:pt x="45" y="10"/>
                    </a:lnTo>
                    <a:lnTo>
                      <a:pt x="67" y="10"/>
                    </a:lnTo>
                    <a:lnTo>
                      <a:pt x="71" y="25"/>
                    </a:lnTo>
                    <a:lnTo>
                      <a:pt x="69" y="50"/>
                    </a:lnTo>
                    <a:lnTo>
                      <a:pt x="62" y="72"/>
                    </a:lnTo>
                    <a:lnTo>
                      <a:pt x="5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4" name="Group 1985"/>
            <p:cNvGrpSpPr>
              <a:grpSpLocks/>
            </p:cNvGrpSpPr>
            <p:nvPr/>
          </p:nvGrpSpPr>
          <p:grpSpPr bwMode="auto">
            <a:xfrm>
              <a:off x="670" y="7308"/>
              <a:ext cx="55" cy="131"/>
              <a:chOff x="670" y="7308"/>
              <a:chExt cx="55" cy="131"/>
            </a:xfrm>
          </p:grpSpPr>
          <p:sp>
            <p:nvSpPr>
              <p:cNvPr id="3046" name="Freeform 1986"/>
              <p:cNvSpPr>
                <a:spLocks/>
              </p:cNvSpPr>
              <p:nvPr/>
            </p:nvSpPr>
            <p:spPr bwMode="auto">
              <a:xfrm>
                <a:off x="670" y="7308"/>
                <a:ext cx="55" cy="131"/>
              </a:xfrm>
              <a:custGeom>
                <a:avLst/>
                <a:gdLst>
                  <a:gd name="T0" fmla="+- 0 680 670"/>
                  <a:gd name="T1" fmla="*/ T0 w 55"/>
                  <a:gd name="T2" fmla="+- 0 7439 7308"/>
                  <a:gd name="T3" fmla="*/ 7439 h 131"/>
                  <a:gd name="T4" fmla="+- 0 673 670"/>
                  <a:gd name="T5" fmla="*/ T4 w 55"/>
                  <a:gd name="T6" fmla="+- 0 7421 7308"/>
                  <a:gd name="T7" fmla="*/ 7421 h 131"/>
                  <a:gd name="T8" fmla="+- 0 670 670"/>
                  <a:gd name="T9" fmla="*/ T8 w 55"/>
                  <a:gd name="T10" fmla="+- 0 7401 7308"/>
                  <a:gd name="T11" fmla="*/ 7401 h 131"/>
                  <a:gd name="T12" fmla="+- 0 670 670"/>
                  <a:gd name="T13" fmla="*/ T12 w 55"/>
                  <a:gd name="T14" fmla="+- 0 7389 7308"/>
                  <a:gd name="T15" fmla="*/ 7389 h 131"/>
                  <a:gd name="T16" fmla="+- 0 672 670"/>
                  <a:gd name="T17" fmla="*/ T16 w 55"/>
                  <a:gd name="T18" fmla="+- 0 7366 7308"/>
                  <a:gd name="T19" fmla="*/ 7366 h 131"/>
                  <a:gd name="T20" fmla="+- 0 678 670"/>
                  <a:gd name="T21" fmla="*/ T20 w 55"/>
                  <a:gd name="T22" fmla="+- 0 7345 7308"/>
                  <a:gd name="T23" fmla="*/ 7345 h 131"/>
                  <a:gd name="T24" fmla="+- 0 687 670"/>
                  <a:gd name="T25" fmla="*/ T24 w 55"/>
                  <a:gd name="T26" fmla="+- 0 7328 7308"/>
                  <a:gd name="T27" fmla="*/ 7328 h 131"/>
                  <a:gd name="T28" fmla="+- 0 699 670"/>
                  <a:gd name="T29" fmla="*/ T28 w 55"/>
                  <a:gd name="T30" fmla="+- 0 7314 7308"/>
                  <a:gd name="T31" fmla="*/ 7314 h 131"/>
                  <a:gd name="T32" fmla="+- 0 725 670"/>
                  <a:gd name="T33" fmla="*/ T32 w 55"/>
                  <a:gd name="T34" fmla="+- 0 7308 7308"/>
                  <a:gd name="T35" fmla="*/ 7308 h 131"/>
                  <a:gd name="T36" fmla="+- 0 712 670"/>
                  <a:gd name="T37" fmla="*/ T36 w 55"/>
                  <a:gd name="T38" fmla="+- 0 7322 7308"/>
                  <a:gd name="T39" fmla="*/ 7322 h 131"/>
                  <a:gd name="T40" fmla="+- 0 701 670"/>
                  <a:gd name="T41" fmla="*/ T40 w 55"/>
                  <a:gd name="T42" fmla="+- 0 7339 7308"/>
                  <a:gd name="T43" fmla="*/ 7339 h 131"/>
                  <a:gd name="T44" fmla="+- 0 693 670"/>
                  <a:gd name="T45" fmla="*/ T44 w 55"/>
                  <a:gd name="T46" fmla="+- 0 7357 7308"/>
                  <a:gd name="T47" fmla="*/ 7357 h 131"/>
                  <a:gd name="T48" fmla="+- 0 689 670"/>
                  <a:gd name="T49" fmla="*/ T48 w 55"/>
                  <a:gd name="T50" fmla="+- 0 7379 7308"/>
                  <a:gd name="T51" fmla="*/ 7379 h 131"/>
                  <a:gd name="T52" fmla="+- 0 690 670"/>
                  <a:gd name="T53" fmla="*/ T52 w 55"/>
                  <a:gd name="T54" fmla="+- 0 7405 7308"/>
                  <a:gd name="T55" fmla="*/ 7405 h 131"/>
                  <a:gd name="T56" fmla="+- 0 693 670"/>
                  <a:gd name="T57" fmla="*/ T56 w 55"/>
                  <a:gd name="T58" fmla="+- 0 7424 7308"/>
                  <a:gd name="T59" fmla="*/ 7424 h 131"/>
                  <a:gd name="T60" fmla="+- 0 698 670"/>
                  <a:gd name="T61" fmla="*/ T60 w 55"/>
                  <a:gd name="T62" fmla="+- 0 7438 7308"/>
                  <a:gd name="T63" fmla="*/ 7438 h 131"/>
                  <a:gd name="T64" fmla="+- 0 680 670"/>
                  <a:gd name="T65" fmla="*/ T64 w 55"/>
                  <a:gd name="T66" fmla="+- 0 7439 7308"/>
                  <a:gd name="T67" fmla="*/ 7439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1"/>
                    </a:moveTo>
                    <a:lnTo>
                      <a:pt x="3" y="113"/>
                    </a:lnTo>
                    <a:lnTo>
                      <a:pt x="0" y="93"/>
                    </a:lnTo>
                    <a:lnTo>
                      <a:pt x="0" y="81"/>
                    </a:lnTo>
                    <a:lnTo>
                      <a:pt x="2" y="58"/>
                    </a:lnTo>
                    <a:lnTo>
                      <a:pt x="8" y="37"/>
                    </a:lnTo>
                    <a:lnTo>
                      <a:pt x="17" y="20"/>
                    </a:lnTo>
                    <a:lnTo>
                      <a:pt x="29" y="6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1" y="31"/>
                    </a:lnTo>
                    <a:lnTo>
                      <a:pt x="23" y="49"/>
                    </a:lnTo>
                    <a:lnTo>
                      <a:pt x="19" y="71"/>
                    </a:lnTo>
                    <a:lnTo>
                      <a:pt x="20" y="97"/>
                    </a:lnTo>
                    <a:lnTo>
                      <a:pt x="23" y="116"/>
                    </a:lnTo>
                    <a:lnTo>
                      <a:pt x="28" y="130"/>
                    </a:lnTo>
                    <a:lnTo>
                      <a:pt x="1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5" name="Group 1987"/>
            <p:cNvGrpSpPr>
              <a:grpSpLocks/>
            </p:cNvGrpSpPr>
            <p:nvPr/>
          </p:nvGrpSpPr>
          <p:grpSpPr bwMode="auto">
            <a:xfrm>
              <a:off x="712" y="7312"/>
              <a:ext cx="75" cy="99"/>
              <a:chOff x="712" y="7312"/>
              <a:chExt cx="75" cy="99"/>
            </a:xfrm>
          </p:grpSpPr>
          <p:sp>
            <p:nvSpPr>
              <p:cNvPr id="3041" name="Freeform 1988"/>
              <p:cNvSpPr>
                <a:spLocks/>
              </p:cNvSpPr>
              <p:nvPr/>
            </p:nvSpPr>
            <p:spPr bwMode="auto">
              <a:xfrm>
                <a:off x="712" y="7312"/>
                <a:ext cx="75" cy="99"/>
              </a:xfrm>
              <a:custGeom>
                <a:avLst/>
                <a:gdLst>
                  <a:gd name="T0" fmla="+- 0 741 712"/>
                  <a:gd name="T1" fmla="*/ T0 w 75"/>
                  <a:gd name="T2" fmla="+- 0 7340 7312"/>
                  <a:gd name="T3" fmla="*/ 7340 h 99"/>
                  <a:gd name="T4" fmla="+- 0 723 712"/>
                  <a:gd name="T5" fmla="*/ T4 w 75"/>
                  <a:gd name="T6" fmla="+- 0 7336 7312"/>
                  <a:gd name="T7" fmla="*/ 7336 h 99"/>
                  <a:gd name="T8" fmla="+- 0 733 712"/>
                  <a:gd name="T9" fmla="*/ T8 w 75"/>
                  <a:gd name="T10" fmla="+- 0 7319 7312"/>
                  <a:gd name="T11" fmla="*/ 7319 h 99"/>
                  <a:gd name="T12" fmla="+- 0 754 712"/>
                  <a:gd name="T13" fmla="*/ T12 w 75"/>
                  <a:gd name="T14" fmla="+- 0 7312 7312"/>
                  <a:gd name="T15" fmla="*/ 7312 h 99"/>
                  <a:gd name="T16" fmla="+- 0 778 712"/>
                  <a:gd name="T17" fmla="*/ T16 w 75"/>
                  <a:gd name="T18" fmla="+- 0 7317 7312"/>
                  <a:gd name="T19" fmla="*/ 7317 h 99"/>
                  <a:gd name="T20" fmla="+- 0 783 712"/>
                  <a:gd name="T21" fmla="*/ T20 w 75"/>
                  <a:gd name="T22" fmla="+- 0 7327 7312"/>
                  <a:gd name="T23" fmla="*/ 7327 h 99"/>
                  <a:gd name="T24" fmla="+- 0 764 712"/>
                  <a:gd name="T25" fmla="*/ T24 w 75"/>
                  <a:gd name="T26" fmla="+- 0 7327 7312"/>
                  <a:gd name="T27" fmla="*/ 7327 h 99"/>
                  <a:gd name="T28" fmla="+- 0 757 712"/>
                  <a:gd name="T29" fmla="*/ T28 w 75"/>
                  <a:gd name="T30" fmla="+- 0 7327 7312"/>
                  <a:gd name="T31" fmla="*/ 7327 h 99"/>
                  <a:gd name="T32" fmla="+- 0 748 712"/>
                  <a:gd name="T33" fmla="*/ T32 w 75"/>
                  <a:gd name="T34" fmla="+- 0 7328 7312"/>
                  <a:gd name="T35" fmla="*/ 7328 h 99"/>
                  <a:gd name="T36" fmla="+- 0 743 712"/>
                  <a:gd name="T37" fmla="*/ T36 w 75"/>
                  <a:gd name="T38" fmla="+- 0 7332 7312"/>
                  <a:gd name="T39" fmla="*/ 7332 h 99"/>
                  <a:gd name="T40" fmla="+- 0 741 712"/>
                  <a:gd name="T41" fmla="*/ T40 w 75"/>
                  <a:gd name="T42" fmla="+- 0 7340 7312"/>
                  <a:gd name="T43" fmla="*/ 7340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5" h="99">
                    <a:moveTo>
                      <a:pt x="29" y="28"/>
                    </a:moveTo>
                    <a:lnTo>
                      <a:pt x="11" y="24"/>
                    </a:lnTo>
                    <a:lnTo>
                      <a:pt x="21" y="7"/>
                    </a:lnTo>
                    <a:lnTo>
                      <a:pt x="42" y="0"/>
                    </a:lnTo>
                    <a:lnTo>
                      <a:pt x="66" y="5"/>
                    </a:lnTo>
                    <a:lnTo>
                      <a:pt x="71" y="15"/>
                    </a:lnTo>
                    <a:lnTo>
                      <a:pt x="52" y="15"/>
                    </a:lnTo>
                    <a:lnTo>
                      <a:pt x="45" y="15"/>
                    </a:lnTo>
                    <a:lnTo>
                      <a:pt x="36" y="16"/>
                    </a:lnTo>
                    <a:lnTo>
                      <a:pt x="31" y="20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2" name="Freeform 1989"/>
              <p:cNvSpPr>
                <a:spLocks/>
              </p:cNvSpPr>
              <p:nvPr/>
            </p:nvSpPr>
            <p:spPr bwMode="auto">
              <a:xfrm>
                <a:off x="712" y="7312"/>
                <a:ext cx="75" cy="99"/>
              </a:xfrm>
              <a:custGeom>
                <a:avLst/>
                <a:gdLst>
                  <a:gd name="T0" fmla="+- 0 784 712"/>
                  <a:gd name="T1" fmla="*/ T0 w 75"/>
                  <a:gd name="T2" fmla="+- 0 7354 7312"/>
                  <a:gd name="T3" fmla="*/ 7354 h 99"/>
                  <a:gd name="T4" fmla="+- 0 756 712"/>
                  <a:gd name="T5" fmla="*/ T4 w 75"/>
                  <a:gd name="T6" fmla="+- 0 7354 7312"/>
                  <a:gd name="T7" fmla="*/ 7354 h 99"/>
                  <a:gd name="T8" fmla="+- 0 767 712"/>
                  <a:gd name="T9" fmla="*/ T8 w 75"/>
                  <a:gd name="T10" fmla="+- 0 7351 7312"/>
                  <a:gd name="T11" fmla="*/ 7351 h 99"/>
                  <a:gd name="T12" fmla="+- 0 768 712"/>
                  <a:gd name="T13" fmla="*/ T12 w 75"/>
                  <a:gd name="T14" fmla="+- 0 7338 7312"/>
                  <a:gd name="T15" fmla="*/ 7338 h 99"/>
                  <a:gd name="T16" fmla="+- 0 768 712"/>
                  <a:gd name="T17" fmla="*/ T16 w 75"/>
                  <a:gd name="T18" fmla="+- 0 7331 7312"/>
                  <a:gd name="T19" fmla="*/ 7331 h 99"/>
                  <a:gd name="T20" fmla="+- 0 764 712"/>
                  <a:gd name="T21" fmla="*/ T20 w 75"/>
                  <a:gd name="T22" fmla="+- 0 7327 7312"/>
                  <a:gd name="T23" fmla="*/ 7327 h 99"/>
                  <a:gd name="T24" fmla="+- 0 783 712"/>
                  <a:gd name="T25" fmla="*/ T24 w 75"/>
                  <a:gd name="T26" fmla="+- 0 7327 7312"/>
                  <a:gd name="T27" fmla="*/ 7327 h 99"/>
                  <a:gd name="T28" fmla="+- 0 787 712"/>
                  <a:gd name="T29" fmla="*/ T28 w 75"/>
                  <a:gd name="T30" fmla="+- 0 7334 7312"/>
                  <a:gd name="T31" fmla="*/ 7334 h 99"/>
                  <a:gd name="T32" fmla="+- 0 787 712"/>
                  <a:gd name="T33" fmla="*/ T32 w 75"/>
                  <a:gd name="T34" fmla="+- 0 7352 7312"/>
                  <a:gd name="T35" fmla="*/ 7352 h 99"/>
                  <a:gd name="T36" fmla="+- 0 784 712"/>
                  <a:gd name="T37" fmla="*/ T36 w 75"/>
                  <a:gd name="T38" fmla="+- 0 7354 7312"/>
                  <a:gd name="T39" fmla="*/ 735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72" y="42"/>
                    </a:moveTo>
                    <a:lnTo>
                      <a:pt x="44" y="42"/>
                    </a:lnTo>
                    <a:lnTo>
                      <a:pt x="55" y="39"/>
                    </a:lnTo>
                    <a:lnTo>
                      <a:pt x="56" y="26"/>
                    </a:lnTo>
                    <a:lnTo>
                      <a:pt x="56" y="19"/>
                    </a:lnTo>
                    <a:lnTo>
                      <a:pt x="52" y="15"/>
                    </a:lnTo>
                    <a:lnTo>
                      <a:pt x="71" y="15"/>
                    </a:lnTo>
                    <a:lnTo>
                      <a:pt x="75" y="22"/>
                    </a:lnTo>
                    <a:lnTo>
                      <a:pt x="75" y="40"/>
                    </a:lnTo>
                    <a:lnTo>
                      <a:pt x="7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3" name="Freeform 1990"/>
              <p:cNvSpPr>
                <a:spLocks/>
              </p:cNvSpPr>
              <p:nvPr/>
            </p:nvSpPr>
            <p:spPr bwMode="auto">
              <a:xfrm>
                <a:off x="712" y="7312"/>
                <a:ext cx="75" cy="99"/>
              </a:xfrm>
              <a:custGeom>
                <a:avLst/>
                <a:gdLst>
                  <a:gd name="T0" fmla="+- 0 739 712"/>
                  <a:gd name="T1" fmla="*/ T0 w 75"/>
                  <a:gd name="T2" fmla="+- 0 7368 7312"/>
                  <a:gd name="T3" fmla="*/ 7368 h 99"/>
                  <a:gd name="T4" fmla="+- 0 742 712"/>
                  <a:gd name="T5" fmla="*/ T4 w 75"/>
                  <a:gd name="T6" fmla="+- 0 7353 7312"/>
                  <a:gd name="T7" fmla="*/ 7353 h 99"/>
                  <a:gd name="T8" fmla="+- 0 756 712"/>
                  <a:gd name="T9" fmla="*/ T8 w 75"/>
                  <a:gd name="T10" fmla="+- 0 7354 7312"/>
                  <a:gd name="T11" fmla="*/ 7354 h 99"/>
                  <a:gd name="T12" fmla="+- 0 784 712"/>
                  <a:gd name="T13" fmla="*/ T12 w 75"/>
                  <a:gd name="T14" fmla="+- 0 7354 7312"/>
                  <a:gd name="T15" fmla="*/ 7354 h 99"/>
                  <a:gd name="T16" fmla="+- 0 777 712"/>
                  <a:gd name="T17" fmla="*/ T16 w 75"/>
                  <a:gd name="T18" fmla="+- 0 7358 7312"/>
                  <a:gd name="T19" fmla="*/ 7358 h 99"/>
                  <a:gd name="T20" fmla="+- 0 763 712"/>
                  <a:gd name="T21" fmla="*/ T20 w 75"/>
                  <a:gd name="T22" fmla="+- 0 7360 7312"/>
                  <a:gd name="T23" fmla="*/ 7360 h 99"/>
                  <a:gd name="T24" fmla="+- 0 774 712"/>
                  <a:gd name="T25" fmla="*/ T24 w 75"/>
                  <a:gd name="T26" fmla="+- 0 7362 7312"/>
                  <a:gd name="T27" fmla="*/ 7362 h 99"/>
                  <a:gd name="T28" fmla="+- 0 781 712"/>
                  <a:gd name="T29" fmla="*/ T28 w 75"/>
                  <a:gd name="T30" fmla="+- 0 7368 7312"/>
                  <a:gd name="T31" fmla="*/ 7368 h 99"/>
                  <a:gd name="T32" fmla="+- 0 752 712"/>
                  <a:gd name="T33" fmla="*/ T32 w 75"/>
                  <a:gd name="T34" fmla="+- 0 7368 7312"/>
                  <a:gd name="T35" fmla="*/ 7368 h 99"/>
                  <a:gd name="T36" fmla="+- 0 739 712"/>
                  <a:gd name="T37" fmla="*/ T36 w 75"/>
                  <a:gd name="T38" fmla="+- 0 7368 7312"/>
                  <a:gd name="T39" fmla="*/ 7368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56"/>
                    </a:moveTo>
                    <a:lnTo>
                      <a:pt x="30" y="41"/>
                    </a:lnTo>
                    <a:lnTo>
                      <a:pt x="44" y="42"/>
                    </a:lnTo>
                    <a:lnTo>
                      <a:pt x="72" y="42"/>
                    </a:lnTo>
                    <a:lnTo>
                      <a:pt x="65" y="46"/>
                    </a:lnTo>
                    <a:lnTo>
                      <a:pt x="51" y="48"/>
                    </a:lnTo>
                    <a:lnTo>
                      <a:pt x="62" y="50"/>
                    </a:lnTo>
                    <a:lnTo>
                      <a:pt x="69" y="56"/>
                    </a:lnTo>
                    <a:lnTo>
                      <a:pt x="40" y="56"/>
                    </a:lnTo>
                    <a:lnTo>
                      <a:pt x="2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4" name="Freeform 1991"/>
              <p:cNvSpPr>
                <a:spLocks/>
              </p:cNvSpPr>
              <p:nvPr/>
            </p:nvSpPr>
            <p:spPr bwMode="auto">
              <a:xfrm>
                <a:off x="712" y="7312"/>
                <a:ext cx="75" cy="99"/>
              </a:xfrm>
              <a:custGeom>
                <a:avLst/>
                <a:gdLst>
                  <a:gd name="T0" fmla="+- 0 776 712"/>
                  <a:gd name="T1" fmla="*/ T0 w 75"/>
                  <a:gd name="T2" fmla="+- 0 7396 7312"/>
                  <a:gd name="T3" fmla="*/ 7396 h 99"/>
                  <a:gd name="T4" fmla="+- 0 756 712"/>
                  <a:gd name="T5" fmla="*/ T4 w 75"/>
                  <a:gd name="T6" fmla="+- 0 7396 7312"/>
                  <a:gd name="T7" fmla="*/ 7396 h 99"/>
                  <a:gd name="T8" fmla="+- 0 762 712"/>
                  <a:gd name="T9" fmla="*/ T8 w 75"/>
                  <a:gd name="T10" fmla="+- 0 7391 7312"/>
                  <a:gd name="T11" fmla="*/ 7391 h 99"/>
                  <a:gd name="T12" fmla="+- 0 762 712"/>
                  <a:gd name="T13" fmla="*/ T12 w 75"/>
                  <a:gd name="T14" fmla="+- 0 7369 7312"/>
                  <a:gd name="T15" fmla="*/ 7369 h 99"/>
                  <a:gd name="T16" fmla="+- 0 752 712"/>
                  <a:gd name="T17" fmla="*/ T16 w 75"/>
                  <a:gd name="T18" fmla="+- 0 7368 7312"/>
                  <a:gd name="T19" fmla="*/ 7368 h 99"/>
                  <a:gd name="T20" fmla="+- 0 781 712"/>
                  <a:gd name="T21" fmla="*/ T20 w 75"/>
                  <a:gd name="T22" fmla="+- 0 7368 7312"/>
                  <a:gd name="T23" fmla="*/ 7368 h 99"/>
                  <a:gd name="T24" fmla="+- 0 781 712"/>
                  <a:gd name="T25" fmla="*/ T24 w 75"/>
                  <a:gd name="T26" fmla="+- 0 7368 7312"/>
                  <a:gd name="T27" fmla="*/ 7368 h 99"/>
                  <a:gd name="T28" fmla="+- 0 781 712"/>
                  <a:gd name="T29" fmla="*/ T28 w 75"/>
                  <a:gd name="T30" fmla="+- 0 7381 7312"/>
                  <a:gd name="T31" fmla="*/ 7381 h 99"/>
                  <a:gd name="T32" fmla="+- 0 776 712"/>
                  <a:gd name="T33" fmla="*/ T32 w 75"/>
                  <a:gd name="T34" fmla="+- 0 7396 7312"/>
                  <a:gd name="T35" fmla="*/ 739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5" h="99">
                    <a:moveTo>
                      <a:pt x="64" y="84"/>
                    </a:moveTo>
                    <a:lnTo>
                      <a:pt x="44" y="84"/>
                    </a:lnTo>
                    <a:lnTo>
                      <a:pt x="50" y="79"/>
                    </a:lnTo>
                    <a:lnTo>
                      <a:pt x="50" y="57"/>
                    </a:lnTo>
                    <a:lnTo>
                      <a:pt x="40" y="56"/>
                    </a:lnTo>
                    <a:lnTo>
                      <a:pt x="69" y="56"/>
                    </a:lnTo>
                    <a:lnTo>
                      <a:pt x="69" y="6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5" name="Freeform 1992"/>
              <p:cNvSpPr>
                <a:spLocks/>
              </p:cNvSpPr>
              <p:nvPr/>
            </p:nvSpPr>
            <p:spPr bwMode="auto">
              <a:xfrm>
                <a:off x="712" y="7312"/>
                <a:ext cx="75" cy="99"/>
              </a:xfrm>
              <a:custGeom>
                <a:avLst/>
                <a:gdLst>
                  <a:gd name="T0" fmla="+- 0 739 712"/>
                  <a:gd name="T1" fmla="*/ T0 w 75"/>
                  <a:gd name="T2" fmla="+- 0 7411 7312"/>
                  <a:gd name="T3" fmla="*/ 7411 h 99"/>
                  <a:gd name="T4" fmla="+- 0 722 712"/>
                  <a:gd name="T5" fmla="*/ T4 w 75"/>
                  <a:gd name="T6" fmla="+- 0 7405 7312"/>
                  <a:gd name="T7" fmla="*/ 7405 h 99"/>
                  <a:gd name="T8" fmla="+- 0 712 712"/>
                  <a:gd name="T9" fmla="*/ T8 w 75"/>
                  <a:gd name="T10" fmla="+- 0 7390 7312"/>
                  <a:gd name="T11" fmla="*/ 7390 h 99"/>
                  <a:gd name="T12" fmla="+- 0 731 712"/>
                  <a:gd name="T13" fmla="*/ T12 w 75"/>
                  <a:gd name="T14" fmla="+- 0 7384 7312"/>
                  <a:gd name="T15" fmla="*/ 7384 h 99"/>
                  <a:gd name="T16" fmla="+- 0 732 712"/>
                  <a:gd name="T17" fmla="*/ T16 w 75"/>
                  <a:gd name="T18" fmla="+- 0 7392 7312"/>
                  <a:gd name="T19" fmla="*/ 7392 h 99"/>
                  <a:gd name="T20" fmla="+- 0 737 712"/>
                  <a:gd name="T21" fmla="*/ T20 w 75"/>
                  <a:gd name="T22" fmla="+- 0 7396 7312"/>
                  <a:gd name="T23" fmla="*/ 7396 h 99"/>
                  <a:gd name="T24" fmla="+- 0 776 712"/>
                  <a:gd name="T25" fmla="*/ T24 w 75"/>
                  <a:gd name="T26" fmla="+- 0 7396 7312"/>
                  <a:gd name="T27" fmla="*/ 7396 h 99"/>
                  <a:gd name="T28" fmla="+- 0 775 712"/>
                  <a:gd name="T29" fmla="*/ T28 w 75"/>
                  <a:gd name="T30" fmla="+- 0 7399 7312"/>
                  <a:gd name="T31" fmla="*/ 7399 h 99"/>
                  <a:gd name="T32" fmla="+- 0 759 712"/>
                  <a:gd name="T33" fmla="*/ T32 w 75"/>
                  <a:gd name="T34" fmla="+- 0 7409 7312"/>
                  <a:gd name="T35" fmla="*/ 7409 h 99"/>
                  <a:gd name="T36" fmla="+- 0 739 712"/>
                  <a:gd name="T37" fmla="*/ T36 w 75"/>
                  <a:gd name="T38" fmla="+- 0 7411 7312"/>
                  <a:gd name="T39" fmla="*/ 7411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5" h="99">
                    <a:moveTo>
                      <a:pt x="27" y="99"/>
                    </a:moveTo>
                    <a:lnTo>
                      <a:pt x="10" y="93"/>
                    </a:lnTo>
                    <a:lnTo>
                      <a:pt x="0" y="78"/>
                    </a:lnTo>
                    <a:lnTo>
                      <a:pt x="19" y="72"/>
                    </a:lnTo>
                    <a:lnTo>
                      <a:pt x="20" y="80"/>
                    </a:lnTo>
                    <a:lnTo>
                      <a:pt x="25" y="84"/>
                    </a:lnTo>
                    <a:lnTo>
                      <a:pt x="64" y="84"/>
                    </a:lnTo>
                    <a:lnTo>
                      <a:pt x="63" y="87"/>
                    </a:lnTo>
                    <a:lnTo>
                      <a:pt x="47" y="97"/>
                    </a:lnTo>
                    <a:lnTo>
                      <a:pt x="2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6" name="Group 1993"/>
            <p:cNvGrpSpPr>
              <a:grpSpLocks/>
            </p:cNvGrpSpPr>
            <p:nvPr/>
          </p:nvGrpSpPr>
          <p:grpSpPr bwMode="auto">
            <a:xfrm>
              <a:off x="834" y="7336"/>
              <a:ext cx="78" cy="76"/>
              <a:chOff x="834" y="7336"/>
              <a:chExt cx="78" cy="76"/>
            </a:xfrm>
          </p:grpSpPr>
          <p:sp>
            <p:nvSpPr>
              <p:cNvPr id="3102" name="Freeform 1994"/>
              <p:cNvSpPr>
                <a:spLocks/>
              </p:cNvSpPr>
              <p:nvPr/>
            </p:nvSpPr>
            <p:spPr bwMode="auto">
              <a:xfrm>
                <a:off x="834" y="7336"/>
                <a:ext cx="78" cy="76"/>
              </a:xfrm>
              <a:custGeom>
                <a:avLst/>
                <a:gdLst>
                  <a:gd name="T0" fmla="+- 0 868 834"/>
                  <a:gd name="T1" fmla="*/ T0 w 78"/>
                  <a:gd name="T2" fmla="+- 0 7411 7336"/>
                  <a:gd name="T3" fmla="*/ 7411 h 76"/>
                  <a:gd name="T4" fmla="+- 0 854 834"/>
                  <a:gd name="T5" fmla="*/ T4 w 78"/>
                  <a:gd name="T6" fmla="+- 0 7411 7336"/>
                  <a:gd name="T7" fmla="*/ 7411 h 76"/>
                  <a:gd name="T8" fmla="+- 0 839 834"/>
                  <a:gd name="T9" fmla="*/ T8 w 78"/>
                  <a:gd name="T10" fmla="+- 0 7405 7336"/>
                  <a:gd name="T11" fmla="*/ 7405 h 76"/>
                  <a:gd name="T12" fmla="+- 0 834 834"/>
                  <a:gd name="T13" fmla="*/ T12 w 78"/>
                  <a:gd name="T14" fmla="+- 0 7391 7336"/>
                  <a:gd name="T15" fmla="*/ 7391 h 76"/>
                  <a:gd name="T16" fmla="+- 0 836 834"/>
                  <a:gd name="T17" fmla="*/ T16 w 78"/>
                  <a:gd name="T18" fmla="+- 0 7373 7336"/>
                  <a:gd name="T19" fmla="*/ 7373 h 76"/>
                  <a:gd name="T20" fmla="+- 0 840 834"/>
                  <a:gd name="T21" fmla="*/ T20 w 78"/>
                  <a:gd name="T22" fmla="+- 0 7352 7336"/>
                  <a:gd name="T23" fmla="*/ 7352 h 76"/>
                  <a:gd name="T24" fmla="+- 0 863 834"/>
                  <a:gd name="T25" fmla="*/ T24 w 78"/>
                  <a:gd name="T26" fmla="+- 0 7336 7336"/>
                  <a:gd name="T27" fmla="*/ 7336 h 76"/>
                  <a:gd name="T28" fmla="+- 0 853 834"/>
                  <a:gd name="T29" fmla="*/ T28 w 78"/>
                  <a:gd name="T30" fmla="+- 0 7388 7336"/>
                  <a:gd name="T31" fmla="*/ 7388 h 76"/>
                  <a:gd name="T32" fmla="+- 0 864 834"/>
                  <a:gd name="T33" fmla="*/ T32 w 78"/>
                  <a:gd name="T34" fmla="+- 0 7396 7336"/>
                  <a:gd name="T35" fmla="*/ 7396 h 76"/>
                  <a:gd name="T36" fmla="+- 0 899 834"/>
                  <a:gd name="T37" fmla="*/ T36 w 78"/>
                  <a:gd name="T38" fmla="+- 0 7396 7336"/>
                  <a:gd name="T39" fmla="*/ 7396 h 76"/>
                  <a:gd name="T40" fmla="+- 0 899 834"/>
                  <a:gd name="T41" fmla="*/ T40 w 78"/>
                  <a:gd name="T42" fmla="+- 0 7397 7336"/>
                  <a:gd name="T43" fmla="*/ 7397 h 76"/>
                  <a:gd name="T44" fmla="+- 0 880 834"/>
                  <a:gd name="T45" fmla="*/ T44 w 78"/>
                  <a:gd name="T46" fmla="+- 0 7397 7336"/>
                  <a:gd name="T47" fmla="*/ 7397 h 76"/>
                  <a:gd name="T48" fmla="+- 0 874 834"/>
                  <a:gd name="T49" fmla="*/ T48 w 78"/>
                  <a:gd name="T50" fmla="+- 0 7405 7336"/>
                  <a:gd name="T51" fmla="*/ 7405 h 76"/>
                  <a:gd name="T52" fmla="+- 0 868 834"/>
                  <a:gd name="T53" fmla="*/ T52 w 78"/>
                  <a:gd name="T54" fmla="+- 0 7411 7336"/>
                  <a:gd name="T55" fmla="*/ 741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4" y="75"/>
                    </a:moveTo>
                    <a:lnTo>
                      <a:pt x="20" y="75"/>
                    </a:lnTo>
                    <a:lnTo>
                      <a:pt x="5" y="69"/>
                    </a:lnTo>
                    <a:lnTo>
                      <a:pt x="0" y="55"/>
                    </a:lnTo>
                    <a:lnTo>
                      <a:pt x="2" y="37"/>
                    </a:lnTo>
                    <a:lnTo>
                      <a:pt x="6" y="16"/>
                    </a:lnTo>
                    <a:lnTo>
                      <a:pt x="29" y="0"/>
                    </a:lnTo>
                    <a:lnTo>
                      <a:pt x="19" y="52"/>
                    </a:lnTo>
                    <a:lnTo>
                      <a:pt x="30" y="60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46" y="61"/>
                    </a:lnTo>
                    <a:lnTo>
                      <a:pt x="40" y="69"/>
                    </a:lnTo>
                    <a:lnTo>
                      <a:pt x="34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" name="Freeform 1995"/>
              <p:cNvSpPr>
                <a:spLocks/>
              </p:cNvSpPr>
              <p:nvPr/>
            </p:nvSpPr>
            <p:spPr bwMode="auto">
              <a:xfrm>
                <a:off x="834" y="7336"/>
                <a:ext cx="78" cy="76"/>
              </a:xfrm>
              <a:custGeom>
                <a:avLst/>
                <a:gdLst>
                  <a:gd name="T0" fmla="+- 0 899 834"/>
                  <a:gd name="T1" fmla="*/ T0 w 78"/>
                  <a:gd name="T2" fmla="+- 0 7396 7336"/>
                  <a:gd name="T3" fmla="*/ 7396 h 76"/>
                  <a:gd name="T4" fmla="+- 0 864 834"/>
                  <a:gd name="T5" fmla="*/ T4 w 78"/>
                  <a:gd name="T6" fmla="+- 0 7396 7336"/>
                  <a:gd name="T7" fmla="*/ 7396 h 76"/>
                  <a:gd name="T8" fmla="+- 0 879 834"/>
                  <a:gd name="T9" fmla="*/ T8 w 78"/>
                  <a:gd name="T10" fmla="+- 0 7388 7336"/>
                  <a:gd name="T11" fmla="*/ 7388 h 76"/>
                  <a:gd name="T12" fmla="+- 0 885 834"/>
                  <a:gd name="T13" fmla="*/ T12 w 78"/>
                  <a:gd name="T14" fmla="+- 0 7368 7336"/>
                  <a:gd name="T15" fmla="*/ 7368 h 76"/>
                  <a:gd name="T16" fmla="+- 0 888 834"/>
                  <a:gd name="T17" fmla="*/ T16 w 78"/>
                  <a:gd name="T18" fmla="+- 0 7348 7336"/>
                  <a:gd name="T19" fmla="*/ 7348 h 76"/>
                  <a:gd name="T20" fmla="+- 0 911 834"/>
                  <a:gd name="T21" fmla="*/ T20 w 78"/>
                  <a:gd name="T22" fmla="+- 0 7336 7336"/>
                  <a:gd name="T23" fmla="*/ 7336 h 76"/>
                  <a:gd name="T24" fmla="+- 0 899 834"/>
                  <a:gd name="T25" fmla="*/ T24 w 78"/>
                  <a:gd name="T26" fmla="+- 0 7396 7336"/>
                  <a:gd name="T27" fmla="*/ 7396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5" y="60"/>
                    </a:moveTo>
                    <a:lnTo>
                      <a:pt x="30" y="60"/>
                    </a:lnTo>
                    <a:lnTo>
                      <a:pt x="45" y="52"/>
                    </a:lnTo>
                    <a:lnTo>
                      <a:pt x="51" y="32"/>
                    </a:lnTo>
                    <a:lnTo>
                      <a:pt x="54" y="12"/>
                    </a:lnTo>
                    <a:lnTo>
                      <a:pt x="77" y="0"/>
                    </a:lnTo>
                    <a:lnTo>
                      <a:pt x="65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0" name="Freeform 1996"/>
              <p:cNvSpPr>
                <a:spLocks/>
              </p:cNvSpPr>
              <p:nvPr/>
            </p:nvSpPr>
            <p:spPr bwMode="auto">
              <a:xfrm>
                <a:off x="834" y="7336"/>
                <a:ext cx="78" cy="76"/>
              </a:xfrm>
              <a:custGeom>
                <a:avLst/>
                <a:gdLst>
                  <a:gd name="T0" fmla="+- 0 897 834"/>
                  <a:gd name="T1" fmla="*/ T0 w 78"/>
                  <a:gd name="T2" fmla="+- 0 7410 7336"/>
                  <a:gd name="T3" fmla="*/ 7410 h 76"/>
                  <a:gd name="T4" fmla="+- 0 878 834"/>
                  <a:gd name="T5" fmla="*/ T4 w 78"/>
                  <a:gd name="T6" fmla="+- 0 7410 7336"/>
                  <a:gd name="T7" fmla="*/ 7410 h 76"/>
                  <a:gd name="T8" fmla="+- 0 878 834"/>
                  <a:gd name="T9" fmla="*/ T8 w 78"/>
                  <a:gd name="T10" fmla="+- 0 7405 7336"/>
                  <a:gd name="T11" fmla="*/ 7405 h 76"/>
                  <a:gd name="T12" fmla="+- 0 880 834"/>
                  <a:gd name="T13" fmla="*/ T12 w 78"/>
                  <a:gd name="T14" fmla="+- 0 7400 7336"/>
                  <a:gd name="T15" fmla="*/ 7400 h 76"/>
                  <a:gd name="T16" fmla="+- 0 880 834"/>
                  <a:gd name="T17" fmla="*/ T16 w 78"/>
                  <a:gd name="T18" fmla="+- 0 7397 7336"/>
                  <a:gd name="T19" fmla="*/ 7397 h 76"/>
                  <a:gd name="T20" fmla="+- 0 899 834"/>
                  <a:gd name="T21" fmla="*/ T20 w 78"/>
                  <a:gd name="T22" fmla="+- 0 7397 7336"/>
                  <a:gd name="T23" fmla="*/ 7397 h 76"/>
                  <a:gd name="T24" fmla="+- 0 897 834"/>
                  <a:gd name="T25" fmla="*/ T24 w 78"/>
                  <a:gd name="T26" fmla="+- 0 7410 7336"/>
                  <a:gd name="T27" fmla="*/ 741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4" y="74"/>
                    </a:lnTo>
                    <a:lnTo>
                      <a:pt x="44" y="69"/>
                    </a:lnTo>
                    <a:lnTo>
                      <a:pt x="46" y="64"/>
                    </a:lnTo>
                    <a:lnTo>
                      <a:pt x="46" y="61"/>
                    </a:lnTo>
                    <a:lnTo>
                      <a:pt x="65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7" name="Group 1997"/>
            <p:cNvGrpSpPr>
              <a:grpSpLocks/>
            </p:cNvGrpSpPr>
            <p:nvPr/>
          </p:nvGrpSpPr>
          <p:grpSpPr bwMode="auto">
            <a:xfrm>
              <a:off x="915" y="7334"/>
              <a:ext cx="77" cy="76"/>
              <a:chOff x="915" y="7334"/>
              <a:chExt cx="77" cy="76"/>
            </a:xfrm>
          </p:grpSpPr>
          <p:sp>
            <p:nvSpPr>
              <p:cNvPr id="3099" name="Freeform 1998"/>
              <p:cNvSpPr>
                <a:spLocks/>
              </p:cNvSpPr>
              <p:nvPr/>
            </p:nvSpPr>
            <p:spPr bwMode="auto">
              <a:xfrm>
                <a:off x="915" y="7334"/>
                <a:ext cx="77" cy="76"/>
              </a:xfrm>
              <a:custGeom>
                <a:avLst/>
                <a:gdLst>
                  <a:gd name="T0" fmla="+- 0 955 915"/>
                  <a:gd name="T1" fmla="*/ T0 w 77"/>
                  <a:gd name="T2" fmla="+- 0 7348 7334"/>
                  <a:gd name="T3" fmla="*/ 7348 h 76"/>
                  <a:gd name="T4" fmla="+- 0 946 915"/>
                  <a:gd name="T5" fmla="*/ T4 w 77"/>
                  <a:gd name="T6" fmla="+- 0 7348 7334"/>
                  <a:gd name="T7" fmla="*/ 7348 h 76"/>
                  <a:gd name="T8" fmla="+- 0 952 915"/>
                  <a:gd name="T9" fmla="*/ T8 w 77"/>
                  <a:gd name="T10" fmla="+- 0 7340 7334"/>
                  <a:gd name="T11" fmla="*/ 7340 h 76"/>
                  <a:gd name="T12" fmla="+- 0 959 915"/>
                  <a:gd name="T13" fmla="*/ T12 w 77"/>
                  <a:gd name="T14" fmla="+- 0 7334 7334"/>
                  <a:gd name="T15" fmla="*/ 7334 h 76"/>
                  <a:gd name="T16" fmla="+- 0 971 915"/>
                  <a:gd name="T17" fmla="*/ T16 w 77"/>
                  <a:gd name="T18" fmla="+- 0 7334 7334"/>
                  <a:gd name="T19" fmla="*/ 7334 h 76"/>
                  <a:gd name="T20" fmla="+- 0 987 915"/>
                  <a:gd name="T21" fmla="*/ T20 w 77"/>
                  <a:gd name="T22" fmla="+- 0 7340 7334"/>
                  <a:gd name="T23" fmla="*/ 7340 h 76"/>
                  <a:gd name="T24" fmla="+- 0 989 915"/>
                  <a:gd name="T25" fmla="*/ T24 w 77"/>
                  <a:gd name="T26" fmla="+- 0 7346 7334"/>
                  <a:gd name="T27" fmla="*/ 7346 h 76"/>
                  <a:gd name="T28" fmla="+- 0 973 915"/>
                  <a:gd name="T29" fmla="*/ T28 w 77"/>
                  <a:gd name="T30" fmla="+- 0 7346 7334"/>
                  <a:gd name="T31" fmla="*/ 7346 h 76"/>
                  <a:gd name="T32" fmla="+- 0 955 915"/>
                  <a:gd name="T33" fmla="*/ T32 w 77"/>
                  <a:gd name="T34" fmla="+- 0 7348 7334"/>
                  <a:gd name="T35" fmla="*/ 7348 h 76"/>
                  <a:gd name="T36" fmla="+- 0 955 915"/>
                  <a:gd name="T37" fmla="*/ T36 w 77"/>
                  <a:gd name="T38" fmla="+- 0 7348 7334"/>
                  <a:gd name="T39" fmla="*/ 7348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1" y="14"/>
                    </a:lnTo>
                    <a:lnTo>
                      <a:pt x="37" y="6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72" y="6"/>
                    </a:lnTo>
                    <a:lnTo>
                      <a:pt x="74" y="12"/>
                    </a:lnTo>
                    <a:lnTo>
                      <a:pt x="58" y="12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" name="Freeform 1999"/>
              <p:cNvSpPr>
                <a:spLocks/>
              </p:cNvSpPr>
              <p:nvPr/>
            </p:nvSpPr>
            <p:spPr bwMode="auto">
              <a:xfrm>
                <a:off x="915" y="7334"/>
                <a:ext cx="77" cy="76"/>
              </a:xfrm>
              <a:custGeom>
                <a:avLst/>
                <a:gdLst>
                  <a:gd name="T0" fmla="+- 0 915 915"/>
                  <a:gd name="T1" fmla="*/ T0 w 77"/>
                  <a:gd name="T2" fmla="+- 0 7410 7334"/>
                  <a:gd name="T3" fmla="*/ 7410 h 76"/>
                  <a:gd name="T4" fmla="+- 0 929 915"/>
                  <a:gd name="T5" fmla="*/ T4 w 77"/>
                  <a:gd name="T6" fmla="+- 0 7336 7334"/>
                  <a:gd name="T7" fmla="*/ 7336 h 76"/>
                  <a:gd name="T8" fmla="+- 0 947 915"/>
                  <a:gd name="T9" fmla="*/ T8 w 77"/>
                  <a:gd name="T10" fmla="+- 0 7336 7334"/>
                  <a:gd name="T11" fmla="*/ 7336 h 76"/>
                  <a:gd name="T12" fmla="+- 0 946 915"/>
                  <a:gd name="T13" fmla="*/ T12 w 77"/>
                  <a:gd name="T14" fmla="+- 0 7348 7334"/>
                  <a:gd name="T15" fmla="*/ 7348 h 76"/>
                  <a:gd name="T16" fmla="+- 0 955 915"/>
                  <a:gd name="T17" fmla="*/ T16 w 77"/>
                  <a:gd name="T18" fmla="+- 0 7348 7334"/>
                  <a:gd name="T19" fmla="*/ 7348 h 76"/>
                  <a:gd name="T20" fmla="+- 0 950 915"/>
                  <a:gd name="T21" fmla="*/ T20 w 77"/>
                  <a:gd name="T22" fmla="+- 0 7354 7334"/>
                  <a:gd name="T23" fmla="*/ 7354 h 76"/>
                  <a:gd name="T24" fmla="+- 0 942 915"/>
                  <a:gd name="T25" fmla="*/ T24 w 77"/>
                  <a:gd name="T26" fmla="+- 0 7370 7334"/>
                  <a:gd name="T27" fmla="*/ 7370 h 76"/>
                  <a:gd name="T28" fmla="+- 0 938 915"/>
                  <a:gd name="T29" fmla="*/ T28 w 77"/>
                  <a:gd name="T30" fmla="+- 0 7391 7334"/>
                  <a:gd name="T31" fmla="*/ 7391 h 76"/>
                  <a:gd name="T32" fmla="+- 0 915 915"/>
                  <a:gd name="T33" fmla="*/ T32 w 77"/>
                  <a:gd name="T34" fmla="+- 0 7410 7334"/>
                  <a:gd name="T35" fmla="*/ 741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6"/>
                    </a:moveTo>
                    <a:lnTo>
                      <a:pt x="14" y="2"/>
                    </a:lnTo>
                    <a:lnTo>
                      <a:pt x="32" y="2"/>
                    </a:lnTo>
                    <a:lnTo>
                      <a:pt x="31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7" y="36"/>
                    </a:lnTo>
                    <a:lnTo>
                      <a:pt x="23" y="5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" name="Freeform 2000"/>
              <p:cNvSpPr>
                <a:spLocks/>
              </p:cNvSpPr>
              <p:nvPr/>
            </p:nvSpPr>
            <p:spPr bwMode="auto">
              <a:xfrm>
                <a:off x="915" y="7334"/>
                <a:ext cx="77" cy="76"/>
              </a:xfrm>
              <a:custGeom>
                <a:avLst/>
                <a:gdLst>
                  <a:gd name="T0" fmla="+- 0 963 915"/>
                  <a:gd name="T1" fmla="*/ T0 w 77"/>
                  <a:gd name="T2" fmla="+- 0 7410 7334"/>
                  <a:gd name="T3" fmla="*/ 7410 h 76"/>
                  <a:gd name="T4" fmla="+- 0 973 915"/>
                  <a:gd name="T5" fmla="*/ T4 w 77"/>
                  <a:gd name="T6" fmla="+- 0 7358 7334"/>
                  <a:gd name="T7" fmla="*/ 7358 h 76"/>
                  <a:gd name="T8" fmla="+- 0 973 915"/>
                  <a:gd name="T9" fmla="*/ T8 w 77"/>
                  <a:gd name="T10" fmla="+- 0 7346 7334"/>
                  <a:gd name="T11" fmla="*/ 7346 h 76"/>
                  <a:gd name="T12" fmla="+- 0 989 915"/>
                  <a:gd name="T13" fmla="*/ T12 w 77"/>
                  <a:gd name="T14" fmla="+- 0 7346 7334"/>
                  <a:gd name="T15" fmla="*/ 7346 h 76"/>
                  <a:gd name="T16" fmla="+- 0 992 915"/>
                  <a:gd name="T17" fmla="*/ T16 w 77"/>
                  <a:gd name="T18" fmla="+- 0 7354 7334"/>
                  <a:gd name="T19" fmla="*/ 7354 h 76"/>
                  <a:gd name="T20" fmla="+- 0 990 915"/>
                  <a:gd name="T21" fmla="*/ T20 w 77"/>
                  <a:gd name="T22" fmla="+- 0 7373 7334"/>
                  <a:gd name="T23" fmla="*/ 7373 h 76"/>
                  <a:gd name="T24" fmla="+- 0 985 915"/>
                  <a:gd name="T25" fmla="*/ T24 w 77"/>
                  <a:gd name="T26" fmla="+- 0 7393 7334"/>
                  <a:gd name="T27" fmla="*/ 7393 h 76"/>
                  <a:gd name="T28" fmla="+- 0 963 915"/>
                  <a:gd name="T29" fmla="*/ T28 w 77"/>
                  <a:gd name="T30" fmla="+- 0 7410 7334"/>
                  <a:gd name="T31" fmla="*/ 741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6"/>
                    </a:moveTo>
                    <a:lnTo>
                      <a:pt x="58" y="24"/>
                    </a:lnTo>
                    <a:lnTo>
                      <a:pt x="58" y="12"/>
                    </a:lnTo>
                    <a:lnTo>
                      <a:pt x="74" y="12"/>
                    </a:lnTo>
                    <a:lnTo>
                      <a:pt x="77" y="20"/>
                    </a:lnTo>
                    <a:lnTo>
                      <a:pt x="75" y="39"/>
                    </a:lnTo>
                    <a:lnTo>
                      <a:pt x="70" y="59"/>
                    </a:lnTo>
                    <a:lnTo>
                      <a:pt x="48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8" name="Group 2001"/>
            <p:cNvGrpSpPr>
              <a:grpSpLocks/>
            </p:cNvGrpSpPr>
            <p:nvPr/>
          </p:nvGrpSpPr>
          <p:grpSpPr bwMode="auto">
            <a:xfrm>
              <a:off x="1000" y="7308"/>
              <a:ext cx="39" cy="102"/>
              <a:chOff x="1000" y="7308"/>
              <a:chExt cx="39" cy="102"/>
            </a:xfrm>
          </p:grpSpPr>
          <p:sp>
            <p:nvSpPr>
              <p:cNvPr id="3097" name="Freeform 2002"/>
              <p:cNvSpPr>
                <a:spLocks/>
              </p:cNvSpPr>
              <p:nvPr/>
            </p:nvSpPr>
            <p:spPr bwMode="auto">
              <a:xfrm>
                <a:off x="1000" y="7308"/>
                <a:ext cx="39" cy="102"/>
              </a:xfrm>
              <a:custGeom>
                <a:avLst/>
                <a:gdLst>
                  <a:gd name="T0" fmla="+- 0 1036 1000"/>
                  <a:gd name="T1" fmla="*/ T0 w 39"/>
                  <a:gd name="T2" fmla="+- 0 7323 7308"/>
                  <a:gd name="T3" fmla="*/ 7323 h 102"/>
                  <a:gd name="T4" fmla="+- 0 1017 1000"/>
                  <a:gd name="T5" fmla="*/ T4 w 39"/>
                  <a:gd name="T6" fmla="+- 0 7323 7308"/>
                  <a:gd name="T7" fmla="*/ 7323 h 102"/>
                  <a:gd name="T8" fmla="+- 0 1020 1000"/>
                  <a:gd name="T9" fmla="*/ T8 w 39"/>
                  <a:gd name="T10" fmla="+- 0 7308 7308"/>
                  <a:gd name="T11" fmla="*/ 7308 h 102"/>
                  <a:gd name="T12" fmla="+- 0 1039 1000"/>
                  <a:gd name="T13" fmla="*/ T12 w 39"/>
                  <a:gd name="T14" fmla="+- 0 7308 7308"/>
                  <a:gd name="T15" fmla="*/ 7308 h 102"/>
                  <a:gd name="T16" fmla="+- 0 1036 1000"/>
                  <a:gd name="T17" fmla="*/ T16 w 39"/>
                  <a:gd name="T18" fmla="+- 0 7323 7308"/>
                  <a:gd name="T19" fmla="*/ 7323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5"/>
                    </a:moveTo>
                    <a:lnTo>
                      <a:pt x="17" y="15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" name="Freeform 2003"/>
              <p:cNvSpPr>
                <a:spLocks/>
              </p:cNvSpPr>
              <p:nvPr/>
            </p:nvSpPr>
            <p:spPr bwMode="auto">
              <a:xfrm>
                <a:off x="1000" y="7308"/>
                <a:ext cx="39" cy="102"/>
              </a:xfrm>
              <a:custGeom>
                <a:avLst/>
                <a:gdLst>
                  <a:gd name="T0" fmla="+- 0 1019 1000"/>
                  <a:gd name="T1" fmla="*/ T0 w 39"/>
                  <a:gd name="T2" fmla="+- 0 7410 7308"/>
                  <a:gd name="T3" fmla="*/ 7410 h 102"/>
                  <a:gd name="T4" fmla="+- 0 1000 1000"/>
                  <a:gd name="T5" fmla="*/ T4 w 39"/>
                  <a:gd name="T6" fmla="+- 0 7410 7308"/>
                  <a:gd name="T7" fmla="*/ 7410 h 102"/>
                  <a:gd name="T8" fmla="+- 0 1015 1000"/>
                  <a:gd name="T9" fmla="*/ T8 w 39"/>
                  <a:gd name="T10" fmla="+- 0 7336 7308"/>
                  <a:gd name="T11" fmla="*/ 7336 h 102"/>
                  <a:gd name="T12" fmla="+- 0 1034 1000"/>
                  <a:gd name="T13" fmla="*/ T12 w 39"/>
                  <a:gd name="T14" fmla="+- 0 7336 7308"/>
                  <a:gd name="T15" fmla="*/ 7336 h 102"/>
                  <a:gd name="T16" fmla="+- 0 1019 1000"/>
                  <a:gd name="T17" fmla="*/ T16 w 39"/>
                  <a:gd name="T18" fmla="+- 0 7410 7308"/>
                  <a:gd name="T19" fmla="*/ 7410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2"/>
                    </a:moveTo>
                    <a:lnTo>
                      <a:pt x="0" y="102"/>
                    </a:lnTo>
                    <a:lnTo>
                      <a:pt x="15" y="28"/>
                    </a:lnTo>
                    <a:lnTo>
                      <a:pt x="34" y="28"/>
                    </a:lnTo>
                    <a:lnTo>
                      <a:pt x="19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09" name="Group 2004"/>
            <p:cNvGrpSpPr>
              <a:grpSpLocks/>
            </p:cNvGrpSpPr>
            <p:nvPr/>
          </p:nvGrpSpPr>
          <p:grpSpPr bwMode="auto">
            <a:xfrm>
              <a:off x="1043" y="7318"/>
              <a:ext cx="46" cy="92"/>
              <a:chOff x="1043" y="7318"/>
              <a:chExt cx="46" cy="92"/>
            </a:xfrm>
          </p:grpSpPr>
          <p:sp>
            <p:nvSpPr>
              <p:cNvPr id="3093" name="Freeform 2005"/>
              <p:cNvSpPr>
                <a:spLocks/>
              </p:cNvSpPr>
              <p:nvPr/>
            </p:nvSpPr>
            <p:spPr bwMode="auto">
              <a:xfrm>
                <a:off x="1043" y="7318"/>
                <a:ext cx="46" cy="92"/>
              </a:xfrm>
              <a:custGeom>
                <a:avLst/>
                <a:gdLst>
                  <a:gd name="T0" fmla="+- 0 1074 1043"/>
                  <a:gd name="T1" fmla="*/ T0 w 46"/>
                  <a:gd name="T2" fmla="+- 0 7336 7318"/>
                  <a:gd name="T3" fmla="*/ 7336 h 92"/>
                  <a:gd name="T4" fmla="+- 0 1056 1043"/>
                  <a:gd name="T5" fmla="*/ T4 w 46"/>
                  <a:gd name="T6" fmla="+- 0 7336 7318"/>
                  <a:gd name="T7" fmla="*/ 7336 h 92"/>
                  <a:gd name="T8" fmla="+- 0 1065 1043"/>
                  <a:gd name="T9" fmla="*/ T8 w 46"/>
                  <a:gd name="T10" fmla="+- 0 7318 7318"/>
                  <a:gd name="T11" fmla="*/ 7318 h 92"/>
                  <a:gd name="T12" fmla="+- 0 1078 1043"/>
                  <a:gd name="T13" fmla="*/ T12 w 46"/>
                  <a:gd name="T14" fmla="+- 0 7318 7318"/>
                  <a:gd name="T15" fmla="*/ 7318 h 92"/>
                  <a:gd name="T16" fmla="+- 0 1074 1043"/>
                  <a:gd name="T17" fmla="*/ T16 w 46"/>
                  <a:gd name="T18" fmla="+- 0 7336 7318"/>
                  <a:gd name="T19" fmla="*/ 733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1" y="18"/>
                    </a:moveTo>
                    <a:lnTo>
                      <a:pt x="13" y="18"/>
                    </a:lnTo>
                    <a:lnTo>
                      <a:pt x="22" y="0"/>
                    </a:lnTo>
                    <a:lnTo>
                      <a:pt x="35" y="0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" name="Freeform 2006"/>
              <p:cNvSpPr>
                <a:spLocks/>
              </p:cNvSpPr>
              <p:nvPr/>
            </p:nvSpPr>
            <p:spPr bwMode="auto">
              <a:xfrm>
                <a:off x="1043" y="7318"/>
                <a:ext cx="46" cy="92"/>
              </a:xfrm>
              <a:custGeom>
                <a:avLst/>
                <a:gdLst>
                  <a:gd name="T0" fmla="+- 0 1086 1043"/>
                  <a:gd name="T1" fmla="*/ T0 w 46"/>
                  <a:gd name="T2" fmla="+- 0 7349 7318"/>
                  <a:gd name="T3" fmla="*/ 7349 h 92"/>
                  <a:gd name="T4" fmla="+- 0 1043 1043"/>
                  <a:gd name="T5" fmla="*/ T4 w 46"/>
                  <a:gd name="T6" fmla="+- 0 7349 7318"/>
                  <a:gd name="T7" fmla="*/ 7349 h 92"/>
                  <a:gd name="T8" fmla="+- 0 1045 1043"/>
                  <a:gd name="T9" fmla="*/ T8 w 46"/>
                  <a:gd name="T10" fmla="+- 0 7336 7318"/>
                  <a:gd name="T11" fmla="*/ 7336 h 92"/>
                  <a:gd name="T12" fmla="+- 0 1088 1043"/>
                  <a:gd name="T13" fmla="*/ T12 w 46"/>
                  <a:gd name="T14" fmla="+- 0 7336 7318"/>
                  <a:gd name="T15" fmla="*/ 7336 h 92"/>
                  <a:gd name="T16" fmla="+- 0 1086 1043"/>
                  <a:gd name="T17" fmla="*/ T16 w 46"/>
                  <a:gd name="T18" fmla="+- 0 7349 7318"/>
                  <a:gd name="T19" fmla="*/ 7349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1"/>
                    </a:moveTo>
                    <a:lnTo>
                      <a:pt x="0" y="31"/>
                    </a:lnTo>
                    <a:lnTo>
                      <a:pt x="2" y="18"/>
                    </a:lnTo>
                    <a:lnTo>
                      <a:pt x="45" y="18"/>
                    </a:lnTo>
                    <a:lnTo>
                      <a:pt x="4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" name="Freeform 2007"/>
              <p:cNvSpPr>
                <a:spLocks/>
              </p:cNvSpPr>
              <p:nvPr/>
            </p:nvSpPr>
            <p:spPr bwMode="auto">
              <a:xfrm>
                <a:off x="1043" y="7318"/>
                <a:ext cx="46" cy="92"/>
              </a:xfrm>
              <a:custGeom>
                <a:avLst/>
                <a:gdLst>
                  <a:gd name="T0" fmla="+- 0 1057 1043"/>
                  <a:gd name="T1" fmla="*/ T0 w 46"/>
                  <a:gd name="T2" fmla="+- 0 7410 7318"/>
                  <a:gd name="T3" fmla="*/ 7410 h 92"/>
                  <a:gd name="T4" fmla="+- 0 1046 1043"/>
                  <a:gd name="T5" fmla="*/ T4 w 46"/>
                  <a:gd name="T6" fmla="+- 0 7398 7318"/>
                  <a:gd name="T7" fmla="*/ 7398 h 92"/>
                  <a:gd name="T8" fmla="+- 0 1053 1043"/>
                  <a:gd name="T9" fmla="*/ T8 w 46"/>
                  <a:gd name="T10" fmla="+- 0 7349 7318"/>
                  <a:gd name="T11" fmla="*/ 7349 h 92"/>
                  <a:gd name="T12" fmla="+- 0 1072 1043"/>
                  <a:gd name="T13" fmla="*/ T12 w 46"/>
                  <a:gd name="T14" fmla="+- 0 7349 7318"/>
                  <a:gd name="T15" fmla="*/ 7349 h 92"/>
                  <a:gd name="T16" fmla="+- 0 1065 1043"/>
                  <a:gd name="T17" fmla="*/ T16 w 46"/>
                  <a:gd name="T18" fmla="+- 0 7385 7318"/>
                  <a:gd name="T19" fmla="*/ 7385 h 92"/>
                  <a:gd name="T20" fmla="+- 0 1062 1043"/>
                  <a:gd name="T21" fmla="*/ T20 w 46"/>
                  <a:gd name="T22" fmla="+- 0 7394 7318"/>
                  <a:gd name="T23" fmla="*/ 7394 h 92"/>
                  <a:gd name="T24" fmla="+- 0 1067 1043"/>
                  <a:gd name="T25" fmla="*/ T24 w 46"/>
                  <a:gd name="T26" fmla="+- 0 7400 7318"/>
                  <a:gd name="T27" fmla="*/ 7400 h 92"/>
                  <a:gd name="T28" fmla="+- 0 1077 1043"/>
                  <a:gd name="T29" fmla="*/ T28 w 46"/>
                  <a:gd name="T30" fmla="+- 0 7400 7318"/>
                  <a:gd name="T31" fmla="*/ 7400 h 92"/>
                  <a:gd name="T32" fmla="+- 0 1075 1043"/>
                  <a:gd name="T33" fmla="*/ T32 w 46"/>
                  <a:gd name="T34" fmla="+- 0 7409 7318"/>
                  <a:gd name="T35" fmla="*/ 7409 h 92"/>
                  <a:gd name="T36" fmla="+- 0 1057 1043"/>
                  <a:gd name="T37" fmla="*/ T36 w 46"/>
                  <a:gd name="T38" fmla="+- 0 7410 7318"/>
                  <a:gd name="T39" fmla="*/ 741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2"/>
                    </a:moveTo>
                    <a:lnTo>
                      <a:pt x="3" y="80"/>
                    </a:lnTo>
                    <a:lnTo>
                      <a:pt x="10" y="31"/>
                    </a:lnTo>
                    <a:lnTo>
                      <a:pt x="29" y="31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2"/>
                    </a:lnTo>
                    <a:lnTo>
                      <a:pt x="34" y="82"/>
                    </a:lnTo>
                    <a:lnTo>
                      <a:pt x="32" y="91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" name="Freeform 2008"/>
              <p:cNvSpPr>
                <a:spLocks/>
              </p:cNvSpPr>
              <p:nvPr/>
            </p:nvSpPr>
            <p:spPr bwMode="auto">
              <a:xfrm>
                <a:off x="1043" y="7318"/>
                <a:ext cx="46" cy="92"/>
              </a:xfrm>
              <a:custGeom>
                <a:avLst/>
                <a:gdLst>
                  <a:gd name="T0" fmla="+- 0 1077 1043"/>
                  <a:gd name="T1" fmla="*/ T0 w 46"/>
                  <a:gd name="T2" fmla="+- 0 7400 7318"/>
                  <a:gd name="T3" fmla="*/ 7400 h 92"/>
                  <a:gd name="T4" fmla="+- 0 1067 1043"/>
                  <a:gd name="T5" fmla="*/ T4 w 46"/>
                  <a:gd name="T6" fmla="+- 0 7400 7318"/>
                  <a:gd name="T7" fmla="*/ 7400 h 92"/>
                  <a:gd name="T8" fmla="+- 0 1077 1043"/>
                  <a:gd name="T9" fmla="*/ T8 w 46"/>
                  <a:gd name="T10" fmla="+- 0 7397 7318"/>
                  <a:gd name="T11" fmla="*/ 7397 h 92"/>
                  <a:gd name="T12" fmla="+- 0 1077 1043"/>
                  <a:gd name="T13" fmla="*/ T12 w 46"/>
                  <a:gd name="T14" fmla="+- 0 7400 7318"/>
                  <a:gd name="T15" fmla="*/ 740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2"/>
                    </a:moveTo>
                    <a:lnTo>
                      <a:pt x="24" y="82"/>
                    </a:lnTo>
                    <a:lnTo>
                      <a:pt x="34" y="79"/>
                    </a:lnTo>
                    <a:lnTo>
                      <a:pt x="3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0" name="Group 2009"/>
            <p:cNvGrpSpPr>
              <a:grpSpLocks/>
            </p:cNvGrpSpPr>
            <p:nvPr/>
          </p:nvGrpSpPr>
          <p:grpSpPr bwMode="auto">
            <a:xfrm>
              <a:off x="1085" y="7336"/>
              <a:ext cx="68" cy="75"/>
              <a:chOff x="1085" y="7336"/>
              <a:chExt cx="68" cy="75"/>
            </a:xfrm>
          </p:grpSpPr>
          <p:sp>
            <p:nvSpPr>
              <p:cNvPr id="3090" name="Freeform 2010"/>
              <p:cNvSpPr>
                <a:spLocks/>
              </p:cNvSpPr>
              <p:nvPr/>
            </p:nvSpPr>
            <p:spPr bwMode="auto">
              <a:xfrm>
                <a:off x="1085" y="7336"/>
                <a:ext cx="68" cy="75"/>
              </a:xfrm>
              <a:custGeom>
                <a:avLst/>
                <a:gdLst>
                  <a:gd name="T0" fmla="+- 0 1144 1085"/>
                  <a:gd name="T1" fmla="*/ T0 w 68"/>
                  <a:gd name="T2" fmla="+- 0 7399 7336"/>
                  <a:gd name="T3" fmla="*/ 7399 h 75"/>
                  <a:gd name="T4" fmla="+- 0 1117 1085"/>
                  <a:gd name="T5" fmla="*/ T4 w 68"/>
                  <a:gd name="T6" fmla="+- 0 7399 7336"/>
                  <a:gd name="T7" fmla="*/ 7399 h 75"/>
                  <a:gd name="T8" fmla="+- 0 1133 1085"/>
                  <a:gd name="T9" fmla="*/ T8 w 68"/>
                  <a:gd name="T10" fmla="+- 0 7391 7336"/>
                  <a:gd name="T11" fmla="*/ 7391 h 75"/>
                  <a:gd name="T12" fmla="+- 0 1123 1085"/>
                  <a:gd name="T13" fmla="*/ T12 w 68"/>
                  <a:gd name="T14" fmla="+- 0 7381 7336"/>
                  <a:gd name="T15" fmla="*/ 7381 h 75"/>
                  <a:gd name="T16" fmla="+- 0 1108 1085"/>
                  <a:gd name="T17" fmla="*/ T16 w 68"/>
                  <a:gd name="T18" fmla="+- 0 7376 7336"/>
                  <a:gd name="T19" fmla="*/ 7376 h 75"/>
                  <a:gd name="T20" fmla="+- 0 1095 1085"/>
                  <a:gd name="T21" fmla="*/ T20 w 68"/>
                  <a:gd name="T22" fmla="+- 0 7367 7336"/>
                  <a:gd name="T23" fmla="*/ 7367 h 75"/>
                  <a:gd name="T24" fmla="+- 0 1102 1085"/>
                  <a:gd name="T25" fmla="*/ T24 w 68"/>
                  <a:gd name="T26" fmla="+- 0 7347 7336"/>
                  <a:gd name="T27" fmla="*/ 7347 h 75"/>
                  <a:gd name="T28" fmla="+- 0 1118 1085"/>
                  <a:gd name="T29" fmla="*/ T28 w 68"/>
                  <a:gd name="T30" fmla="+- 0 7337 7336"/>
                  <a:gd name="T31" fmla="*/ 7337 h 75"/>
                  <a:gd name="T32" fmla="+- 0 1137 1085"/>
                  <a:gd name="T33" fmla="*/ T32 w 68"/>
                  <a:gd name="T34" fmla="+- 0 7336 7336"/>
                  <a:gd name="T35" fmla="*/ 7336 h 75"/>
                  <a:gd name="T36" fmla="+- 0 1150 1085"/>
                  <a:gd name="T37" fmla="*/ T36 w 68"/>
                  <a:gd name="T38" fmla="+- 0 7343 7336"/>
                  <a:gd name="T39" fmla="*/ 7343 h 75"/>
                  <a:gd name="T40" fmla="+- 0 1112 1085"/>
                  <a:gd name="T41" fmla="*/ T40 w 68"/>
                  <a:gd name="T42" fmla="+- 0 7343 7336"/>
                  <a:gd name="T43" fmla="*/ 7343 h 75"/>
                  <a:gd name="T44" fmla="+- 0 1111 1085"/>
                  <a:gd name="T45" fmla="*/ T44 w 68"/>
                  <a:gd name="T46" fmla="+- 0 7356 7336"/>
                  <a:gd name="T47" fmla="*/ 7356 h 75"/>
                  <a:gd name="T48" fmla="+- 0 1122 1085"/>
                  <a:gd name="T49" fmla="*/ T48 w 68"/>
                  <a:gd name="T50" fmla="+- 0 7364 7336"/>
                  <a:gd name="T51" fmla="*/ 7364 h 75"/>
                  <a:gd name="T52" fmla="+- 0 1138 1085"/>
                  <a:gd name="T53" fmla="*/ T52 w 68"/>
                  <a:gd name="T54" fmla="+- 0 7368 7336"/>
                  <a:gd name="T55" fmla="*/ 7368 h 75"/>
                  <a:gd name="T56" fmla="+- 0 1150 1085"/>
                  <a:gd name="T57" fmla="*/ T56 w 68"/>
                  <a:gd name="T58" fmla="+- 0 7379 7336"/>
                  <a:gd name="T59" fmla="*/ 7379 h 75"/>
                  <a:gd name="T60" fmla="+- 0 1144 1085"/>
                  <a:gd name="T61" fmla="*/ T60 w 68"/>
                  <a:gd name="T62" fmla="+- 0 7399 7336"/>
                  <a:gd name="T63" fmla="*/ 7399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68" h="75">
                    <a:moveTo>
                      <a:pt x="59" y="63"/>
                    </a:moveTo>
                    <a:lnTo>
                      <a:pt x="32" y="63"/>
                    </a:lnTo>
                    <a:lnTo>
                      <a:pt x="48" y="55"/>
                    </a:lnTo>
                    <a:lnTo>
                      <a:pt x="38" y="45"/>
                    </a:lnTo>
                    <a:lnTo>
                      <a:pt x="23" y="40"/>
                    </a:lnTo>
                    <a:lnTo>
                      <a:pt x="10" y="31"/>
                    </a:lnTo>
                    <a:lnTo>
                      <a:pt x="17" y="11"/>
                    </a:lnTo>
                    <a:lnTo>
                      <a:pt x="33" y="1"/>
                    </a:lnTo>
                    <a:lnTo>
                      <a:pt x="52" y="0"/>
                    </a:lnTo>
                    <a:lnTo>
                      <a:pt x="65" y="7"/>
                    </a:lnTo>
                    <a:lnTo>
                      <a:pt x="27" y="7"/>
                    </a:lnTo>
                    <a:lnTo>
                      <a:pt x="26" y="20"/>
                    </a:lnTo>
                    <a:lnTo>
                      <a:pt x="37" y="28"/>
                    </a:lnTo>
                    <a:lnTo>
                      <a:pt x="53" y="32"/>
                    </a:lnTo>
                    <a:lnTo>
                      <a:pt x="65" y="43"/>
                    </a:lnTo>
                    <a:lnTo>
                      <a:pt x="59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" name="Freeform 2011"/>
              <p:cNvSpPr>
                <a:spLocks/>
              </p:cNvSpPr>
              <p:nvPr/>
            </p:nvSpPr>
            <p:spPr bwMode="auto">
              <a:xfrm>
                <a:off x="1085" y="7336"/>
                <a:ext cx="68" cy="75"/>
              </a:xfrm>
              <a:custGeom>
                <a:avLst/>
                <a:gdLst>
                  <a:gd name="T0" fmla="+- 0 1139 1085"/>
                  <a:gd name="T1" fmla="*/ T0 w 68"/>
                  <a:gd name="T2" fmla="+- 0 7356 7336"/>
                  <a:gd name="T3" fmla="*/ 7356 h 75"/>
                  <a:gd name="T4" fmla="+- 0 1139 1085"/>
                  <a:gd name="T5" fmla="*/ T4 w 68"/>
                  <a:gd name="T6" fmla="+- 0 7345 7336"/>
                  <a:gd name="T7" fmla="*/ 7345 h 75"/>
                  <a:gd name="T8" fmla="+- 0 1112 1085"/>
                  <a:gd name="T9" fmla="*/ T8 w 68"/>
                  <a:gd name="T10" fmla="+- 0 7343 7336"/>
                  <a:gd name="T11" fmla="*/ 7343 h 75"/>
                  <a:gd name="T12" fmla="+- 0 1150 1085"/>
                  <a:gd name="T13" fmla="*/ T12 w 68"/>
                  <a:gd name="T14" fmla="+- 0 7343 7336"/>
                  <a:gd name="T15" fmla="*/ 7343 h 75"/>
                  <a:gd name="T16" fmla="+- 0 1152 1085"/>
                  <a:gd name="T17" fmla="*/ T16 w 68"/>
                  <a:gd name="T18" fmla="+- 0 7344 7336"/>
                  <a:gd name="T19" fmla="*/ 7344 h 75"/>
                  <a:gd name="T20" fmla="+- 0 1139 1085"/>
                  <a:gd name="T21" fmla="*/ T20 w 68"/>
                  <a:gd name="T22" fmla="+- 0 7356 7336"/>
                  <a:gd name="T23" fmla="*/ 7356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8" h="75">
                    <a:moveTo>
                      <a:pt x="54" y="20"/>
                    </a:moveTo>
                    <a:lnTo>
                      <a:pt x="54" y="9"/>
                    </a:lnTo>
                    <a:lnTo>
                      <a:pt x="27" y="7"/>
                    </a:lnTo>
                    <a:lnTo>
                      <a:pt x="65" y="7"/>
                    </a:lnTo>
                    <a:lnTo>
                      <a:pt x="67" y="8"/>
                    </a:lnTo>
                    <a:lnTo>
                      <a:pt x="5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" name="Freeform 2012"/>
              <p:cNvSpPr>
                <a:spLocks/>
              </p:cNvSpPr>
              <p:nvPr/>
            </p:nvSpPr>
            <p:spPr bwMode="auto">
              <a:xfrm>
                <a:off x="1085" y="7336"/>
                <a:ext cx="68" cy="75"/>
              </a:xfrm>
              <a:custGeom>
                <a:avLst/>
                <a:gdLst>
                  <a:gd name="T0" fmla="+- 0 1108 1085"/>
                  <a:gd name="T1" fmla="*/ T0 w 68"/>
                  <a:gd name="T2" fmla="+- 0 7410 7336"/>
                  <a:gd name="T3" fmla="*/ 7410 h 75"/>
                  <a:gd name="T4" fmla="+- 0 1090 1085"/>
                  <a:gd name="T5" fmla="*/ T4 w 68"/>
                  <a:gd name="T6" fmla="+- 0 7403 7336"/>
                  <a:gd name="T7" fmla="*/ 7403 h 75"/>
                  <a:gd name="T8" fmla="+- 0 1086 1085"/>
                  <a:gd name="T9" fmla="*/ T8 w 68"/>
                  <a:gd name="T10" fmla="+- 0 7398 7336"/>
                  <a:gd name="T11" fmla="*/ 7398 h 75"/>
                  <a:gd name="T12" fmla="+- 0 1085 1085"/>
                  <a:gd name="T13" fmla="*/ T12 w 68"/>
                  <a:gd name="T14" fmla="+- 0 7391 7336"/>
                  <a:gd name="T15" fmla="*/ 7391 h 75"/>
                  <a:gd name="T16" fmla="+- 0 1102 1085"/>
                  <a:gd name="T17" fmla="*/ T16 w 68"/>
                  <a:gd name="T18" fmla="+- 0 7389 7336"/>
                  <a:gd name="T19" fmla="*/ 7389 h 75"/>
                  <a:gd name="T20" fmla="+- 0 1117 1085"/>
                  <a:gd name="T21" fmla="*/ T20 w 68"/>
                  <a:gd name="T22" fmla="+- 0 7399 7336"/>
                  <a:gd name="T23" fmla="*/ 7399 h 75"/>
                  <a:gd name="T24" fmla="+- 0 1144 1085"/>
                  <a:gd name="T25" fmla="*/ T24 w 68"/>
                  <a:gd name="T26" fmla="+- 0 7399 7336"/>
                  <a:gd name="T27" fmla="*/ 7399 h 75"/>
                  <a:gd name="T28" fmla="+- 0 1144 1085"/>
                  <a:gd name="T29" fmla="*/ T28 w 68"/>
                  <a:gd name="T30" fmla="+- 0 7400 7336"/>
                  <a:gd name="T31" fmla="*/ 7400 h 75"/>
                  <a:gd name="T32" fmla="+- 0 1127 1085"/>
                  <a:gd name="T33" fmla="*/ T32 w 68"/>
                  <a:gd name="T34" fmla="+- 0 7410 7336"/>
                  <a:gd name="T35" fmla="*/ 7410 h 75"/>
                  <a:gd name="T36" fmla="+- 0 1108 1085"/>
                  <a:gd name="T37" fmla="*/ T36 w 68"/>
                  <a:gd name="T38" fmla="+- 0 7410 7336"/>
                  <a:gd name="T39" fmla="*/ 7410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8" h="75">
                    <a:moveTo>
                      <a:pt x="23" y="74"/>
                    </a:moveTo>
                    <a:lnTo>
                      <a:pt x="5" y="67"/>
                    </a:lnTo>
                    <a:lnTo>
                      <a:pt x="1" y="62"/>
                    </a:lnTo>
                    <a:lnTo>
                      <a:pt x="0" y="55"/>
                    </a:lnTo>
                    <a:lnTo>
                      <a:pt x="17" y="53"/>
                    </a:lnTo>
                    <a:lnTo>
                      <a:pt x="32" y="63"/>
                    </a:lnTo>
                    <a:lnTo>
                      <a:pt x="59" y="63"/>
                    </a:lnTo>
                    <a:lnTo>
                      <a:pt x="59" y="64"/>
                    </a:lnTo>
                    <a:lnTo>
                      <a:pt x="42" y="74"/>
                    </a:lnTo>
                    <a:lnTo>
                      <a:pt x="2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1" name="Group 2013"/>
            <p:cNvGrpSpPr>
              <a:grpSpLocks/>
            </p:cNvGrpSpPr>
            <p:nvPr/>
          </p:nvGrpSpPr>
          <p:grpSpPr bwMode="auto">
            <a:xfrm>
              <a:off x="1148" y="7308"/>
              <a:ext cx="55" cy="131"/>
              <a:chOff x="1148" y="7308"/>
              <a:chExt cx="55" cy="131"/>
            </a:xfrm>
          </p:grpSpPr>
          <p:sp>
            <p:nvSpPr>
              <p:cNvPr id="3089" name="Freeform 2014"/>
              <p:cNvSpPr>
                <a:spLocks/>
              </p:cNvSpPr>
              <p:nvPr/>
            </p:nvSpPr>
            <p:spPr bwMode="auto">
              <a:xfrm>
                <a:off x="1148" y="7308"/>
                <a:ext cx="55" cy="131"/>
              </a:xfrm>
              <a:custGeom>
                <a:avLst/>
                <a:gdLst>
                  <a:gd name="T0" fmla="+- 0 1148 1148"/>
                  <a:gd name="T1" fmla="*/ T0 w 55"/>
                  <a:gd name="T2" fmla="+- 0 7439 7308"/>
                  <a:gd name="T3" fmla="*/ 7439 h 131"/>
                  <a:gd name="T4" fmla="+- 0 1161 1148"/>
                  <a:gd name="T5" fmla="*/ T4 w 55"/>
                  <a:gd name="T6" fmla="+- 0 7424 7308"/>
                  <a:gd name="T7" fmla="*/ 7424 h 131"/>
                  <a:gd name="T8" fmla="+- 0 1172 1148"/>
                  <a:gd name="T9" fmla="*/ T8 w 55"/>
                  <a:gd name="T10" fmla="+- 0 7408 7308"/>
                  <a:gd name="T11" fmla="*/ 7408 h 131"/>
                  <a:gd name="T12" fmla="+- 0 1179 1148"/>
                  <a:gd name="T13" fmla="*/ T12 w 55"/>
                  <a:gd name="T14" fmla="+- 0 7390 7308"/>
                  <a:gd name="T15" fmla="*/ 7390 h 131"/>
                  <a:gd name="T16" fmla="+- 0 1184 1148"/>
                  <a:gd name="T17" fmla="*/ T16 w 55"/>
                  <a:gd name="T18" fmla="+- 0 7369 7308"/>
                  <a:gd name="T19" fmla="*/ 7369 h 131"/>
                  <a:gd name="T20" fmla="+- 0 1183 1148"/>
                  <a:gd name="T21" fmla="*/ T20 w 55"/>
                  <a:gd name="T22" fmla="+- 0 7342 7308"/>
                  <a:gd name="T23" fmla="*/ 7342 h 131"/>
                  <a:gd name="T24" fmla="+- 0 1180 1148"/>
                  <a:gd name="T25" fmla="*/ T24 w 55"/>
                  <a:gd name="T26" fmla="+- 0 7323 7308"/>
                  <a:gd name="T27" fmla="*/ 7323 h 131"/>
                  <a:gd name="T28" fmla="+- 0 1174 1148"/>
                  <a:gd name="T29" fmla="*/ T28 w 55"/>
                  <a:gd name="T30" fmla="+- 0 7309 7308"/>
                  <a:gd name="T31" fmla="*/ 7309 h 131"/>
                  <a:gd name="T32" fmla="+- 0 1192 1148"/>
                  <a:gd name="T33" fmla="*/ T32 w 55"/>
                  <a:gd name="T34" fmla="+- 0 7308 7308"/>
                  <a:gd name="T35" fmla="*/ 7308 h 131"/>
                  <a:gd name="T36" fmla="+- 0 1199 1148"/>
                  <a:gd name="T37" fmla="*/ T36 w 55"/>
                  <a:gd name="T38" fmla="+- 0 7325 7308"/>
                  <a:gd name="T39" fmla="*/ 7325 h 131"/>
                  <a:gd name="T40" fmla="+- 0 1203 1148"/>
                  <a:gd name="T41" fmla="*/ T40 w 55"/>
                  <a:gd name="T42" fmla="+- 0 7346 7308"/>
                  <a:gd name="T43" fmla="*/ 7346 h 131"/>
                  <a:gd name="T44" fmla="+- 0 1203 1148"/>
                  <a:gd name="T45" fmla="*/ T44 w 55"/>
                  <a:gd name="T46" fmla="+- 0 7356 7308"/>
                  <a:gd name="T47" fmla="*/ 7356 h 131"/>
                  <a:gd name="T48" fmla="+- 0 1201 1148"/>
                  <a:gd name="T49" fmla="*/ T48 w 55"/>
                  <a:gd name="T50" fmla="+- 0 7380 7308"/>
                  <a:gd name="T51" fmla="*/ 7380 h 131"/>
                  <a:gd name="T52" fmla="+- 0 1195 1148"/>
                  <a:gd name="T53" fmla="*/ T52 w 55"/>
                  <a:gd name="T54" fmla="+- 0 7400 7308"/>
                  <a:gd name="T55" fmla="*/ 7400 h 131"/>
                  <a:gd name="T56" fmla="+- 0 1186 1148"/>
                  <a:gd name="T57" fmla="*/ T56 w 55"/>
                  <a:gd name="T58" fmla="+- 0 7417 7308"/>
                  <a:gd name="T59" fmla="*/ 7417 h 131"/>
                  <a:gd name="T60" fmla="+- 0 1175 1148"/>
                  <a:gd name="T61" fmla="*/ T60 w 55"/>
                  <a:gd name="T62" fmla="+- 0 7432 7308"/>
                  <a:gd name="T63" fmla="*/ 7432 h 131"/>
                  <a:gd name="T64" fmla="+- 0 1148 1148"/>
                  <a:gd name="T65" fmla="*/ T64 w 55"/>
                  <a:gd name="T66" fmla="+- 0 7439 7308"/>
                  <a:gd name="T67" fmla="*/ 7439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1"/>
                    </a:moveTo>
                    <a:lnTo>
                      <a:pt x="13" y="116"/>
                    </a:lnTo>
                    <a:lnTo>
                      <a:pt x="24" y="100"/>
                    </a:lnTo>
                    <a:lnTo>
                      <a:pt x="31" y="82"/>
                    </a:lnTo>
                    <a:lnTo>
                      <a:pt x="36" y="61"/>
                    </a:lnTo>
                    <a:lnTo>
                      <a:pt x="35" y="34"/>
                    </a:lnTo>
                    <a:lnTo>
                      <a:pt x="32" y="15"/>
                    </a:lnTo>
                    <a:lnTo>
                      <a:pt x="26" y="1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5" y="38"/>
                    </a:lnTo>
                    <a:lnTo>
                      <a:pt x="55" y="48"/>
                    </a:lnTo>
                    <a:lnTo>
                      <a:pt x="53" y="72"/>
                    </a:lnTo>
                    <a:lnTo>
                      <a:pt x="47" y="92"/>
                    </a:lnTo>
                    <a:lnTo>
                      <a:pt x="38" y="109"/>
                    </a:lnTo>
                    <a:lnTo>
                      <a:pt x="27" y="12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2" name="Group 2015"/>
            <p:cNvGrpSpPr>
              <a:grpSpLocks/>
            </p:cNvGrpSpPr>
            <p:nvPr/>
          </p:nvGrpSpPr>
          <p:grpSpPr bwMode="auto">
            <a:xfrm>
              <a:off x="3318" y="6172"/>
              <a:ext cx="70" cy="69"/>
              <a:chOff x="3318" y="6172"/>
              <a:chExt cx="70" cy="69"/>
            </a:xfrm>
          </p:grpSpPr>
          <p:sp>
            <p:nvSpPr>
              <p:cNvPr id="3085" name="Freeform 2016"/>
              <p:cNvSpPr>
                <a:spLocks/>
              </p:cNvSpPr>
              <p:nvPr/>
            </p:nvSpPr>
            <p:spPr bwMode="auto">
              <a:xfrm>
                <a:off x="3318" y="6172"/>
                <a:ext cx="70" cy="69"/>
              </a:xfrm>
              <a:custGeom>
                <a:avLst/>
                <a:gdLst>
                  <a:gd name="T0" fmla="+- 0 3330 3318"/>
                  <a:gd name="T1" fmla="*/ T0 w 70"/>
                  <a:gd name="T2" fmla="+- 0 6241 6172"/>
                  <a:gd name="T3" fmla="*/ 6241 h 69"/>
                  <a:gd name="T4" fmla="+- 0 3318 3318"/>
                  <a:gd name="T5" fmla="*/ T4 w 70"/>
                  <a:gd name="T6" fmla="+- 0 6241 6172"/>
                  <a:gd name="T7" fmla="*/ 6241 h 69"/>
                  <a:gd name="T8" fmla="+- 0 3318 3318"/>
                  <a:gd name="T9" fmla="*/ T8 w 70"/>
                  <a:gd name="T10" fmla="+- 0 6172 6172"/>
                  <a:gd name="T11" fmla="*/ 6172 h 69"/>
                  <a:gd name="T12" fmla="+- 0 3337 3318"/>
                  <a:gd name="T13" fmla="*/ T12 w 70"/>
                  <a:gd name="T14" fmla="+- 0 6172 6172"/>
                  <a:gd name="T15" fmla="*/ 6172 h 69"/>
                  <a:gd name="T16" fmla="+- 0 3341 3318"/>
                  <a:gd name="T17" fmla="*/ T16 w 70"/>
                  <a:gd name="T18" fmla="+- 0 6184 6172"/>
                  <a:gd name="T19" fmla="*/ 6184 h 69"/>
                  <a:gd name="T20" fmla="+- 0 3330 3318"/>
                  <a:gd name="T21" fmla="*/ T20 w 70"/>
                  <a:gd name="T22" fmla="+- 0 6184 6172"/>
                  <a:gd name="T23" fmla="*/ 6184 h 69"/>
                  <a:gd name="T24" fmla="+- 0 3330 3318"/>
                  <a:gd name="T25" fmla="*/ T24 w 70"/>
                  <a:gd name="T26" fmla="+- 0 6241 6172"/>
                  <a:gd name="T27" fmla="*/ 6241 h 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0" h="69">
                    <a:moveTo>
                      <a:pt x="12" y="69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23" y="12"/>
                    </a:lnTo>
                    <a:lnTo>
                      <a:pt x="12" y="12"/>
                    </a:lnTo>
                    <a:lnTo>
                      <a:pt x="12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" name="Freeform 2017"/>
              <p:cNvSpPr>
                <a:spLocks/>
              </p:cNvSpPr>
              <p:nvPr/>
            </p:nvSpPr>
            <p:spPr bwMode="auto">
              <a:xfrm>
                <a:off x="3318" y="6172"/>
                <a:ext cx="70" cy="69"/>
              </a:xfrm>
              <a:custGeom>
                <a:avLst/>
                <a:gdLst>
                  <a:gd name="T0" fmla="+- 0 3363 3318"/>
                  <a:gd name="T1" fmla="*/ T0 w 70"/>
                  <a:gd name="T2" fmla="+- 0 6223 6172"/>
                  <a:gd name="T3" fmla="*/ 6223 h 69"/>
                  <a:gd name="T4" fmla="+- 0 3353 3318"/>
                  <a:gd name="T5" fmla="*/ T4 w 70"/>
                  <a:gd name="T6" fmla="+- 0 6223 6172"/>
                  <a:gd name="T7" fmla="*/ 6223 h 69"/>
                  <a:gd name="T8" fmla="+- 0 3368 3318"/>
                  <a:gd name="T9" fmla="*/ T8 w 70"/>
                  <a:gd name="T10" fmla="+- 0 6172 6172"/>
                  <a:gd name="T11" fmla="*/ 6172 h 69"/>
                  <a:gd name="T12" fmla="+- 0 3388 3318"/>
                  <a:gd name="T13" fmla="*/ T12 w 70"/>
                  <a:gd name="T14" fmla="+- 0 6172 6172"/>
                  <a:gd name="T15" fmla="*/ 6172 h 69"/>
                  <a:gd name="T16" fmla="+- 0 3388 3318"/>
                  <a:gd name="T17" fmla="*/ T16 w 70"/>
                  <a:gd name="T18" fmla="+- 0 6184 6172"/>
                  <a:gd name="T19" fmla="*/ 6184 h 69"/>
                  <a:gd name="T20" fmla="+- 0 3375 3318"/>
                  <a:gd name="T21" fmla="*/ T20 w 70"/>
                  <a:gd name="T22" fmla="+- 0 6184 6172"/>
                  <a:gd name="T23" fmla="*/ 6184 h 69"/>
                  <a:gd name="T24" fmla="+- 0 3363 3318"/>
                  <a:gd name="T25" fmla="*/ T24 w 70"/>
                  <a:gd name="T26" fmla="+- 0 6223 6172"/>
                  <a:gd name="T27" fmla="*/ 6223 h 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0" h="69">
                    <a:moveTo>
                      <a:pt x="45" y="51"/>
                    </a:moveTo>
                    <a:lnTo>
                      <a:pt x="35" y="51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70" y="12"/>
                    </a:lnTo>
                    <a:lnTo>
                      <a:pt x="57" y="12"/>
                    </a:lnTo>
                    <a:lnTo>
                      <a:pt x="45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" name="Freeform 2018"/>
              <p:cNvSpPr>
                <a:spLocks/>
              </p:cNvSpPr>
              <p:nvPr/>
            </p:nvSpPr>
            <p:spPr bwMode="auto">
              <a:xfrm>
                <a:off x="3318" y="6172"/>
                <a:ext cx="70" cy="69"/>
              </a:xfrm>
              <a:custGeom>
                <a:avLst/>
                <a:gdLst>
                  <a:gd name="T0" fmla="+- 0 3358 3318"/>
                  <a:gd name="T1" fmla="*/ T0 w 70"/>
                  <a:gd name="T2" fmla="+- 0 6241 6172"/>
                  <a:gd name="T3" fmla="*/ 6241 h 69"/>
                  <a:gd name="T4" fmla="+- 0 3347 3318"/>
                  <a:gd name="T5" fmla="*/ T4 w 70"/>
                  <a:gd name="T6" fmla="+- 0 6241 6172"/>
                  <a:gd name="T7" fmla="*/ 6241 h 69"/>
                  <a:gd name="T8" fmla="+- 0 3330 3318"/>
                  <a:gd name="T9" fmla="*/ T8 w 70"/>
                  <a:gd name="T10" fmla="+- 0 6184 6172"/>
                  <a:gd name="T11" fmla="*/ 6184 h 69"/>
                  <a:gd name="T12" fmla="+- 0 3341 3318"/>
                  <a:gd name="T13" fmla="*/ T12 w 70"/>
                  <a:gd name="T14" fmla="+- 0 6184 6172"/>
                  <a:gd name="T15" fmla="*/ 6184 h 69"/>
                  <a:gd name="T16" fmla="+- 0 3353 3318"/>
                  <a:gd name="T17" fmla="*/ T16 w 70"/>
                  <a:gd name="T18" fmla="+- 0 6223 6172"/>
                  <a:gd name="T19" fmla="*/ 6223 h 69"/>
                  <a:gd name="T20" fmla="+- 0 3363 3318"/>
                  <a:gd name="T21" fmla="*/ T20 w 70"/>
                  <a:gd name="T22" fmla="+- 0 6223 6172"/>
                  <a:gd name="T23" fmla="*/ 6223 h 69"/>
                  <a:gd name="T24" fmla="+- 0 3358 3318"/>
                  <a:gd name="T25" fmla="*/ T24 w 70"/>
                  <a:gd name="T26" fmla="+- 0 6241 6172"/>
                  <a:gd name="T27" fmla="*/ 6241 h 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0" h="69">
                    <a:moveTo>
                      <a:pt x="40" y="69"/>
                    </a:moveTo>
                    <a:lnTo>
                      <a:pt x="29" y="69"/>
                    </a:lnTo>
                    <a:lnTo>
                      <a:pt x="12" y="12"/>
                    </a:lnTo>
                    <a:lnTo>
                      <a:pt x="23" y="12"/>
                    </a:lnTo>
                    <a:lnTo>
                      <a:pt x="35" y="51"/>
                    </a:lnTo>
                    <a:lnTo>
                      <a:pt x="45" y="51"/>
                    </a:lnTo>
                    <a:lnTo>
                      <a:pt x="4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" name="Freeform 2019"/>
              <p:cNvSpPr>
                <a:spLocks/>
              </p:cNvSpPr>
              <p:nvPr/>
            </p:nvSpPr>
            <p:spPr bwMode="auto">
              <a:xfrm>
                <a:off x="3318" y="6172"/>
                <a:ext cx="70" cy="69"/>
              </a:xfrm>
              <a:custGeom>
                <a:avLst/>
                <a:gdLst>
                  <a:gd name="T0" fmla="+- 0 3388 3318"/>
                  <a:gd name="T1" fmla="*/ T0 w 70"/>
                  <a:gd name="T2" fmla="+- 0 6241 6172"/>
                  <a:gd name="T3" fmla="*/ 6241 h 69"/>
                  <a:gd name="T4" fmla="+- 0 3375 3318"/>
                  <a:gd name="T5" fmla="*/ T4 w 70"/>
                  <a:gd name="T6" fmla="+- 0 6241 6172"/>
                  <a:gd name="T7" fmla="*/ 6241 h 69"/>
                  <a:gd name="T8" fmla="+- 0 3375 3318"/>
                  <a:gd name="T9" fmla="*/ T8 w 70"/>
                  <a:gd name="T10" fmla="+- 0 6184 6172"/>
                  <a:gd name="T11" fmla="*/ 6184 h 69"/>
                  <a:gd name="T12" fmla="+- 0 3388 3318"/>
                  <a:gd name="T13" fmla="*/ T12 w 70"/>
                  <a:gd name="T14" fmla="+- 0 6184 6172"/>
                  <a:gd name="T15" fmla="*/ 6184 h 69"/>
                  <a:gd name="T16" fmla="+- 0 3388 3318"/>
                  <a:gd name="T17" fmla="*/ T16 w 70"/>
                  <a:gd name="T18" fmla="+- 0 6241 6172"/>
                  <a:gd name="T19" fmla="*/ 6241 h 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0" h="69">
                    <a:moveTo>
                      <a:pt x="70" y="69"/>
                    </a:moveTo>
                    <a:lnTo>
                      <a:pt x="57" y="69"/>
                    </a:lnTo>
                    <a:lnTo>
                      <a:pt x="57" y="12"/>
                    </a:lnTo>
                    <a:lnTo>
                      <a:pt x="70" y="12"/>
                    </a:lnTo>
                    <a:lnTo>
                      <a:pt x="7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3" name="Group 2020"/>
            <p:cNvGrpSpPr>
              <a:grpSpLocks/>
            </p:cNvGrpSpPr>
            <p:nvPr/>
          </p:nvGrpSpPr>
          <p:grpSpPr bwMode="auto">
            <a:xfrm>
              <a:off x="3396" y="6172"/>
              <a:ext cx="67" cy="69"/>
              <a:chOff x="3396" y="6172"/>
              <a:chExt cx="67" cy="69"/>
            </a:xfrm>
          </p:grpSpPr>
          <p:sp>
            <p:nvSpPr>
              <p:cNvPr id="3082" name="Freeform 2021"/>
              <p:cNvSpPr>
                <a:spLocks/>
              </p:cNvSpPr>
              <p:nvPr/>
            </p:nvSpPr>
            <p:spPr bwMode="auto">
              <a:xfrm>
                <a:off x="3396" y="6172"/>
                <a:ext cx="67" cy="69"/>
              </a:xfrm>
              <a:custGeom>
                <a:avLst/>
                <a:gdLst>
                  <a:gd name="T0" fmla="+- 0 3411 3396"/>
                  <a:gd name="T1" fmla="*/ T0 w 67"/>
                  <a:gd name="T2" fmla="+- 0 6241 6172"/>
                  <a:gd name="T3" fmla="*/ 6241 h 69"/>
                  <a:gd name="T4" fmla="+- 0 3396 3396"/>
                  <a:gd name="T5" fmla="*/ T4 w 67"/>
                  <a:gd name="T6" fmla="+- 0 6241 6172"/>
                  <a:gd name="T7" fmla="*/ 6241 h 69"/>
                  <a:gd name="T8" fmla="+- 0 3421 3396"/>
                  <a:gd name="T9" fmla="*/ T8 w 67"/>
                  <a:gd name="T10" fmla="+- 0 6172 6172"/>
                  <a:gd name="T11" fmla="*/ 6172 h 69"/>
                  <a:gd name="T12" fmla="+- 0 3438 3396"/>
                  <a:gd name="T13" fmla="*/ T12 w 67"/>
                  <a:gd name="T14" fmla="+- 0 6172 6172"/>
                  <a:gd name="T15" fmla="*/ 6172 h 69"/>
                  <a:gd name="T16" fmla="+- 0 3442 3396"/>
                  <a:gd name="T17" fmla="*/ T16 w 67"/>
                  <a:gd name="T18" fmla="+- 0 6182 6172"/>
                  <a:gd name="T19" fmla="*/ 6182 h 69"/>
                  <a:gd name="T20" fmla="+- 0 3430 3396"/>
                  <a:gd name="T21" fmla="*/ T20 w 67"/>
                  <a:gd name="T22" fmla="+- 0 6182 6172"/>
                  <a:gd name="T23" fmla="*/ 6182 h 69"/>
                  <a:gd name="T24" fmla="+- 0 3427 3396"/>
                  <a:gd name="T25" fmla="*/ T24 w 67"/>
                  <a:gd name="T26" fmla="+- 0 6193 6172"/>
                  <a:gd name="T27" fmla="*/ 6193 h 69"/>
                  <a:gd name="T28" fmla="+- 0 3423 3396"/>
                  <a:gd name="T29" fmla="*/ T28 w 67"/>
                  <a:gd name="T30" fmla="+- 0 6202 6172"/>
                  <a:gd name="T31" fmla="*/ 6202 h 69"/>
                  <a:gd name="T32" fmla="+- 0 3420 3396"/>
                  <a:gd name="T33" fmla="*/ T32 w 67"/>
                  <a:gd name="T34" fmla="+- 0 6212 6172"/>
                  <a:gd name="T35" fmla="*/ 6212 h 69"/>
                  <a:gd name="T36" fmla="+- 0 3453 3396"/>
                  <a:gd name="T37" fmla="*/ T36 w 67"/>
                  <a:gd name="T38" fmla="+- 0 6212 6172"/>
                  <a:gd name="T39" fmla="*/ 6212 h 69"/>
                  <a:gd name="T40" fmla="+- 0 3457 3396"/>
                  <a:gd name="T41" fmla="*/ T40 w 67"/>
                  <a:gd name="T42" fmla="+- 0 6223 6172"/>
                  <a:gd name="T43" fmla="*/ 6223 h 69"/>
                  <a:gd name="T44" fmla="+- 0 3417 3396"/>
                  <a:gd name="T45" fmla="*/ T44 w 67"/>
                  <a:gd name="T46" fmla="+- 0 6223 6172"/>
                  <a:gd name="T47" fmla="*/ 6223 h 69"/>
                  <a:gd name="T48" fmla="+- 0 3411 3396"/>
                  <a:gd name="T49" fmla="*/ T48 w 67"/>
                  <a:gd name="T50" fmla="+- 0 6241 6172"/>
                  <a:gd name="T51" fmla="*/ 6241 h 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67" h="69">
                    <a:moveTo>
                      <a:pt x="15" y="69"/>
                    </a:moveTo>
                    <a:lnTo>
                      <a:pt x="0" y="69"/>
                    </a:lnTo>
                    <a:lnTo>
                      <a:pt x="25" y="0"/>
                    </a:lnTo>
                    <a:lnTo>
                      <a:pt x="42" y="0"/>
                    </a:lnTo>
                    <a:lnTo>
                      <a:pt x="46" y="10"/>
                    </a:lnTo>
                    <a:lnTo>
                      <a:pt x="34" y="10"/>
                    </a:lnTo>
                    <a:lnTo>
                      <a:pt x="31" y="21"/>
                    </a:lnTo>
                    <a:lnTo>
                      <a:pt x="27" y="30"/>
                    </a:lnTo>
                    <a:lnTo>
                      <a:pt x="24" y="40"/>
                    </a:lnTo>
                    <a:lnTo>
                      <a:pt x="57" y="40"/>
                    </a:lnTo>
                    <a:lnTo>
                      <a:pt x="61" y="51"/>
                    </a:lnTo>
                    <a:lnTo>
                      <a:pt x="21" y="51"/>
                    </a:lnTo>
                    <a:lnTo>
                      <a:pt x="15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" name="Freeform 2022"/>
              <p:cNvSpPr>
                <a:spLocks/>
              </p:cNvSpPr>
              <p:nvPr/>
            </p:nvSpPr>
            <p:spPr bwMode="auto">
              <a:xfrm>
                <a:off x="3396" y="6172"/>
                <a:ext cx="67" cy="69"/>
              </a:xfrm>
              <a:custGeom>
                <a:avLst/>
                <a:gdLst>
                  <a:gd name="T0" fmla="+- 0 3453 3396"/>
                  <a:gd name="T1" fmla="*/ T0 w 67"/>
                  <a:gd name="T2" fmla="+- 0 6212 6172"/>
                  <a:gd name="T3" fmla="*/ 6212 h 69"/>
                  <a:gd name="T4" fmla="+- 0 3440 3396"/>
                  <a:gd name="T5" fmla="*/ T4 w 67"/>
                  <a:gd name="T6" fmla="+- 0 6212 6172"/>
                  <a:gd name="T7" fmla="*/ 6212 h 69"/>
                  <a:gd name="T8" fmla="+- 0 3430 3396"/>
                  <a:gd name="T9" fmla="*/ T8 w 67"/>
                  <a:gd name="T10" fmla="+- 0 6182 6172"/>
                  <a:gd name="T11" fmla="*/ 6182 h 69"/>
                  <a:gd name="T12" fmla="+- 0 3442 3396"/>
                  <a:gd name="T13" fmla="*/ T12 w 67"/>
                  <a:gd name="T14" fmla="+- 0 6182 6172"/>
                  <a:gd name="T15" fmla="*/ 6182 h 69"/>
                  <a:gd name="T16" fmla="+- 0 3453 3396"/>
                  <a:gd name="T17" fmla="*/ T16 w 67"/>
                  <a:gd name="T18" fmla="+- 0 6212 6172"/>
                  <a:gd name="T19" fmla="*/ 6212 h 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7" h="69">
                    <a:moveTo>
                      <a:pt x="57" y="40"/>
                    </a:moveTo>
                    <a:lnTo>
                      <a:pt x="44" y="40"/>
                    </a:lnTo>
                    <a:lnTo>
                      <a:pt x="34" y="10"/>
                    </a:lnTo>
                    <a:lnTo>
                      <a:pt x="46" y="10"/>
                    </a:lnTo>
                    <a:lnTo>
                      <a:pt x="57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" name="Freeform 2023"/>
              <p:cNvSpPr>
                <a:spLocks/>
              </p:cNvSpPr>
              <p:nvPr/>
            </p:nvSpPr>
            <p:spPr bwMode="auto">
              <a:xfrm>
                <a:off x="3396" y="6172"/>
                <a:ext cx="67" cy="69"/>
              </a:xfrm>
              <a:custGeom>
                <a:avLst/>
                <a:gdLst>
                  <a:gd name="T0" fmla="+- 0 3463 3396"/>
                  <a:gd name="T1" fmla="*/ T0 w 67"/>
                  <a:gd name="T2" fmla="+- 0 6241 6172"/>
                  <a:gd name="T3" fmla="*/ 6241 h 69"/>
                  <a:gd name="T4" fmla="+- 0 3449 3396"/>
                  <a:gd name="T5" fmla="*/ T4 w 67"/>
                  <a:gd name="T6" fmla="+- 0 6241 6172"/>
                  <a:gd name="T7" fmla="*/ 6241 h 69"/>
                  <a:gd name="T8" fmla="+- 0 3443 3396"/>
                  <a:gd name="T9" fmla="*/ T8 w 67"/>
                  <a:gd name="T10" fmla="+- 0 6223 6172"/>
                  <a:gd name="T11" fmla="*/ 6223 h 69"/>
                  <a:gd name="T12" fmla="+- 0 3457 3396"/>
                  <a:gd name="T13" fmla="*/ T12 w 67"/>
                  <a:gd name="T14" fmla="+- 0 6223 6172"/>
                  <a:gd name="T15" fmla="*/ 6223 h 69"/>
                  <a:gd name="T16" fmla="+- 0 3463 3396"/>
                  <a:gd name="T17" fmla="*/ T16 w 67"/>
                  <a:gd name="T18" fmla="+- 0 6241 6172"/>
                  <a:gd name="T19" fmla="*/ 6241 h 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7" h="69">
                    <a:moveTo>
                      <a:pt x="67" y="69"/>
                    </a:moveTo>
                    <a:lnTo>
                      <a:pt x="53" y="69"/>
                    </a:lnTo>
                    <a:lnTo>
                      <a:pt x="47" y="51"/>
                    </a:lnTo>
                    <a:lnTo>
                      <a:pt x="61" y="51"/>
                    </a:lnTo>
                    <a:lnTo>
                      <a:pt x="67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4" name="Group 2024"/>
            <p:cNvGrpSpPr>
              <a:grpSpLocks/>
            </p:cNvGrpSpPr>
            <p:nvPr/>
          </p:nvGrpSpPr>
          <p:grpSpPr bwMode="auto">
            <a:xfrm>
              <a:off x="12293" y="2000"/>
              <a:ext cx="1524" cy="8021"/>
              <a:chOff x="12293" y="2000"/>
              <a:chExt cx="1524" cy="8021"/>
            </a:xfrm>
          </p:grpSpPr>
          <p:sp>
            <p:nvSpPr>
              <p:cNvPr id="3081" name="Freeform 2025"/>
              <p:cNvSpPr>
                <a:spLocks/>
              </p:cNvSpPr>
              <p:nvPr/>
            </p:nvSpPr>
            <p:spPr bwMode="auto">
              <a:xfrm>
                <a:off x="12293" y="2000"/>
                <a:ext cx="1524" cy="8021"/>
              </a:xfrm>
              <a:custGeom>
                <a:avLst/>
                <a:gdLst>
                  <a:gd name="T0" fmla="+- 0 13806 12293"/>
                  <a:gd name="T1" fmla="*/ T0 w 1524"/>
                  <a:gd name="T2" fmla="+- 0 10021 2000"/>
                  <a:gd name="T3" fmla="*/ 10021 h 8021"/>
                  <a:gd name="T4" fmla="+- 0 12303 12293"/>
                  <a:gd name="T5" fmla="*/ T4 w 1524"/>
                  <a:gd name="T6" fmla="+- 0 10021 2000"/>
                  <a:gd name="T7" fmla="*/ 10021 h 8021"/>
                  <a:gd name="T8" fmla="+- 0 12293 12293"/>
                  <a:gd name="T9" fmla="*/ T8 w 1524"/>
                  <a:gd name="T10" fmla="+- 0 10011 2000"/>
                  <a:gd name="T11" fmla="*/ 10011 h 8021"/>
                  <a:gd name="T12" fmla="+- 0 12293 12293"/>
                  <a:gd name="T13" fmla="*/ T12 w 1524"/>
                  <a:gd name="T14" fmla="+- 0 2010 2000"/>
                  <a:gd name="T15" fmla="*/ 2010 h 8021"/>
                  <a:gd name="T16" fmla="+- 0 12303 12293"/>
                  <a:gd name="T17" fmla="*/ T16 w 1524"/>
                  <a:gd name="T18" fmla="+- 0 2000 2000"/>
                  <a:gd name="T19" fmla="*/ 2000 h 8021"/>
                  <a:gd name="T20" fmla="+- 0 13806 12293"/>
                  <a:gd name="T21" fmla="*/ T20 w 1524"/>
                  <a:gd name="T22" fmla="+- 0 2000 2000"/>
                  <a:gd name="T23" fmla="*/ 2000 h 8021"/>
                  <a:gd name="T24" fmla="+- 0 13816 12293"/>
                  <a:gd name="T25" fmla="*/ T24 w 1524"/>
                  <a:gd name="T26" fmla="+- 0 2010 2000"/>
                  <a:gd name="T27" fmla="*/ 2010 h 8021"/>
                  <a:gd name="T28" fmla="+- 0 13816 12293"/>
                  <a:gd name="T29" fmla="*/ T28 w 1524"/>
                  <a:gd name="T30" fmla="+- 0 10011 2000"/>
                  <a:gd name="T31" fmla="*/ 10011 h 8021"/>
                  <a:gd name="T32" fmla="+- 0 13806 12293"/>
                  <a:gd name="T33" fmla="*/ T32 w 1524"/>
                  <a:gd name="T34" fmla="+- 0 10021 2000"/>
                  <a:gd name="T35" fmla="*/ 10021 h 80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524" h="8021">
                    <a:moveTo>
                      <a:pt x="1513" y="8021"/>
                    </a:moveTo>
                    <a:lnTo>
                      <a:pt x="10" y="8021"/>
                    </a:lnTo>
                    <a:lnTo>
                      <a:pt x="0" y="801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513" y="0"/>
                    </a:lnTo>
                    <a:lnTo>
                      <a:pt x="1523" y="10"/>
                    </a:lnTo>
                    <a:lnTo>
                      <a:pt x="1523" y="8011"/>
                    </a:lnTo>
                    <a:lnTo>
                      <a:pt x="1513" y="80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5" name="Group 2026"/>
            <p:cNvGrpSpPr>
              <a:grpSpLocks/>
            </p:cNvGrpSpPr>
            <p:nvPr/>
          </p:nvGrpSpPr>
          <p:grpSpPr bwMode="auto">
            <a:xfrm>
              <a:off x="12293" y="2000"/>
              <a:ext cx="1524" cy="8021"/>
              <a:chOff x="12293" y="2000"/>
              <a:chExt cx="1524" cy="8021"/>
            </a:xfrm>
          </p:grpSpPr>
          <p:sp>
            <p:nvSpPr>
              <p:cNvPr id="3079" name="Freeform 2027"/>
              <p:cNvSpPr>
                <a:spLocks/>
              </p:cNvSpPr>
              <p:nvPr/>
            </p:nvSpPr>
            <p:spPr bwMode="auto">
              <a:xfrm>
                <a:off x="12293" y="2000"/>
                <a:ext cx="1524" cy="8021"/>
              </a:xfrm>
              <a:custGeom>
                <a:avLst/>
                <a:gdLst>
                  <a:gd name="T0" fmla="+- 0 12293 12293"/>
                  <a:gd name="T1" fmla="*/ T0 w 1524"/>
                  <a:gd name="T2" fmla="+- 0 2023 2000"/>
                  <a:gd name="T3" fmla="*/ 2023 h 8021"/>
                  <a:gd name="T4" fmla="+- 0 12293 12293"/>
                  <a:gd name="T5" fmla="*/ T4 w 1524"/>
                  <a:gd name="T6" fmla="+- 0 2010 2000"/>
                  <a:gd name="T7" fmla="*/ 2010 h 8021"/>
                  <a:gd name="T8" fmla="+- 0 12303 12293"/>
                  <a:gd name="T9" fmla="*/ T8 w 1524"/>
                  <a:gd name="T10" fmla="+- 0 2000 2000"/>
                  <a:gd name="T11" fmla="*/ 2000 h 8021"/>
                  <a:gd name="T12" fmla="+- 0 12316 12293"/>
                  <a:gd name="T13" fmla="*/ T12 w 1524"/>
                  <a:gd name="T14" fmla="+- 0 2000 2000"/>
                  <a:gd name="T15" fmla="*/ 2000 h 8021"/>
                  <a:gd name="T16" fmla="+- 0 13794 12293"/>
                  <a:gd name="T17" fmla="*/ T16 w 1524"/>
                  <a:gd name="T18" fmla="+- 0 2000 2000"/>
                  <a:gd name="T19" fmla="*/ 2000 h 8021"/>
                  <a:gd name="T20" fmla="+- 0 13806 12293"/>
                  <a:gd name="T21" fmla="*/ T20 w 1524"/>
                  <a:gd name="T22" fmla="+- 0 2000 2000"/>
                  <a:gd name="T23" fmla="*/ 2000 h 8021"/>
                  <a:gd name="T24" fmla="+- 0 13816 12293"/>
                  <a:gd name="T25" fmla="*/ T24 w 1524"/>
                  <a:gd name="T26" fmla="+- 0 2010 2000"/>
                  <a:gd name="T27" fmla="*/ 2010 h 8021"/>
                  <a:gd name="T28" fmla="+- 0 13816 12293"/>
                  <a:gd name="T29" fmla="*/ T28 w 1524"/>
                  <a:gd name="T30" fmla="+- 0 2023 2000"/>
                  <a:gd name="T31" fmla="*/ 2023 h 8021"/>
                  <a:gd name="T32" fmla="+- 0 13816 12293"/>
                  <a:gd name="T33" fmla="*/ T32 w 1524"/>
                  <a:gd name="T34" fmla="+- 0 9999 2000"/>
                  <a:gd name="T35" fmla="*/ 9999 h 8021"/>
                  <a:gd name="T36" fmla="+- 0 13816 12293"/>
                  <a:gd name="T37" fmla="*/ T36 w 1524"/>
                  <a:gd name="T38" fmla="+- 0 10011 2000"/>
                  <a:gd name="T39" fmla="*/ 10011 h 8021"/>
                  <a:gd name="T40" fmla="+- 0 13806 12293"/>
                  <a:gd name="T41" fmla="*/ T40 w 1524"/>
                  <a:gd name="T42" fmla="+- 0 10021 2000"/>
                  <a:gd name="T43" fmla="*/ 10021 h 8021"/>
                  <a:gd name="T44" fmla="+- 0 13794 12293"/>
                  <a:gd name="T45" fmla="*/ T44 w 1524"/>
                  <a:gd name="T46" fmla="+- 0 10021 2000"/>
                  <a:gd name="T47" fmla="*/ 10021 h 8021"/>
                  <a:gd name="T48" fmla="+- 0 12316 12293"/>
                  <a:gd name="T49" fmla="*/ T48 w 1524"/>
                  <a:gd name="T50" fmla="+- 0 10021 2000"/>
                  <a:gd name="T51" fmla="*/ 10021 h 8021"/>
                  <a:gd name="T52" fmla="+- 0 12303 12293"/>
                  <a:gd name="T53" fmla="*/ T52 w 1524"/>
                  <a:gd name="T54" fmla="+- 0 10021 2000"/>
                  <a:gd name="T55" fmla="*/ 10021 h 8021"/>
                  <a:gd name="T56" fmla="+- 0 12293 12293"/>
                  <a:gd name="T57" fmla="*/ T56 w 1524"/>
                  <a:gd name="T58" fmla="+- 0 10011 2000"/>
                  <a:gd name="T59" fmla="*/ 10011 h 8021"/>
                  <a:gd name="T60" fmla="+- 0 12293 12293"/>
                  <a:gd name="T61" fmla="*/ T60 w 1524"/>
                  <a:gd name="T62" fmla="+- 0 9999 2000"/>
                  <a:gd name="T63" fmla="*/ 9999 h 8021"/>
                  <a:gd name="T64" fmla="+- 0 12293 12293"/>
                  <a:gd name="T65" fmla="*/ T64 w 1524"/>
                  <a:gd name="T66" fmla="+- 0 2023 2000"/>
                  <a:gd name="T67" fmla="*/ 2023 h 80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524" h="8021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501" y="0"/>
                    </a:lnTo>
                    <a:lnTo>
                      <a:pt x="1513" y="0"/>
                    </a:lnTo>
                    <a:lnTo>
                      <a:pt x="1523" y="10"/>
                    </a:lnTo>
                    <a:lnTo>
                      <a:pt x="1523" y="23"/>
                    </a:lnTo>
                    <a:lnTo>
                      <a:pt x="1523" y="7999"/>
                    </a:lnTo>
                    <a:lnTo>
                      <a:pt x="1523" y="8011"/>
                    </a:lnTo>
                    <a:lnTo>
                      <a:pt x="1513" y="8021"/>
                    </a:lnTo>
                    <a:lnTo>
                      <a:pt x="1501" y="8021"/>
                    </a:lnTo>
                    <a:lnTo>
                      <a:pt x="23" y="8021"/>
                    </a:lnTo>
                    <a:lnTo>
                      <a:pt x="10" y="8021"/>
                    </a:lnTo>
                    <a:lnTo>
                      <a:pt x="0" y="8011"/>
                    </a:lnTo>
                    <a:lnTo>
                      <a:pt x="0" y="7999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6" name="Group 2028"/>
            <p:cNvGrpSpPr>
              <a:grpSpLocks/>
            </p:cNvGrpSpPr>
            <p:nvPr/>
          </p:nvGrpSpPr>
          <p:grpSpPr bwMode="auto">
            <a:xfrm>
              <a:off x="12294" y="2001"/>
              <a:ext cx="1539" cy="7195"/>
              <a:chOff x="12294" y="2001"/>
              <a:chExt cx="1539" cy="7195"/>
            </a:xfrm>
          </p:grpSpPr>
          <p:sp>
            <p:nvSpPr>
              <p:cNvPr id="3078" name="Freeform 2029"/>
              <p:cNvSpPr>
                <a:spLocks/>
              </p:cNvSpPr>
              <p:nvPr/>
            </p:nvSpPr>
            <p:spPr bwMode="auto">
              <a:xfrm>
                <a:off x="12294" y="2001"/>
                <a:ext cx="1539" cy="7195"/>
              </a:xfrm>
              <a:custGeom>
                <a:avLst/>
                <a:gdLst>
                  <a:gd name="T0" fmla="+- 0 13822 12294"/>
                  <a:gd name="T1" fmla="*/ T0 w 1539"/>
                  <a:gd name="T2" fmla="+- 0 9195 2001"/>
                  <a:gd name="T3" fmla="*/ 9195 h 7195"/>
                  <a:gd name="T4" fmla="+- 0 12303 12294"/>
                  <a:gd name="T5" fmla="*/ T4 w 1539"/>
                  <a:gd name="T6" fmla="+- 0 9195 2001"/>
                  <a:gd name="T7" fmla="*/ 9195 h 7195"/>
                  <a:gd name="T8" fmla="+- 0 12294 12294"/>
                  <a:gd name="T9" fmla="*/ T8 w 1539"/>
                  <a:gd name="T10" fmla="+- 0 9185 2001"/>
                  <a:gd name="T11" fmla="*/ 9185 h 7195"/>
                  <a:gd name="T12" fmla="+- 0 12294 12294"/>
                  <a:gd name="T13" fmla="*/ T12 w 1539"/>
                  <a:gd name="T14" fmla="+- 0 2011 2001"/>
                  <a:gd name="T15" fmla="*/ 2011 h 7195"/>
                  <a:gd name="T16" fmla="+- 0 12303 12294"/>
                  <a:gd name="T17" fmla="*/ T16 w 1539"/>
                  <a:gd name="T18" fmla="+- 0 2001 2001"/>
                  <a:gd name="T19" fmla="*/ 2001 h 7195"/>
                  <a:gd name="T20" fmla="+- 0 13822 12294"/>
                  <a:gd name="T21" fmla="*/ T20 w 1539"/>
                  <a:gd name="T22" fmla="+- 0 2001 2001"/>
                  <a:gd name="T23" fmla="*/ 2001 h 7195"/>
                  <a:gd name="T24" fmla="+- 0 13832 12294"/>
                  <a:gd name="T25" fmla="*/ T24 w 1539"/>
                  <a:gd name="T26" fmla="+- 0 2011 2001"/>
                  <a:gd name="T27" fmla="*/ 2011 h 7195"/>
                  <a:gd name="T28" fmla="+- 0 13832 12294"/>
                  <a:gd name="T29" fmla="*/ T28 w 1539"/>
                  <a:gd name="T30" fmla="+- 0 9185 2001"/>
                  <a:gd name="T31" fmla="*/ 9185 h 7195"/>
                  <a:gd name="T32" fmla="+- 0 13822 12294"/>
                  <a:gd name="T33" fmla="*/ T32 w 1539"/>
                  <a:gd name="T34" fmla="+- 0 9195 2001"/>
                  <a:gd name="T35" fmla="*/ 9195 h 71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539" h="7195">
                    <a:moveTo>
                      <a:pt x="1528" y="7194"/>
                    </a:moveTo>
                    <a:lnTo>
                      <a:pt x="9" y="7194"/>
                    </a:lnTo>
                    <a:lnTo>
                      <a:pt x="0" y="7184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528" y="0"/>
                    </a:lnTo>
                    <a:lnTo>
                      <a:pt x="1538" y="10"/>
                    </a:lnTo>
                    <a:lnTo>
                      <a:pt x="1538" y="7184"/>
                    </a:lnTo>
                    <a:lnTo>
                      <a:pt x="1528" y="719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7" name="Group 2030"/>
            <p:cNvGrpSpPr>
              <a:grpSpLocks/>
            </p:cNvGrpSpPr>
            <p:nvPr/>
          </p:nvGrpSpPr>
          <p:grpSpPr bwMode="auto">
            <a:xfrm>
              <a:off x="12294" y="2001"/>
              <a:ext cx="1539" cy="7195"/>
              <a:chOff x="12294" y="2001"/>
              <a:chExt cx="1539" cy="7195"/>
            </a:xfrm>
          </p:grpSpPr>
          <p:sp>
            <p:nvSpPr>
              <p:cNvPr id="3076" name="Freeform 2031"/>
              <p:cNvSpPr>
                <a:spLocks/>
              </p:cNvSpPr>
              <p:nvPr/>
            </p:nvSpPr>
            <p:spPr bwMode="auto">
              <a:xfrm>
                <a:off x="12294" y="2001"/>
                <a:ext cx="1539" cy="7195"/>
              </a:xfrm>
              <a:custGeom>
                <a:avLst/>
                <a:gdLst>
                  <a:gd name="T0" fmla="+- 0 12294 12294"/>
                  <a:gd name="T1" fmla="*/ T0 w 1539"/>
                  <a:gd name="T2" fmla="+- 0 2024 2001"/>
                  <a:gd name="T3" fmla="*/ 2024 h 7195"/>
                  <a:gd name="T4" fmla="+- 0 12294 12294"/>
                  <a:gd name="T5" fmla="*/ T4 w 1539"/>
                  <a:gd name="T6" fmla="+- 0 2011 2001"/>
                  <a:gd name="T7" fmla="*/ 2011 h 7195"/>
                  <a:gd name="T8" fmla="+- 0 12303 12294"/>
                  <a:gd name="T9" fmla="*/ T8 w 1539"/>
                  <a:gd name="T10" fmla="+- 0 2001 2001"/>
                  <a:gd name="T11" fmla="*/ 2001 h 7195"/>
                  <a:gd name="T12" fmla="+- 0 12316 12294"/>
                  <a:gd name="T13" fmla="*/ T12 w 1539"/>
                  <a:gd name="T14" fmla="+- 0 2001 2001"/>
                  <a:gd name="T15" fmla="*/ 2001 h 7195"/>
                  <a:gd name="T16" fmla="+- 0 13809 12294"/>
                  <a:gd name="T17" fmla="*/ T16 w 1539"/>
                  <a:gd name="T18" fmla="+- 0 2001 2001"/>
                  <a:gd name="T19" fmla="*/ 2001 h 7195"/>
                  <a:gd name="T20" fmla="+- 0 13822 12294"/>
                  <a:gd name="T21" fmla="*/ T20 w 1539"/>
                  <a:gd name="T22" fmla="+- 0 2001 2001"/>
                  <a:gd name="T23" fmla="*/ 2001 h 7195"/>
                  <a:gd name="T24" fmla="+- 0 13832 12294"/>
                  <a:gd name="T25" fmla="*/ T24 w 1539"/>
                  <a:gd name="T26" fmla="+- 0 2011 2001"/>
                  <a:gd name="T27" fmla="*/ 2011 h 7195"/>
                  <a:gd name="T28" fmla="+- 0 13832 12294"/>
                  <a:gd name="T29" fmla="*/ T28 w 1539"/>
                  <a:gd name="T30" fmla="+- 0 2024 2001"/>
                  <a:gd name="T31" fmla="*/ 2024 h 7195"/>
                  <a:gd name="T32" fmla="+- 0 13832 12294"/>
                  <a:gd name="T33" fmla="*/ T32 w 1539"/>
                  <a:gd name="T34" fmla="+- 0 9173 2001"/>
                  <a:gd name="T35" fmla="*/ 9173 h 7195"/>
                  <a:gd name="T36" fmla="+- 0 13832 12294"/>
                  <a:gd name="T37" fmla="*/ T36 w 1539"/>
                  <a:gd name="T38" fmla="+- 0 9185 2001"/>
                  <a:gd name="T39" fmla="*/ 9185 h 7195"/>
                  <a:gd name="T40" fmla="+- 0 13822 12294"/>
                  <a:gd name="T41" fmla="*/ T40 w 1539"/>
                  <a:gd name="T42" fmla="+- 0 9195 2001"/>
                  <a:gd name="T43" fmla="*/ 9195 h 7195"/>
                  <a:gd name="T44" fmla="+- 0 13809 12294"/>
                  <a:gd name="T45" fmla="*/ T44 w 1539"/>
                  <a:gd name="T46" fmla="+- 0 9195 2001"/>
                  <a:gd name="T47" fmla="*/ 9195 h 7195"/>
                  <a:gd name="T48" fmla="+- 0 12316 12294"/>
                  <a:gd name="T49" fmla="*/ T48 w 1539"/>
                  <a:gd name="T50" fmla="+- 0 9195 2001"/>
                  <a:gd name="T51" fmla="*/ 9195 h 7195"/>
                  <a:gd name="T52" fmla="+- 0 12303 12294"/>
                  <a:gd name="T53" fmla="*/ T52 w 1539"/>
                  <a:gd name="T54" fmla="+- 0 9195 2001"/>
                  <a:gd name="T55" fmla="*/ 9195 h 7195"/>
                  <a:gd name="T56" fmla="+- 0 12294 12294"/>
                  <a:gd name="T57" fmla="*/ T56 w 1539"/>
                  <a:gd name="T58" fmla="+- 0 9185 2001"/>
                  <a:gd name="T59" fmla="*/ 9185 h 7195"/>
                  <a:gd name="T60" fmla="+- 0 12294 12294"/>
                  <a:gd name="T61" fmla="*/ T60 w 1539"/>
                  <a:gd name="T62" fmla="+- 0 9173 2001"/>
                  <a:gd name="T63" fmla="*/ 9173 h 7195"/>
                  <a:gd name="T64" fmla="+- 0 12294 12294"/>
                  <a:gd name="T65" fmla="*/ T64 w 1539"/>
                  <a:gd name="T66" fmla="+- 0 2024 2001"/>
                  <a:gd name="T67" fmla="*/ 2024 h 71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539" h="7195">
                    <a:moveTo>
                      <a:pt x="0" y="23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22" y="0"/>
                    </a:lnTo>
                    <a:lnTo>
                      <a:pt x="1515" y="0"/>
                    </a:lnTo>
                    <a:lnTo>
                      <a:pt x="1528" y="0"/>
                    </a:lnTo>
                    <a:lnTo>
                      <a:pt x="1538" y="10"/>
                    </a:lnTo>
                    <a:lnTo>
                      <a:pt x="1538" y="23"/>
                    </a:lnTo>
                    <a:lnTo>
                      <a:pt x="1538" y="7172"/>
                    </a:lnTo>
                    <a:lnTo>
                      <a:pt x="1538" y="7184"/>
                    </a:lnTo>
                    <a:lnTo>
                      <a:pt x="1528" y="7194"/>
                    </a:lnTo>
                    <a:lnTo>
                      <a:pt x="1515" y="7194"/>
                    </a:lnTo>
                    <a:lnTo>
                      <a:pt x="22" y="7194"/>
                    </a:lnTo>
                    <a:lnTo>
                      <a:pt x="9" y="7194"/>
                    </a:lnTo>
                    <a:lnTo>
                      <a:pt x="0" y="7184"/>
                    </a:lnTo>
                    <a:lnTo>
                      <a:pt x="0" y="7172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8" name="Group 2032"/>
            <p:cNvGrpSpPr>
              <a:grpSpLocks/>
            </p:cNvGrpSpPr>
            <p:nvPr/>
          </p:nvGrpSpPr>
          <p:grpSpPr bwMode="auto">
            <a:xfrm>
              <a:off x="12295" y="2019"/>
              <a:ext cx="1523" cy="4915"/>
              <a:chOff x="12295" y="2019"/>
              <a:chExt cx="1523" cy="4915"/>
            </a:xfrm>
          </p:grpSpPr>
          <p:sp>
            <p:nvSpPr>
              <p:cNvPr id="3075" name="Freeform 2033"/>
              <p:cNvSpPr>
                <a:spLocks/>
              </p:cNvSpPr>
              <p:nvPr/>
            </p:nvSpPr>
            <p:spPr bwMode="auto">
              <a:xfrm>
                <a:off x="12295" y="2019"/>
                <a:ext cx="1523" cy="4915"/>
              </a:xfrm>
              <a:custGeom>
                <a:avLst/>
                <a:gdLst>
                  <a:gd name="T0" fmla="+- 0 13807 12295"/>
                  <a:gd name="T1" fmla="*/ T0 w 1523"/>
                  <a:gd name="T2" fmla="+- 0 6933 2019"/>
                  <a:gd name="T3" fmla="*/ 6933 h 4915"/>
                  <a:gd name="T4" fmla="+- 0 12305 12295"/>
                  <a:gd name="T5" fmla="*/ T4 w 1523"/>
                  <a:gd name="T6" fmla="+- 0 6933 2019"/>
                  <a:gd name="T7" fmla="*/ 6933 h 4915"/>
                  <a:gd name="T8" fmla="+- 0 12295 12295"/>
                  <a:gd name="T9" fmla="*/ T8 w 1523"/>
                  <a:gd name="T10" fmla="+- 0 6923 2019"/>
                  <a:gd name="T11" fmla="*/ 6923 h 4915"/>
                  <a:gd name="T12" fmla="+- 0 12295 12295"/>
                  <a:gd name="T13" fmla="*/ T12 w 1523"/>
                  <a:gd name="T14" fmla="+- 0 2029 2019"/>
                  <a:gd name="T15" fmla="*/ 2029 h 4915"/>
                  <a:gd name="T16" fmla="+- 0 12305 12295"/>
                  <a:gd name="T17" fmla="*/ T16 w 1523"/>
                  <a:gd name="T18" fmla="+- 0 2019 2019"/>
                  <a:gd name="T19" fmla="*/ 2019 h 4915"/>
                  <a:gd name="T20" fmla="+- 0 13807 12295"/>
                  <a:gd name="T21" fmla="*/ T20 w 1523"/>
                  <a:gd name="T22" fmla="+- 0 2019 2019"/>
                  <a:gd name="T23" fmla="*/ 2019 h 4915"/>
                  <a:gd name="T24" fmla="+- 0 13818 12295"/>
                  <a:gd name="T25" fmla="*/ T24 w 1523"/>
                  <a:gd name="T26" fmla="+- 0 2029 2019"/>
                  <a:gd name="T27" fmla="*/ 2029 h 4915"/>
                  <a:gd name="T28" fmla="+- 0 13818 12295"/>
                  <a:gd name="T29" fmla="*/ T28 w 1523"/>
                  <a:gd name="T30" fmla="+- 0 6923 2019"/>
                  <a:gd name="T31" fmla="*/ 6923 h 4915"/>
                  <a:gd name="T32" fmla="+- 0 13807 12295"/>
                  <a:gd name="T33" fmla="*/ T32 w 1523"/>
                  <a:gd name="T34" fmla="+- 0 6933 2019"/>
                  <a:gd name="T35" fmla="*/ 6933 h 49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523" h="4915">
                    <a:moveTo>
                      <a:pt x="1512" y="4914"/>
                    </a:moveTo>
                    <a:lnTo>
                      <a:pt x="10" y="4914"/>
                    </a:lnTo>
                    <a:lnTo>
                      <a:pt x="0" y="4904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512" y="0"/>
                    </a:lnTo>
                    <a:lnTo>
                      <a:pt x="1523" y="10"/>
                    </a:lnTo>
                    <a:lnTo>
                      <a:pt x="1523" y="4904"/>
                    </a:lnTo>
                    <a:lnTo>
                      <a:pt x="1512" y="49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19" name="Group 2034"/>
            <p:cNvGrpSpPr>
              <a:grpSpLocks/>
            </p:cNvGrpSpPr>
            <p:nvPr/>
          </p:nvGrpSpPr>
          <p:grpSpPr bwMode="auto">
            <a:xfrm>
              <a:off x="12295" y="2019"/>
              <a:ext cx="1523" cy="4915"/>
              <a:chOff x="12295" y="2019"/>
              <a:chExt cx="1523" cy="4915"/>
            </a:xfrm>
          </p:grpSpPr>
          <p:sp>
            <p:nvSpPr>
              <p:cNvPr id="3074" name="Freeform 2035"/>
              <p:cNvSpPr>
                <a:spLocks/>
              </p:cNvSpPr>
              <p:nvPr/>
            </p:nvSpPr>
            <p:spPr bwMode="auto">
              <a:xfrm>
                <a:off x="12295" y="2019"/>
                <a:ext cx="1523" cy="4915"/>
              </a:xfrm>
              <a:custGeom>
                <a:avLst/>
                <a:gdLst>
                  <a:gd name="T0" fmla="+- 0 12295 12295"/>
                  <a:gd name="T1" fmla="*/ T0 w 1523"/>
                  <a:gd name="T2" fmla="+- 0 2041 2019"/>
                  <a:gd name="T3" fmla="*/ 2041 h 4915"/>
                  <a:gd name="T4" fmla="+- 0 12295 12295"/>
                  <a:gd name="T5" fmla="*/ T4 w 1523"/>
                  <a:gd name="T6" fmla="+- 0 2029 2019"/>
                  <a:gd name="T7" fmla="*/ 2029 h 4915"/>
                  <a:gd name="T8" fmla="+- 0 12305 12295"/>
                  <a:gd name="T9" fmla="*/ T8 w 1523"/>
                  <a:gd name="T10" fmla="+- 0 2019 2019"/>
                  <a:gd name="T11" fmla="*/ 2019 h 4915"/>
                  <a:gd name="T12" fmla="+- 0 12318 12295"/>
                  <a:gd name="T13" fmla="*/ T12 w 1523"/>
                  <a:gd name="T14" fmla="+- 0 2019 2019"/>
                  <a:gd name="T15" fmla="*/ 2019 h 4915"/>
                  <a:gd name="T16" fmla="+- 0 13795 12295"/>
                  <a:gd name="T17" fmla="*/ T16 w 1523"/>
                  <a:gd name="T18" fmla="+- 0 2019 2019"/>
                  <a:gd name="T19" fmla="*/ 2019 h 4915"/>
                  <a:gd name="T20" fmla="+- 0 13807 12295"/>
                  <a:gd name="T21" fmla="*/ T20 w 1523"/>
                  <a:gd name="T22" fmla="+- 0 2019 2019"/>
                  <a:gd name="T23" fmla="*/ 2019 h 4915"/>
                  <a:gd name="T24" fmla="+- 0 13818 12295"/>
                  <a:gd name="T25" fmla="*/ T24 w 1523"/>
                  <a:gd name="T26" fmla="+- 0 2029 2019"/>
                  <a:gd name="T27" fmla="*/ 2029 h 4915"/>
                  <a:gd name="T28" fmla="+- 0 13818 12295"/>
                  <a:gd name="T29" fmla="*/ T28 w 1523"/>
                  <a:gd name="T30" fmla="+- 0 2041 2019"/>
                  <a:gd name="T31" fmla="*/ 2041 h 4915"/>
                  <a:gd name="T32" fmla="+- 0 13818 12295"/>
                  <a:gd name="T33" fmla="*/ T32 w 1523"/>
                  <a:gd name="T34" fmla="+- 0 6911 2019"/>
                  <a:gd name="T35" fmla="*/ 6911 h 4915"/>
                  <a:gd name="T36" fmla="+- 0 13818 12295"/>
                  <a:gd name="T37" fmla="*/ T36 w 1523"/>
                  <a:gd name="T38" fmla="+- 0 6923 2019"/>
                  <a:gd name="T39" fmla="*/ 6923 h 4915"/>
                  <a:gd name="T40" fmla="+- 0 13807 12295"/>
                  <a:gd name="T41" fmla="*/ T40 w 1523"/>
                  <a:gd name="T42" fmla="+- 0 6933 2019"/>
                  <a:gd name="T43" fmla="*/ 6933 h 4915"/>
                  <a:gd name="T44" fmla="+- 0 13795 12295"/>
                  <a:gd name="T45" fmla="*/ T44 w 1523"/>
                  <a:gd name="T46" fmla="+- 0 6933 2019"/>
                  <a:gd name="T47" fmla="*/ 6933 h 4915"/>
                  <a:gd name="T48" fmla="+- 0 12318 12295"/>
                  <a:gd name="T49" fmla="*/ T48 w 1523"/>
                  <a:gd name="T50" fmla="+- 0 6933 2019"/>
                  <a:gd name="T51" fmla="*/ 6933 h 4915"/>
                  <a:gd name="T52" fmla="+- 0 12305 12295"/>
                  <a:gd name="T53" fmla="*/ T52 w 1523"/>
                  <a:gd name="T54" fmla="+- 0 6933 2019"/>
                  <a:gd name="T55" fmla="*/ 6933 h 4915"/>
                  <a:gd name="T56" fmla="+- 0 12295 12295"/>
                  <a:gd name="T57" fmla="*/ T56 w 1523"/>
                  <a:gd name="T58" fmla="+- 0 6923 2019"/>
                  <a:gd name="T59" fmla="*/ 6923 h 4915"/>
                  <a:gd name="T60" fmla="+- 0 12295 12295"/>
                  <a:gd name="T61" fmla="*/ T60 w 1523"/>
                  <a:gd name="T62" fmla="+- 0 6911 2019"/>
                  <a:gd name="T63" fmla="*/ 6911 h 4915"/>
                  <a:gd name="T64" fmla="+- 0 12295 12295"/>
                  <a:gd name="T65" fmla="*/ T64 w 1523"/>
                  <a:gd name="T66" fmla="+- 0 2041 2019"/>
                  <a:gd name="T67" fmla="*/ 2041 h 49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523" h="4915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500" y="0"/>
                    </a:lnTo>
                    <a:lnTo>
                      <a:pt x="1512" y="0"/>
                    </a:lnTo>
                    <a:lnTo>
                      <a:pt x="1523" y="10"/>
                    </a:lnTo>
                    <a:lnTo>
                      <a:pt x="1523" y="22"/>
                    </a:lnTo>
                    <a:lnTo>
                      <a:pt x="1523" y="4892"/>
                    </a:lnTo>
                    <a:lnTo>
                      <a:pt x="1523" y="4904"/>
                    </a:lnTo>
                    <a:lnTo>
                      <a:pt x="1512" y="4914"/>
                    </a:lnTo>
                    <a:lnTo>
                      <a:pt x="1500" y="4914"/>
                    </a:lnTo>
                    <a:lnTo>
                      <a:pt x="23" y="4914"/>
                    </a:lnTo>
                    <a:lnTo>
                      <a:pt x="10" y="4914"/>
                    </a:lnTo>
                    <a:lnTo>
                      <a:pt x="0" y="4904"/>
                    </a:lnTo>
                    <a:lnTo>
                      <a:pt x="0" y="4892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060" name="Picture 2036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82" y="1316"/>
                <a:ext cx="1567" cy="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20" name="Group 2037"/>
            <p:cNvGrpSpPr>
              <a:grpSpLocks/>
            </p:cNvGrpSpPr>
            <p:nvPr/>
          </p:nvGrpSpPr>
          <p:grpSpPr bwMode="auto">
            <a:xfrm>
              <a:off x="12688" y="5664"/>
              <a:ext cx="59" cy="66"/>
              <a:chOff x="12688" y="5664"/>
              <a:chExt cx="59" cy="66"/>
            </a:xfrm>
          </p:grpSpPr>
          <p:sp>
            <p:nvSpPr>
              <p:cNvPr id="3073" name="Freeform 2038"/>
              <p:cNvSpPr>
                <a:spLocks/>
              </p:cNvSpPr>
              <p:nvPr/>
            </p:nvSpPr>
            <p:spPr bwMode="auto">
              <a:xfrm>
                <a:off x="12688" y="5664"/>
                <a:ext cx="59" cy="66"/>
              </a:xfrm>
              <a:custGeom>
                <a:avLst/>
                <a:gdLst>
                  <a:gd name="T0" fmla="+- 0 12688 12688"/>
                  <a:gd name="T1" fmla="*/ T0 w 59"/>
                  <a:gd name="T2" fmla="+- 0 5730 5664"/>
                  <a:gd name="T3" fmla="*/ 5730 h 66"/>
                  <a:gd name="T4" fmla="+- 0 12688 12688"/>
                  <a:gd name="T5" fmla="*/ T4 w 59"/>
                  <a:gd name="T6" fmla="+- 0 5664 5664"/>
                  <a:gd name="T7" fmla="*/ 5664 h 66"/>
                  <a:gd name="T8" fmla="+- 0 12747 12688"/>
                  <a:gd name="T9" fmla="*/ T8 w 59"/>
                  <a:gd name="T10" fmla="+- 0 5697 5664"/>
                  <a:gd name="T11" fmla="*/ 5697 h 66"/>
                  <a:gd name="T12" fmla="+- 0 12688 12688"/>
                  <a:gd name="T13" fmla="*/ T12 w 59"/>
                  <a:gd name="T14" fmla="+- 0 5730 5664"/>
                  <a:gd name="T15" fmla="*/ 5730 h 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9" h="66">
                    <a:moveTo>
                      <a:pt x="0" y="66"/>
                    </a:moveTo>
                    <a:lnTo>
                      <a:pt x="0" y="0"/>
                    </a:lnTo>
                    <a:lnTo>
                      <a:pt x="59" y="3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21" name="Group 2039"/>
            <p:cNvGrpSpPr>
              <a:grpSpLocks/>
            </p:cNvGrpSpPr>
            <p:nvPr/>
          </p:nvGrpSpPr>
          <p:grpSpPr bwMode="auto">
            <a:xfrm>
              <a:off x="12688" y="5880"/>
              <a:ext cx="59" cy="66"/>
              <a:chOff x="12688" y="5880"/>
              <a:chExt cx="59" cy="66"/>
            </a:xfrm>
          </p:grpSpPr>
          <p:sp>
            <p:nvSpPr>
              <p:cNvPr id="3072" name="Freeform 2040"/>
              <p:cNvSpPr>
                <a:spLocks/>
              </p:cNvSpPr>
              <p:nvPr/>
            </p:nvSpPr>
            <p:spPr bwMode="auto">
              <a:xfrm>
                <a:off x="12688" y="5880"/>
                <a:ext cx="59" cy="66"/>
              </a:xfrm>
              <a:custGeom>
                <a:avLst/>
                <a:gdLst>
                  <a:gd name="T0" fmla="+- 0 12688 12688"/>
                  <a:gd name="T1" fmla="*/ T0 w 59"/>
                  <a:gd name="T2" fmla="+- 0 5946 5880"/>
                  <a:gd name="T3" fmla="*/ 5946 h 66"/>
                  <a:gd name="T4" fmla="+- 0 12688 12688"/>
                  <a:gd name="T5" fmla="*/ T4 w 59"/>
                  <a:gd name="T6" fmla="+- 0 5880 5880"/>
                  <a:gd name="T7" fmla="*/ 5880 h 66"/>
                  <a:gd name="T8" fmla="+- 0 12747 12688"/>
                  <a:gd name="T9" fmla="*/ T8 w 59"/>
                  <a:gd name="T10" fmla="+- 0 5913 5880"/>
                  <a:gd name="T11" fmla="*/ 5913 h 66"/>
                  <a:gd name="T12" fmla="+- 0 12688 12688"/>
                  <a:gd name="T13" fmla="*/ T12 w 59"/>
                  <a:gd name="T14" fmla="+- 0 5946 5880"/>
                  <a:gd name="T15" fmla="*/ 5946 h 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9" h="66">
                    <a:moveTo>
                      <a:pt x="0" y="66"/>
                    </a:moveTo>
                    <a:lnTo>
                      <a:pt x="0" y="0"/>
                    </a:lnTo>
                    <a:lnTo>
                      <a:pt x="59" y="3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22" name="Group 2041"/>
            <p:cNvGrpSpPr>
              <a:grpSpLocks/>
            </p:cNvGrpSpPr>
            <p:nvPr/>
          </p:nvGrpSpPr>
          <p:grpSpPr bwMode="auto">
            <a:xfrm>
              <a:off x="13853" y="2016"/>
              <a:ext cx="1766" cy="8019"/>
              <a:chOff x="13853" y="2016"/>
              <a:chExt cx="1766" cy="8019"/>
            </a:xfrm>
          </p:grpSpPr>
          <p:sp>
            <p:nvSpPr>
              <p:cNvPr id="3135" name="Freeform 2042"/>
              <p:cNvSpPr>
                <a:spLocks/>
              </p:cNvSpPr>
              <p:nvPr/>
            </p:nvSpPr>
            <p:spPr bwMode="auto">
              <a:xfrm>
                <a:off x="13853" y="2016"/>
                <a:ext cx="1766" cy="8019"/>
              </a:xfrm>
              <a:custGeom>
                <a:avLst/>
                <a:gdLst>
                  <a:gd name="T0" fmla="+- 0 15609 13853"/>
                  <a:gd name="T1" fmla="*/ T0 w 1766"/>
                  <a:gd name="T2" fmla="+- 0 10035 2016"/>
                  <a:gd name="T3" fmla="*/ 10035 h 8019"/>
                  <a:gd name="T4" fmla="+- 0 13863 13853"/>
                  <a:gd name="T5" fmla="*/ T4 w 1766"/>
                  <a:gd name="T6" fmla="+- 0 10035 2016"/>
                  <a:gd name="T7" fmla="*/ 10035 h 8019"/>
                  <a:gd name="T8" fmla="+- 0 13853 13853"/>
                  <a:gd name="T9" fmla="*/ T8 w 1766"/>
                  <a:gd name="T10" fmla="+- 0 10026 2016"/>
                  <a:gd name="T11" fmla="*/ 10026 h 8019"/>
                  <a:gd name="T12" fmla="+- 0 13853 13853"/>
                  <a:gd name="T13" fmla="*/ T12 w 1766"/>
                  <a:gd name="T14" fmla="+- 0 2026 2016"/>
                  <a:gd name="T15" fmla="*/ 2026 h 8019"/>
                  <a:gd name="T16" fmla="+- 0 13863 13853"/>
                  <a:gd name="T17" fmla="*/ T16 w 1766"/>
                  <a:gd name="T18" fmla="+- 0 2016 2016"/>
                  <a:gd name="T19" fmla="*/ 2016 h 8019"/>
                  <a:gd name="T20" fmla="+- 0 15609 13853"/>
                  <a:gd name="T21" fmla="*/ T20 w 1766"/>
                  <a:gd name="T22" fmla="+- 0 2016 2016"/>
                  <a:gd name="T23" fmla="*/ 2016 h 8019"/>
                  <a:gd name="T24" fmla="+- 0 15619 13853"/>
                  <a:gd name="T25" fmla="*/ T24 w 1766"/>
                  <a:gd name="T26" fmla="+- 0 2026 2016"/>
                  <a:gd name="T27" fmla="*/ 2026 h 8019"/>
                  <a:gd name="T28" fmla="+- 0 15619 13853"/>
                  <a:gd name="T29" fmla="*/ T28 w 1766"/>
                  <a:gd name="T30" fmla="+- 0 10026 2016"/>
                  <a:gd name="T31" fmla="*/ 10026 h 8019"/>
                  <a:gd name="T32" fmla="+- 0 15609 13853"/>
                  <a:gd name="T33" fmla="*/ T32 w 1766"/>
                  <a:gd name="T34" fmla="+- 0 10035 2016"/>
                  <a:gd name="T35" fmla="*/ 10035 h 80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766" h="8019">
                    <a:moveTo>
                      <a:pt x="1756" y="8019"/>
                    </a:moveTo>
                    <a:lnTo>
                      <a:pt x="10" y="8019"/>
                    </a:lnTo>
                    <a:lnTo>
                      <a:pt x="0" y="801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756" y="0"/>
                    </a:lnTo>
                    <a:lnTo>
                      <a:pt x="1766" y="10"/>
                    </a:lnTo>
                    <a:lnTo>
                      <a:pt x="1766" y="8010"/>
                    </a:lnTo>
                    <a:lnTo>
                      <a:pt x="1756" y="801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23" name="Group 2043"/>
            <p:cNvGrpSpPr>
              <a:grpSpLocks/>
            </p:cNvGrpSpPr>
            <p:nvPr/>
          </p:nvGrpSpPr>
          <p:grpSpPr bwMode="auto">
            <a:xfrm>
              <a:off x="13853" y="2016"/>
              <a:ext cx="1766" cy="8019"/>
              <a:chOff x="13853" y="2016"/>
              <a:chExt cx="1766" cy="8019"/>
            </a:xfrm>
          </p:grpSpPr>
          <p:sp>
            <p:nvSpPr>
              <p:cNvPr id="3134" name="Freeform 2044"/>
              <p:cNvSpPr>
                <a:spLocks/>
              </p:cNvSpPr>
              <p:nvPr/>
            </p:nvSpPr>
            <p:spPr bwMode="auto">
              <a:xfrm>
                <a:off x="13853" y="2016"/>
                <a:ext cx="1766" cy="8019"/>
              </a:xfrm>
              <a:custGeom>
                <a:avLst/>
                <a:gdLst>
                  <a:gd name="T0" fmla="+- 0 13853 13853"/>
                  <a:gd name="T1" fmla="*/ T0 w 1766"/>
                  <a:gd name="T2" fmla="+- 0 2039 2016"/>
                  <a:gd name="T3" fmla="*/ 2039 h 8019"/>
                  <a:gd name="T4" fmla="+- 0 13853 13853"/>
                  <a:gd name="T5" fmla="*/ T4 w 1766"/>
                  <a:gd name="T6" fmla="+- 0 2026 2016"/>
                  <a:gd name="T7" fmla="*/ 2026 h 8019"/>
                  <a:gd name="T8" fmla="+- 0 13863 13853"/>
                  <a:gd name="T9" fmla="*/ T8 w 1766"/>
                  <a:gd name="T10" fmla="+- 0 2016 2016"/>
                  <a:gd name="T11" fmla="*/ 2016 h 8019"/>
                  <a:gd name="T12" fmla="+- 0 13875 13853"/>
                  <a:gd name="T13" fmla="*/ T12 w 1766"/>
                  <a:gd name="T14" fmla="+- 0 2016 2016"/>
                  <a:gd name="T15" fmla="*/ 2016 h 8019"/>
                  <a:gd name="T16" fmla="+- 0 15596 13853"/>
                  <a:gd name="T17" fmla="*/ T16 w 1766"/>
                  <a:gd name="T18" fmla="+- 0 2016 2016"/>
                  <a:gd name="T19" fmla="*/ 2016 h 8019"/>
                  <a:gd name="T20" fmla="+- 0 15609 13853"/>
                  <a:gd name="T21" fmla="*/ T20 w 1766"/>
                  <a:gd name="T22" fmla="+- 0 2016 2016"/>
                  <a:gd name="T23" fmla="*/ 2016 h 8019"/>
                  <a:gd name="T24" fmla="+- 0 15619 13853"/>
                  <a:gd name="T25" fmla="*/ T24 w 1766"/>
                  <a:gd name="T26" fmla="+- 0 2026 2016"/>
                  <a:gd name="T27" fmla="*/ 2026 h 8019"/>
                  <a:gd name="T28" fmla="+- 0 15619 13853"/>
                  <a:gd name="T29" fmla="*/ T28 w 1766"/>
                  <a:gd name="T30" fmla="+- 0 2039 2016"/>
                  <a:gd name="T31" fmla="*/ 2039 h 8019"/>
                  <a:gd name="T32" fmla="+- 0 15619 13853"/>
                  <a:gd name="T33" fmla="*/ T32 w 1766"/>
                  <a:gd name="T34" fmla="+- 0 10013 2016"/>
                  <a:gd name="T35" fmla="*/ 10013 h 8019"/>
                  <a:gd name="T36" fmla="+- 0 15619 13853"/>
                  <a:gd name="T37" fmla="*/ T36 w 1766"/>
                  <a:gd name="T38" fmla="+- 0 10026 2016"/>
                  <a:gd name="T39" fmla="*/ 10026 h 8019"/>
                  <a:gd name="T40" fmla="+- 0 15609 13853"/>
                  <a:gd name="T41" fmla="*/ T40 w 1766"/>
                  <a:gd name="T42" fmla="+- 0 10035 2016"/>
                  <a:gd name="T43" fmla="*/ 10035 h 8019"/>
                  <a:gd name="T44" fmla="+- 0 15596 13853"/>
                  <a:gd name="T45" fmla="*/ T44 w 1766"/>
                  <a:gd name="T46" fmla="+- 0 10035 2016"/>
                  <a:gd name="T47" fmla="*/ 10035 h 8019"/>
                  <a:gd name="T48" fmla="+- 0 13875 13853"/>
                  <a:gd name="T49" fmla="*/ T48 w 1766"/>
                  <a:gd name="T50" fmla="+- 0 10035 2016"/>
                  <a:gd name="T51" fmla="*/ 10035 h 8019"/>
                  <a:gd name="T52" fmla="+- 0 13863 13853"/>
                  <a:gd name="T53" fmla="*/ T52 w 1766"/>
                  <a:gd name="T54" fmla="+- 0 10035 2016"/>
                  <a:gd name="T55" fmla="*/ 10035 h 8019"/>
                  <a:gd name="T56" fmla="+- 0 13853 13853"/>
                  <a:gd name="T57" fmla="*/ T56 w 1766"/>
                  <a:gd name="T58" fmla="+- 0 10026 2016"/>
                  <a:gd name="T59" fmla="*/ 10026 h 8019"/>
                  <a:gd name="T60" fmla="+- 0 13853 13853"/>
                  <a:gd name="T61" fmla="*/ T60 w 1766"/>
                  <a:gd name="T62" fmla="+- 0 10013 2016"/>
                  <a:gd name="T63" fmla="*/ 10013 h 8019"/>
                  <a:gd name="T64" fmla="+- 0 13853 13853"/>
                  <a:gd name="T65" fmla="*/ T64 w 1766"/>
                  <a:gd name="T66" fmla="+- 0 2039 2016"/>
                  <a:gd name="T67" fmla="*/ 2039 h 80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766" h="8019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743" y="0"/>
                    </a:lnTo>
                    <a:lnTo>
                      <a:pt x="1756" y="0"/>
                    </a:lnTo>
                    <a:lnTo>
                      <a:pt x="1766" y="10"/>
                    </a:lnTo>
                    <a:lnTo>
                      <a:pt x="1766" y="23"/>
                    </a:lnTo>
                    <a:lnTo>
                      <a:pt x="1766" y="7997"/>
                    </a:lnTo>
                    <a:lnTo>
                      <a:pt x="1766" y="8010"/>
                    </a:lnTo>
                    <a:lnTo>
                      <a:pt x="1756" y="8019"/>
                    </a:lnTo>
                    <a:lnTo>
                      <a:pt x="1743" y="8019"/>
                    </a:lnTo>
                    <a:lnTo>
                      <a:pt x="22" y="8019"/>
                    </a:lnTo>
                    <a:lnTo>
                      <a:pt x="10" y="8019"/>
                    </a:lnTo>
                    <a:lnTo>
                      <a:pt x="0" y="8010"/>
                    </a:lnTo>
                    <a:lnTo>
                      <a:pt x="0" y="7997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24" name="Group 2045"/>
            <p:cNvGrpSpPr>
              <a:grpSpLocks/>
            </p:cNvGrpSpPr>
            <p:nvPr/>
          </p:nvGrpSpPr>
          <p:grpSpPr bwMode="auto">
            <a:xfrm>
              <a:off x="13849" y="2018"/>
              <a:ext cx="1766" cy="7214"/>
              <a:chOff x="13849" y="2018"/>
              <a:chExt cx="1766" cy="7214"/>
            </a:xfrm>
          </p:grpSpPr>
          <p:sp>
            <p:nvSpPr>
              <p:cNvPr id="3133" name="Freeform 2046"/>
              <p:cNvSpPr>
                <a:spLocks/>
              </p:cNvSpPr>
              <p:nvPr/>
            </p:nvSpPr>
            <p:spPr bwMode="auto">
              <a:xfrm>
                <a:off x="13849" y="2018"/>
                <a:ext cx="1766" cy="7214"/>
              </a:xfrm>
              <a:custGeom>
                <a:avLst/>
                <a:gdLst>
                  <a:gd name="T0" fmla="+- 0 15605 13849"/>
                  <a:gd name="T1" fmla="*/ T0 w 1766"/>
                  <a:gd name="T2" fmla="+- 0 9231 2018"/>
                  <a:gd name="T3" fmla="*/ 9231 h 7214"/>
                  <a:gd name="T4" fmla="+- 0 13859 13849"/>
                  <a:gd name="T5" fmla="*/ T4 w 1766"/>
                  <a:gd name="T6" fmla="+- 0 9231 2018"/>
                  <a:gd name="T7" fmla="*/ 9231 h 7214"/>
                  <a:gd name="T8" fmla="+- 0 13849 13849"/>
                  <a:gd name="T9" fmla="*/ T8 w 1766"/>
                  <a:gd name="T10" fmla="+- 0 9220 2018"/>
                  <a:gd name="T11" fmla="*/ 9220 h 7214"/>
                  <a:gd name="T12" fmla="+- 0 13849 13849"/>
                  <a:gd name="T13" fmla="*/ T12 w 1766"/>
                  <a:gd name="T14" fmla="+- 0 2028 2018"/>
                  <a:gd name="T15" fmla="*/ 2028 h 7214"/>
                  <a:gd name="T16" fmla="+- 0 13859 13849"/>
                  <a:gd name="T17" fmla="*/ T16 w 1766"/>
                  <a:gd name="T18" fmla="+- 0 2018 2018"/>
                  <a:gd name="T19" fmla="*/ 2018 h 7214"/>
                  <a:gd name="T20" fmla="+- 0 15605 13849"/>
                  <a:gd name="T21" fmla="*/ T20 w 1766"/>
                  <a:gd name="T22" fmla="+- 0 2018 2018"/>
                  <a:gd name="T23" fmla="*/ 2018 h 7214"/>
                  <a:gd name="T24" fmla="+- 0 15615 13849"/>
                  <a:gd name="T25" fmla="*/ T24 w 1766"/>
                  <a:gd name="T26" fmla="+- 0 2028 2018"/>
                  <a:gd name="T27" fmla="*/ 2028 h 7214"/>
                  <a:gd name="T28" fmla="+- 0 15615 13849"/>
                  <a:gd name="T29" fmla="*/ T28 w 1766"/>
                  <a:gd name="T30" fmla="+- 0 9220 2018"/>
                  <a:gd name="T31" fmla="*/ 9220 h 7214"/>
                  <a:gd name="T32" fmla="+- 0 15605 13849"/>
                  <a:gd name="T33" fmla="*/ T32 w 1766"/>
                  <a:gd name="T34" fmla="+- 0 9231 2018"/>
                  <a:gd name="T35" fmla="*/ 9231 h 72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766" h="7214">
                    <a:moveTo>
                      <a:pt x="1756" y="7213"/>
                    </a:moveTo>
                    <a:lnTo>
                      <a:pt x="10" y="7213"/>
                    </a:lnTo>
                    <a:lnTo>
                      <a:pt x="0" y="720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756" y="0"/>
                    </a:lnTo>
                    <a:lnTo>
                      <a:pt x="1766" y="10"/>
                    </a:lnTo>
                    <a:lnTo>
                      <a:pt x="1766" y="7202"/>
                    </a:lnTo>
                    <a:lnTo>
                      <a:pt x="1756" y="72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25" name="Group 2047"/>
            <p:cNvGrpSpPr>
              <a:grpSpLocks/>
            </p:cNvGrpSpPr>
            <p:nvPr/>
          </p:nvGrpSpPr>
          <p:grpSpPr bwMode="auto">
            <a:xfrm>
              <a:off x="13849" y="2018"/>
              <a:ext cx="1766" cy="7214"/>
              <a:chOff x="13849" y="2018"/>
              <a:chExt cx="1766" cy="7214"/>
            </a:xfrm>
          </p:grpSpPr>
          <p:sp>
            <p:nvSpPr>
              <p:cNvPr id="3132" name="Freeform 2048"/>
              <p:cNvSpPr>
                <a:spLocks/>
              </p:cNvSpPr>
              <p:nvPr/>
            </p:nvSpPr>
            <p:spPr bwMode="auto">
              <a:xfrm>
                <a:off x="13849" y="2018"/>
                <a:ext cx="1766" cy="7214"/>
              </a:xfrm>
              <a:custGeom>
                <a:avLst/>
                <a:gdLst>
                  <a:gd name="T0" fmla="+- 0 13849 13849"/>
                  <a:gd name="T1" fmla="*/ T0 w 1766"/>
                  <a:gd name="T2" fmla="+- 0 2040 2018"/>
                  <a:gd name="T3" fmla="*/ 2040 h 7214"/>
                  <a:gd name="T4" fmla="+- 0 13849 13849"/>
                  <a:gd name="T5" fmla="*/ T4 w 1766"/>
                  <a:gd name="T6" fmla="+- 0 2028 2018"/>
                  <a:gd name="T7" fmla="*/ 2028 h 7214"/>
                  <a:gd name="T8" fmla="+- 0 13859 13849"/>
                  <a:gd name="T9" fmla="*/ T8 w 1766"/>
                  <a:gd name="T10" fmla="+- 0 2018 2018"/>
                  <a:gd name="T11" fmla="*/ 2018 h 7214"/>
                  <a:gd name="T12" fmla="+- 0 13872 13849"/>
                  <a:gd name="T13" fmla="*/ T12 w 1766"/>
                  <a:gd name="T14" fmla="+- 0 2018 2018"/>
                  <a:gd name="T15" fmla="*/ 2018 h 7214"/>
                  <a:gd name="T16" fmla="+- 0 15593 13849"/>
                  <a:gd name="T17" fmla="*/ T16 w 1766"/>
                  <a:gd name="T18" fmla="+- 0 2018 2018"/>
                  <a:gd name="T19" fmla="*/ 2018 h 7214"/>
                  <a:gd name="T20" fmla="+- 0 15605 13849"/>
                  <a:gd name="T21" fmla="*/ T20 w 1766"/>
                  <a:gd name="T22" fmla="+- 0 2018 2018"/>
                  <a:gd name="T23" fmla="*/ 2018 h 7214"/>
                  <a:gd name="T24" fmla="+- 0 15615 13849"/>
                  <a:gd name="T25" fmla="*/ T24 w 1766"/>
                  <a:gd name="T26" fmla="+- 0 2028 2018"/>
                  <a:gd name="T27" fmla="*/ 2028 h 7214"/>
                  <a:gd name="T28" fmla="+- 0 15615 13849"/>
                  <a:gd name="T29" fmla="*/ T28 w 1766"/>
                  <a:gd name="T30" fmla="+- 0 2040 2018"/>
                  <a:gd name="T31" fmla="*/ 2040 h 7214"/>
                  <a:gd name="T32" fmla="+- 0 15615 13849"/>
                  <a:gd name="T33" fmla="*/ T32 w 1766"/>
                  <a:gd name="T34" fmla="+- 0 9208 2018"/>
                  <a:gd name="T35" fmla="*/ 9208 h 7214"/>
                  <a:gd name="T36" fmla="+- 0 15615 13849"/>
                  <a:gd name="T37" fmla="*/ T36 w 1766"/>
                  <a:gd name="T38" fmla="+- 0 9220 2018"/>
                  <a:gd name="T39" fmla="*/ 9220 h 7214"/>
                  <a:gd name="T40" fmla="+- 0 15605 13849"/>
                  <a:gd name="T41" fmla="*/ T40 w 1766"/>
                  <a:gd name="T42" fmla="+- 0 9231 2018"/>
                  <a:gd name="T43" fmla="*/ 9231 h 7214"/>
                  <a:gd name="T44" fmla="+- 0 15593 13849"/>
                  <a:gd name="T45" fmla="*/ T44 w 1766"/>
                  <a:gd name="T46" fmla="+- 0 9231 2018"/>
                  <a:gd name="T47" fmla="*/ 9231 h 7214"/>
                  <a:gd name="T48" fmla="+- 0 13872 13849"/>
                  <a:gd name="T49" fmla="*/ T48 w 1766"/>
                  <a:gd name="T50" fmla="+- 0 9231 2018"/>
                  <a:gd name="T51" fmla="*/ 9231 h 7214"/>
                  <a:gd name="T52" fmla="+- 0 13859 13849"/>
                  <a:gd name="T53" fmla="*/ T52 w 1766"/>
                  <a:gd name="T54" fmla="+- 0 9231 2018"/>
                  <a:gd name="T55" fmla="*/ 9231 h 7214"/>
                  <a:gd name="T56" fmla="+- 0 13849 13849"/>
                  <a:gd name="T57" fmla="*/ T56 w 1766"/>
                  <a:gd name="T58" fmla="+- 0 9220 2018"/>
                  <a:gd name="T59" fmla="*/ 9220 h 7214"/>
                  <a:gd name="T60" fmla="+- 0 13849 13849"/>
                  <a:gd name="T61" fmla="*/ T60 w 1766"/>
                  <a:gd name="T62" fmla="+- 0 9208 2018"/>
                  <a:gd name="T63" fmla="*/ 9208 h 7214"/>
                  <a:gd name="T64" fmla="+- 0 13849 13849"/>
                  <a:gd name="T65" fmla="*/ T64 w 1766"/>
                  <a:gd name="T66" fmla="+- 0 2040 2018"/>
                  <a:gd name="T67" fmla="*/ 2040 h 72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766" h="7214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744" y="0"/>
                    </a:lnTo>
                    <a:lnTo>
                      <a:pt x="1756" y="0"/>
                    </a:lnTo>
                    <a:lnTo>
                      <a:pt x="1766" y="10"/>
                    </a:lnTo>
                    <a:lnTo>
                      <a:pt x="1766" y="22"/>
                    </a:lnTo>
                    <a:lnTo>
                      <a:pt x="1766" y="7190"/>
                    </a:lnTo>
                    <a:lnTo>
                      <a:pt x="1766" y="7202"/>
                    </a:lnTo>
                    <a:lnTo>
                      <a:pt x="1756" y="7213"/>
                    </a:lnTo>
                    <a:lnTo>
                      <a:pt x="1744" y="7213"/>
                    </a:lnTo>
                    <a:lnTo>
                      <a:pt x="23" y="7213"/>
                    </a:lnTo>
                    <a:lnTo>
                      <a:pt x="10" y="7213"/>
                    </a:lnTo>
                    <a:lnTo>
                      <a:pt x="0" y="7202"/>
                    </a:lnTo>
                    <a:lnTo>
                      <a:pt x="0" y="7190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26" name="Group 2049"/>
            <p:cNvGrpSpPr>
              <a:grpSpLocks/>
            </p:cNvGrpSpPr>
            <p:nvPr/>
          </p:nvGrpSpPr>
          <p:grpSpPr bwMode="auto">
            <a:xfrm>
              <a:off x="13851" y="2026"/>
              <a:ext cx="1765" cy="4916"/>
              <a:chOff x="13851" y="2026"/>
              <a:chExt cx="1765" cy="4916"/>
            </a:xfrm>
          </p:grpSpPr>
          <p:sp>
            <p:nvSpPr>
              <p:cNvPr id="3131" name="Freeform 2050"/>
              <p:cNvSpPr>
                <a:spLocks/>
              </p:cNvSpPr>
              <p:nvPr/>
            </p:nvSpPr>
            <p:spPr bwMode="auto">
              <a:xfrm>
                <a:off x="13851" y="2026"/>
                <a:ext cx="1765" cy="4916"/>
              </a:xfrm>
              <a:custGeom>
                <a:avLst/>
                <a:gdLst>
                  <a:gd name="T0" fmla="+- 0 15606 13851"/>
                  <a:gd name="T1" fmla="*/ T0 w 1765"/>
                  <a:gd name="T2" fmla="+- 0 6942 2026"/>
                  <a:gd name="T3" fmla="*/ 6942 h 4916"/>
                  <a:gd name="T4" fmla="+- 0 13862 13851"/>
                  <a:gd name="T5" fmla="*/ T4 w 1765"/>
                  <a:gd name="T6" fmla="+- 0 6942 2026"/>
                  <a:gd name="T7" fmla="*/ 6942 h 4916"/>
                  <a:gd name="T8" fmla="+- 0 13851 13851"/>
                  <a:gd name="T9" fmla="*/ T8 w 1765"/>
                  <a:gd name="T10" fmla="+- 0 6932 2026"/>
                  <a:gd name="T11" fmla="*/ 6932 h 4916"/>
                  <a:gd name="T12" fmla="+- 0 13851 13851"/>
                  <a:gd name="T13" fmla="*/ T12 w 1765"/>
                  <a:gd name="T14" fmla="+- 0 2036 2026"/>
                  <a:gd name="T15" fmla="*/ 2036 h 4916"/>
                  <a:gd name="T16" fmla="+- 0 13862 13851"/>
                  <a:gd name="T17" fmla="*/ T16 w 1765"/>
                  <a:gd name="T18" fmla="+- 0 2026 2026"/>
                  <a:gd name="T19" fmla="*/ 2026 h 4916"/>
                  <a:gd name="T20" fmla="+- 0 15606 13851"/>
                  <a:gd name="T21" fmla="*/ T20 w 1765"/>
                  <a:gd name="T22" fmla="+- 0 2026 2026"/>
                  <a:gd name="T23" fmla="*/ 2026 h 4916"/>
                  <a:gd name="T24" fmla="+- 0 15616 13851"/>
                  <a:gd name="T25" fmla="*/ T24 w 1765"/>
                  <a:gd name="T26" fmla="+- 0 2036 2026"/>
                  <a:gd name="T27" fmla="*/ 2036 h 4916"/>
                  <a:gd name="T28" fmla="+- 0 15616 13851"/>
                  <a:gd name="T29" fmla="*/ T28 w 1765"/>
                  <a:gd name="T30" fmla="+- 0 6932 2026"/>
                  <a:gd name="T31" fmla="*/ 6932 h 4916"/>
                  <a:gd name="T32" fmla="+- 0 15606 13851"/>
                  <a:gd name="T33" fmla="*/ T32 w 1765"/>
                  <a:gd name="T34" fmla="+- 0 6942 2026"/>
                  <a:gd name="T35" fmla="*/ 6942 h 49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765" h="4916">
                    <a:moveTo>
                      <a:pt x="1755" y="4916"/>
                    </a:moveTo>
                    <a:lnTo>
                      <a:pt x="11" y="4916"/>
                    </a:lnTo>
                    <a:lnTo>
                      <a:pt x="0" y="4906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755" y="0"/>
                    </a:lnTo>
                    <a:lnTo>
                      <a:pt x="1765" y="10"/>
                    </a:lnTo>
                    <a:lnTo>
                      <a:pt x="1765" y="4906"/>
                    </a:lnTo>
                    <a:lnTo>
                      <a:pt x="1755" y="49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27" name="Group 2051"/>
            <p:cNvGrpSpPr>
              <a:grpSpLocks/>
            </p:cNvGrpSpPr>
            <p:nvPr/>
          </p:nvGrpSpPr>
          <p:grpSpPr bwMode="auto">
            <a:xfrm>
              <a:off x="13851" y="2026"/>
              <a:ext cx="1765" cy="4916"/>
              <a:chOff x="13851" y="2026"/>
              <a:chExt cx="1765" cy="4916"/>
            </a:xfrm>
          </p:grpSpPr>
          <p:sp>
            <p:nvSpPr>
              <p:cNvPr id="3130" name="Freeform 2052"/>
              <p:cNvSpPr>
                <a:spLocks/>
              </p:cNvSpPr>
              <p:nvPr/>
            </p:nvSpPr>
            <p:spPr bwMode="auto">
              <a:xfrm>
                <a:off x="13851" y="2026"/>
                <a:ext cx="1765" cy="4916"/>
              </a:xfrm>
              <a:custGeom>
                <a:avLst/>
                <a:gdLst>
                  <a:gd name="T0" fmla="+- 0 13851 13851"/>
                  <a:gd name="T1" fmla="*/ T0 w 1765"/>
                  <a:gd name="T2" fmla="+- 0 2049 2026"/>
                  <a:gd name="T3" fmla="*/ 2049 h 4916"/>
                  <a:gd name="T4" fmla="+- 0 13851 13851"/>
                  <a:gd name="T5" fmla="*/ T4 w 1765"/>
                  <a:gd name="T6" fmla="+- 0 2036 2026"/>
                  <a:gd name="T7" fmla="*/ 2036 h 4916"/>
                  <a:gd name="T8" fmla="+- 0 13862 13851"/>
                  <a:gd name="T9" fmla="*/ T8 w 1765"/>
                  <a:gd name="T10" fmla="+- 0 2026 2026"/>
                  <a:gd name="T11" fmla="*/ 2026 h 4916"/>
                  <a:gd name="T12" fmla="+- 0 13874 13851"/>
                  <a:gd name="T13" fmla="*/ T12 w 1765"/>
                  <a:gd name="T14" fmla="+- 0 2026 2026"/>
                  <a:gd name="T15" fmla="*/ 2026 h 4916"/>
                  <a:gd name="T16" fmla="+- 0 15594 13851"/>
                  <a:gd name="T17" fmla="*/ T16 w 1765"/>
                  <a:gd name="T18" fmla="+- 0 2026 2026"/>
                  <a:gd name="T19" fmla="*/ 2026 h 4916"/>
                  <a:gd name="T20" fmla="+- 0 15606 13851"/>
                  <a:gd name="T21" fmla="*/ T20 w 1765"/>
                  <a:gd name="T22" fmla="+- 0 2026 2026"/>
                  <a:gd name="T23" fmla="*/ 2026 h 4916"/>
                  <a:gd name="T24" fmla="+- 0 15616 13851"/>
                  <a:gd name="T25" fmla="*/ T24 w 1765"/>
                  <a:gd name="T26" fmla="+- 0 2036 2026"/>
                  <a:gd name="T27" fmla="*/ 2036 h 4916"/>
                  <a:gd name="T28" fmla="+- 0 15616 13851"/>
                  <a:gd name="T29" fmla="*/ T28 w 1765"/>
                  <a:gd name="T30" fmla="+- 0 2049 2026"/>
                  <a:gd name="T31" fmla="*/ 2049 h 4916"/>
                  <a:gd name="T32" fmla="+- 0 15616 13851"/>
                  <a:gd name="T33" fmla="*/ T32 w 1765"/>
                  <a:gd name="T34" fmla="+- 0 6919 2026"/>
                  <a:gd name="T35" fmla="*/ 6919 h 4916"/>
                  <a:gd name="T36" fmla="+- 0 15616 13851"/>
                  <a:gd name="T37" fmla="*/ T36 w 1765"/>
                  <a:gd name="T38" fmla="+- 0 6932 2026"/>
                  <a:gd name="T39" fmla="*/ 6932 h 4916"/>
                  <a:gd name="T40" fmla="+- 0 15606 13851"/>
                  <a:gd name="T41" fmla="*/ T40 w 1765"/>
                  <a:gd name="T42" fmla="+- 0 6942 2026"/>
                  <a:gd name="T43" fmla="*/ 6942 h 4916"/>
                  <a:gd name="T44" fmla="+- 0 15594 13851"/>
                  <a:gd name="T45" fmla="*/ T44 w 1765"/>
                  <a:gd name="T46" fmla="+- 0 6942 2026"/>
                  <a:gd name="T47" fmla="*/ 6942 h 4916"/>
                  <a:gd name="T48" fmla="+- 0 13874 13851"/>
                  <a:gd name="T49" fmla="*/ T48 w 1765"/>
                  <a:gd name="T50" fmla="+- 0 6942 2026"/>
                  <a:gd name="T51" fmla="*/ 6942 h 4916"/>
                  <a:gd name="T52" fmla="+- 0 13862 13851"/>
                  <a:gd name="T53" fmla="*/ T52 w 1765"/>
                  <a:gd name="T54" fmla="+- 0 6942 2026"/>
                  <a:gd name="T55" fmla="*/ 6942 h 4916"/>
                  <a:gd name="T56" fmla="+- 0 13851 13851"/>
                  <a:gd name="T57" fmla="*/ T56 w 1765"/>
                  <a:gd name="T58" fmla="+- 0 6932 2026"/>
                  <a:gd name="T59" fmla="*/ 6932 h 4916"/>
                  <a:gd name="T60" fmla="+- 0 13851 13851"/>
                  <a:gd name="T61" fmla="*/ T60 w 1765"/>
                  <a:gd name="T62" fmla="+- 0 6919 2026"/>
                  <a:gd name="T63" fmla="*/ 6919 h 4916"/>
                  <a:gd name="T64" fmla="+- 0 13851 13851"/>
                  <a:gd name="T65" fmla="*/ T64 w 1765"/>
                  <a:gd name="T66" fmla="+- 0 2049 2026"/>
                  <a:gd name="T67" fmla="*/ 2049 h 49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765" h="4916">
                    <a:moveTo>
                      <a:pt x="0" y="23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1743" y="0"/>
                    </a:lnTo>
                    <a:lnTo>
                      <a:pt x="1755" y="0"/>
                    </a:lnTo>
                    <a:lnTo>
                      <a:pt x="1765" y="10"/>
                    </a:lnTo>
                    <a:lnTo>
                      <a:pt x="1765" y="23"/>
                    </a:lnTo>
                    <a:lnTo>
                      <a:pt x="1765" y="4893"/>
                    </a:lnTo>
                    <a:lnTo>
                      <a:pt x="1765" y="4906"/>
                    </a:lnTo>
                    <a:lnTo>
                      <a:pt x="1755" y="4916"/>
                    </a:lnTo>
                    <a:lnTo>
                      <a:pt x="1743" y="4916"/>
                    </a:lnTo>
                    <a:lnTo>
                      <a:pt x="23" y="4916"/>
                    </a:lnTo>
                    <a:lnTo>
                      <a:pt x="11" y="4916"/>
                    </a:lnTo>
                    <a:lnTo>
                      <a:pt x="0" y="4906"/>
                    </a:lnTo>
                    <a:lnTo>
                      <a:pt x="0" y="4893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8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077" name="Picture 2053"/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45" y="1314"/>
                <a:ext cx="1773" cy="3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28" name="Group 2054"/>
            <p:cNvGrpSpPr>
              <a:grpSpLocks/>
            </p:cNvGrpSpPr>
            <p:nvPr/>
          </p:nvGrpSpPr>
          <p:grpSpPr bwMode="auto">
            <a:xfrm>
              <a:off x="13969" y="2209"/>
              <a:ext cx="59" cy="66"/>
              <a:chOff x="13969" y="2209"/>
              <a:chExt cx="59" cy="66"/>
            </a:xfrm>
          </p:grpSpPr>
          <p:sp>
            <p:nvSpPr>
              <p:cNvPr id="3129" name="Freeform 2055"/>
              <p:cNvSpPr>
                <a:spLocks/>
              </p:cNvSpPr>
              <p:nvPr/>
            </p:nvSpPr>
            <p:spPr bwMode="auto">
              <a:xfrm>
                <a:off x="13969" y="2209"/>
                <a:ext cx="59" cy="66"/>
              </a:xfrm>
              <a:custGeom>
                <a:avLst/>
                <a:gdLst>
                  <a:gd name="T0" fmla="+- 0 13969 13969"/>
                  <a:gd name="T1" fmla="*/ T0 w 59"/>
                  <a:gd name="T2" fmla="+- 0 2275 2209"/>
                  <a:gd name="T3" fmla="*/ 2275 h 66"/>
                  <a:gd name="T4" fmla="+- 0 13969 13969"/>
                  <a:gd name="T5" fmla="*/ T4 w 59"/>
                  <a:gd name="T6" fmla="+- 0 2209 2209"/>
                  <a:gd name="T7" fmla="*/ 2209 h 66"/>
                  <a:gd name="T8" fmla="+- 0 14028 13969"/>
                  <a:gd name="T9" fmla="*/ T8 w 59"/>
                  <a:gd name="T10" fmla="+- 0 2242 2209"/>
                  <a:gd name="T11" fmla="*/ 2242 h 66"/>
                  <a:gd name="T12" fmla="+- 0 13969 13969"/>
                  <a:gd name="T13" fmla="*/ T12 w 59"/>
                  <a:gd name="T14" fmla="+- 0 2275 2209"/>
                  <a:gd name="T15" fmla="*/ 2275 h 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9" h="66">
                    <a:moveTo>
                      <a:pt x="0" y="66"/>
                    </a:moveTo>
                    <a:lnTo>
                      <a:pt x="0" y="0"/>
                    </a:lnTo>
                    <a:lnTo>
                      <a:pt x="59" y="3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080" name="Picture 2056"/>
              <p:cNvPicPr>
                <a:picLocks noChangeAspect="1" noChangeArrowheads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32" y="2178"/>
                <a:ext cx="1471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29" name="Group 2057"/>
            <p:cNvGrpSpPr>
              <a:grpSpLocks/>
            </p:cNvGrpSpPr>
            <p:nvPr/>
          </p:nvGrpSpPr>
          <p:grpSpPr bwMode="auto">
            <a:xfrm>
              <a:off x="12816" y="6435"/>
              <a:ext cx="94" cy="97"/>
              <a:chOff x="12816" y="6435"/>
              <a:chExt cx="94" cy="97"/>
            </a:xfrm>
          </p:grpSpPr>
          <p:sp>
            <p:nvSpPr>
              <p:cNvPr id="3126" name="Freeform 2058"/>
              <p:cNvSpPr>
                <a:spLocks/>
              </p:cNvSpPr>
              <p:nvPr/>
            </p:nvSpPr>
            <p:spPr bwMode="auto">
              <a:xfrm>
                <a:off x="12816" y="6435"/>
                <a:ext cx="94" cy="97"/>
              </a:xfrm>
              <a:custGeom>
                <a:avLst/>
                <a:gdLst>
                  <a:gd name="T0" fmla="+- 0 12836 12816"/>
                  <a:gd name="T1" fmla="*/ T0 w 94"/>
                  <a:gd name="T2" fmla="+- 0 6532 6435"/>
                  <a:gd name="T3" fmla="*/ 6532 h 97"/>
                  <a:gd name="T4" fmla="+- 0 12816 12816"/>
                  <a:gd name="T5" fmla="*/ T4 w 94"/>
                  <a:gd name="T6" fmla="+- 0 6532 6435"/>
                  <a:gd name="T7" fmla="*/ 6532 h 97"/>
                  <a:gd name="T8" fmla="+- 0 12870 12816"/>
                  <a:gd name="T9" fmla="*/ T8 w 94"/>
                  <a:gd name="T10" fmla="+- 0 6435 6435"/>
                  <a:gd name="T11" fmla="*/ 6435 h 97"/>
                  <a:gd name="T12" fmla="+- 0 12893 12816"/>
                  <a:gd name="T13" fmla="*/ T12 w 94"/>
                  <a:gd name="T14" fmla="+- 0 6435 6435"/>
                  <a:gd name="T15" fmla="*/ 6435 h 97"/>
                  <a:gd name="T16" fmla="+- 0 12896 12816"/>
                  <a:gd name="T17" fmla="*/ T16 w 94"/>
                  <a:gd name="T18" fmla="+- 0 6450 6435"/>
                  <a:gd name="T19" fmla="*/ 6450 h 97"/>
                  <a:gd name="T20" fmla="+- 0 12879 12816"/>
                  <a:gd name="T21" fmla="*/ T20 w 94"/>
                  <a:gd name="T22" fmla="+- 0 6450 6435"/>
                  <a:gd name="T23" fmla="*/ 6450 h 97"/>
                  <a:gd name="T24" fmla="+- 0 12870 12816"/>
                  <a:gd name="T25" fmla="*/ T24 w 94"/>
                  <a:gd name="T26" fmla="+- 0 6468 6435"/>
                  <a:gd name="T27" fmla="*/ 6468 h 97"/>
                  <a:gd name="T28" fmla="+- 0 12861 12816"/>
                  <a:gd name="T29" fmla="*/ T28 w 94"/>
                  <a:gd name="T30" fmla="+- 0 6486 6435"/>
                  <a:gd name="T31" fmla="*/ 6486 h 97"/>
                  <a:gd name="T32" fmla="+- 0 12884 12816"/>
                  <a:gd name="T33" fmla="*/ T32 w 94"/>
                  <a:gd name="T34" fmla="+- 0 6492 6435"/>
                  <a:gd name="T35" fmla="*/ 6492 h 97"/>
                  <a:gd name="T36" fmla="+- 0 12903 12816"/>
                  <a:gd name="T37" fmla="*/ T36 w 94"/>
                  <a:gd name="T38" fmla="+- 0 6492 6435"/>
                  <a:gd name="T39" fmla="*/ 6492 h 97"/>
                  <a:gd name="T40" fmla="+- 0 12906 12816"/>
                  <a:gd name="T41" fmla="*/ T40 w 94"/>
                  <a:gd name="T42" fmla="+- 0 6507 6435"/>
                  <a:gd name="T43" fmla="*/ 6507 h 97"/>
                  <a:gd name="T44" fmla="+- 0 12849 12816"/>
                  <a:gd name="T45" fmla="*/ T44 w 94"/>
                  <a:gd name="T46" fmla="+- 0 6507 6435"/>
                  <a:gd name="T47" fmla="*/ 6507 h 97"/>
                  <a:gd name="T48" fmla="+- 0 12836 12816"/>
                  <a:gd name="T49" fmla="*/ T48 w 94"/>
                  <a:gd name="T50" fmla="+- 0 6532 6435"/>
                  <a:gd name="T51" fmla="*/ 653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4" h="97">
                    <a:moveTo>
                      <a:pt x="20" y="97"/>
                    </a:moveTo>
                    <a:lnTo>
                      <a:pt x="0" y="97"/>
                    </a:lnTo>
                    <a:lnTo>
                      <a:pt x="54" y="0"/>
                    </a:lnTo>
                    <a:lnTo>
                      <a:pt x="77" y="0"/>
                    </a:lnTo>
                    <a:lnTo>
                      <a:pt x="80" y="15"/>
                    </a:lnTo>
                    <a:lnTo>
                      <a:pt x="63" y="15"/>
                    </a:lnTo>
                    <a:lnTo>
                      <a:pt x="54" y="33"/>
                    </a:lnTo>
                    <a:lnTo>
                      <a:pt x="45" y="51"/>
                    </a:lnTo>
                    <a:lnTo>
                      <a:pt x="68" y="57"/>
                    </a:lnTo>
                    <a:lnTo>
                      <a:pt x="87" y="57"/>
                    </a:lnTo>
                    <a:lnTo>
                      <a:pt x="90" y="72"/>
                    </a:lnTo>
                    <a:lnTo>
                      <a:pt x="33" y="72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" name="Freeform 2059"/>
              <p:cNvSpPr>
                <a:spLocks/>
              </p:cNvSpPr>
              <p:nvPr/>
            </p:nvSpPr>
            <p:spPr bwMode="auto">
              <a:xfrm>
                <a:off x="12816" y="6435"/>
                <a:ext cx="94" cy="97"/>
              </a:xfrm>
              <a:custGeom>
                <a:avLst/>
                <a:gdLst>
                  <a:gd name="T0" fmla="+- 0 12903 12816"/>
                  <a:gd name="T1" fmla="*/ T0 w 94"/>
                  <a:gd name="T2" fmla="+- 0 6492 6435"/>
                  <a:gd name="T3" fmla="*/ 6492 h 97"/>
                  <a:gd name="T4" fmla="+- 0 12884 12816"/>
                  <a:gd name="T5" fmla="*/ T4 w 94"/>
                  <a:gd name="T6" fmla="+- 0 6492 6435"/>
                  <a:gd name="T7" fmla="*/ 6492 h 97"/>
                  <a:gd name="T8" fmla="+- 0 12879 12816"/>
                  <a:gd name="T9" fmla="*/ T8 w 94"/>
                  <a:gd name="T10" fmla="+- 0 6450 6435"/>
                  <a:gd name="T11" fmla="*/ 6450 h 97"/>
                  <a:gd name="T12" fmla="+- 0 12896 12816"/>
                  <a:gd name="T13" fmla="*/ T12 w 94"/>
                  <a:gd name="T14" fmla="+- 0 6450 6435"/>
                  <a:gd name="T15" fmla="*/ 6450 h 97"/>
                  <a:gd name="T16" fmla="+- 0 12903 12816"/>
                  <a:gd name="T17" fmla="*/ T16 w 94"/>
                  <a:gd name="T18" fmla="+- 0 6492 6435"/>
                  <a:gd name="T19" fmla="*/ 649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87" y="57"/>
                    </a:moveTo>
                    <a:lnTo>
                      <a:pt x="68" y="57"/>
                    </a:lnTo>
                    <a:lnTo>
                      <a:pt x="63" y="15"/>
                    </a:lnTo>
                    <a:lnTo>
                      <a:pt x="80" y="15"/>
                    </a:lnTo>
                    <a:lnTo>
                      <a:pt x="8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" name="Freeform 2060"/>
              <p:cNvSpPr>
                <a:spLocks/>
              </p:cNvSpPr>
              <p:nvPr/>
            </p:nvSpPr>
            <p:spPr bwMode="auto">
              <a:xfrm>
                <a:off x="12816" y="6435"/>
                <a:ext cx="94" cy="97"/>
              </a:xfrm>
              <a:custGeom>
                <a:avLst/>
                <a:gdLst>
                  <a:gd name="T0" fmla="+- 0 12910 12816"/>
                  <a:gd name="T1" fmla="*/ T0 w 94"/>
                  <a:gd name="T2" fmla="+- 0 6532 6435"/>
                  <a:gd name="T3" fmla="*/ 6532 h 97"/>
                  <a:gd name="T4" fmla="+- 0 12890 12816"/>
                  <a:gd name="T5" fmla="*/ T4 w 94"/>
                  <a:gd name="T6" fmla="+- 0 6532 6435"/>
                  <a:gd name="T7" fmla="*/ 6532 h 97"/>
                  <a:gd name="T8" fmla="+- 0 12886 12816"/>
                  <a:gd name="T9" fmla="*/ T8 w 94"/>
                  <a:gd name="T10" fmla="+- 0 6507 6435"/>
                  <a:gd name="T11" fmla="*/ 6507 h 97"/>
                  <a:gd name="T12" fmla="+- 0 12906 12816"/>
                  <a:gd name="T13" fmla="*/ T12 w 94"/>
                  <a:gd name="T14" fmla="+- 0 6507 6435"/>
                  <a:gd name="T15" fmla="*/ 6507 h 97"/>
                  <a:gd name="T16" fmla="+- 0 12910 12816"/>
                  <a:gd name="T17" fmla="*/ T16 w 94"/>
                  <a:gd name="T18" fmla="+- 0 6532 6435"/>
                  <a:gd name="T19" fmla="*/ 653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4" h="97">
                    <a:moveTo>
                      <a:pt x="94" y="97"/>
                    </a:moveTo>
                    <a:lnTo>
                      <a:pt x="74" y="97"/>
                    </a:lnTo>
                    <a:lnTo>
                      <a:pt x="70" y="72"/>
                    </a:lnTo>
                    <a:lnTo>
                      <a:pt x="90" y="72"/>
                    </a:lnTo>
                    <a:lnTo>
                      <a:pt x="94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0" name="Group 2061"/>
            <p:cNvGrpSpPr>
              <a:grpSpLocks/>
            </p:cNvGrpSpPr>
            <p:nvPr/>
          </p:nvGrpSpPr>
          <p:grpSpPr bwMode="auto">
            <a:xfrm>
              <a:off x="12922" y="6435"/>
              <a:ext cx="102" cy="97"/>
              <a:chOff x="12922" y="6435"/>
              <a:chExt cx="102" cy="97"/>
            </a:xfrm>
          </p:grpSpPr>
          <p:sp>
            <p:nvSpPr>
              <p:cNvPr id="3122" name="Freeform 2062"/>
              <p:cNvSpPr>
                <a:spLocks/>
              </p:cNvSpPr>
              <p:nvPr/>
            </p:nvSpPr>
            <p:spPr bwMode="auto">
              <a:xfrm>
                <a:off x="12922" y="6435"/>
                <a:ext cx="102" cy="97"/>
              </a:xfrm>
              <a:custGeom>
                <a:avLst/>
                <a:gdLst>
                  <a:gd name="T0" fmla="+- 0 12942 12922"/>
                  <a:gd name="T1" fmla="*/ T0 w 102"/>
                  <a:gd name="T2" fmla="+- 0 6532 6435"/>
                  <a:gd name="T3" fmla="*/ 6532 h 97"/>
                  <a:gd name="T4" fmla="+- 0 12922 12922"/>
                  <a:gd name="T5" fmla="*/ T4 w 102"/>
                  <a:gd name="T6" fmla="+- 0 6532 6435"/>
                  <a:gd name="T7" fmla="*/ 6532 h 97"/>
                  <a:gd name="T8" fmla="+- 0 12940 12922"/>
                  <a:gd name="T9" fmla="*/ T8 w 102"/>
                  <a:gd name="T10" fmla="+- 0 6435 6435"/>
                  <a:gd name="T11" fmla="*/ 6435 h 97"/>
                  <a:gd name="T12" fmla="+- 0 12961 12922"/>
                  <a:gd name="T13" fmla="*/ T12 w 102"/>
                  <a:gd name="T14" fmla="+- 0 6435 6435"/>
                  <a:gd name="T15" fmla="*/ 6435 h 97"/>
                  <a:gd name="T16" fmla="+- 0 12953 12922"/>
                  <a:gd name="T17" fmla="*/ T16 w 102"/>
                  <a:gd name="T18" fmla="+- 0 6474 6435"/>
                  <a:gd name="T19" fmla="*/ 6474 h 97"/>
                  <a:gd name="T20" fmla="+- 0 13015 12922"/>
                  <a:gd name="T21" fmla="*/ T20 w 102"/>
                  <a:gd name="T22" fmla="+- 0 6474 6435"/>
                  <a:gd name="T23" fmla="*/ 6474 h 97"/>
                  <a:gd name="T24" fmla="+- 0 13012 12922"/>
                  <a:gd name="T25" fmla="*/ T24 w 102"/>
                  <a:gd name="T26" fmla="+- 0 6491 6435"/>
                  <a:gd name="T27" fmla="*/ 6491 h 97"/>
                  <a:gd name="T28" fmla="+- 0 12950 12922"/>
                  <a:gd name="T29" fmla="*/ T28 w 102"/>
                  <a:gd name="T30" fmla="+- 0 6491 6435"/>
                  <a:gd name="T31" fmla="*/ 6491 h 97"/>
                  <a:gd name="T32" fmla="+- 0 12942 12922"/>
                  <a:gd name="T33" fmla="*/ T32 w 102"/>
                  <a:gd name="T34" fmla="+- 0 6532 6435"/>
                  <a:gd name="T35" fmla="*/ 653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2" h="97">
                    <a:moveTo>
                      <a:pt x="20" y="97"/>
                    </a:moveTo>
                    <a:lnTo>
                      <a:pt x="0" y="97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31" y="39"/>
                    </a:lnTo>
                    <a:lnTo>
                      <a:pt x="93" y="39"/>
                    </a:lnTo>
                    <a:lnTo>
                      <a:pt x="90" y="56"/>
                    </a:lnTo>
                    <a:lnTo>
                      <a:pt x="28" y="56"/>
                    </a:lnTo>
                    <a:lnTo>
                      <a:pt x="2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" name="Freeform 2063"/>
              <p:cNvSpPr>
                <a:spLocks/>
              </p:cNvSpPr>
              <p:nvPr/>
            </p:nvSpPr>
            <p:spPr bwMode="auto">
              <a:xfrm>
                <a:off x="12922" y="6435"/>
                <a:ext cx="102" cy="97"/>
              </a:xfrm>
              <a:custGeom>
                <a:avLst/>
                <a:gdLst>
                  <a:gd name="T0" fmla="+- 0 13015 12922"/>
                  <a:gd name="T1" fmla="*/ T0 w 102"/>
                  <a:gd name="T2" fmla="+- 0 6474 6435"/>
                  <a:gd name="T3" fmla="*/ 6474 h 97"/>
                  <a:gd name="T4" fmla="+- 0 12996 12922"/>
                  <a:gd name="T5" fmla="*/ T4 w 102"/>
                  <a:gd name="T6" fmla="+- 0 6474 6435"/>
                  <a:gd name="T7" fmla="*/ 6474 h 97"/>
                  <a:gd name="T8" fmla="+- 0 13003 12922"/>
                  <a:gd name="T9" fmla="*/ T8 w 102"/>
                  <a:gd name="T10" fmla="+- 0 6435 6435"/>
                  <a:gd name="T11" fmla="*/ 6435 h 97"/>
                  <a:gd name="T12" fmla="+- 0 13023 12922"/>
                  <a:gd name="T13" fmla="*/ T12 w 102"/>
                  <a:gd name="T14" fmla="+- 0 6435 6435"/>
                  <a:gd name="T15" fmla="*/ 6435 h 97"/>
                  <a:gd name="T16" fmla="+- 0 13015 12922"/>
                  <a:gd name="T17" fmla="*/ T16 w 102"/>
                  <a:gd name="T18" fmla="+- 0 6474 6435"/>
                  <a:gd name="T19" fmla="*/ 647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93" y="39"/>
                    </a:moveTo>
                    <a:lnTo>
                      <a:pt x="74" y="39"/>
                    </a:lnTo>
                    <a:lnTo>
                      <a:pt x="81" y="0"/>
                    </a:lnTo>
                    <a:lnTo>
                      <a:pt x="101" y="0"/>
                    </a:lnTo>
                    <a:lnTo>
                      <a:pt x="9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" name="Freeform 2064"/>
              <p:cNvSpPr>
                <a:spLocks/>
              </p:cNvSpPr>
              <p:nvPr/>
            </p:nvSpPr>
            <p:spPr bwMode="auto">
              <a:xfrm>
                <a:off x="12922" y="6435"/>
                <a:ext cx="102" cy="97"/>
              </a:xfrm>
              <a:custGeom>
                <a:avLst/>
                <a:gdLst>
                  <a:gd name="T0" fmla="+- 0 13004 12922"/>
                  <a:gd name="T1" fmla="*/ T0 w 102"/>
                  <a:gd name="T2" fmla="+- 0 6532 6435"/>
                  <a:gd name="T3" fmla="*/ 6532 h 97"/>
                  <a:gd name="T4" fmla="+- 0 12985 12922"/>
                  <a:gd name="T5" fmla="*/ T4 w 102"/>
                  <a:gd name="T6" fmla="+- 0 6532 6435"/>
                  <a:gd name="T7" fmla="*/ 6532 h 97"/>
                  <a:gd name="T8" fmla="+- 0 12993 12922"/>
                  <a:gd name="T9" fmla="*/ T8 w 102"/>
                  <a:gd name="T10" fmla="+- 0 6491 6435"/>
                  <a:gd name="T11" fmla="*/ 6491 h 97"/>
                  <a:gd name="T12" fmla="+- 0 13012 12922"/>
                  <a:gd name="T13" fmla="*/ T12 w 102"/>
                  <a:gd name="T14" fmla="+- 0 6491 6435"/>
                  <a:gd name="T15" fmla="*/ 6491 h 97"/>
                  <a:gd name="T16" fmla="+- 0 13004 12922"/>
                  <a:gd name="T17" fmla="*/ T16 w 102"/>
                  <a:gd name="T18" fmla="+- 0 6532 6435"/>
                  <a:gd name="T19" fmla="*/ 6532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2" h="97">
                    <a:moveTo>
                      <a:pt x="82" y="97"/>
                    </a:moveTo>
                    <a:lnTo>
                      <a:pt x="63" y="97"/>
                    </a:lnTo>
                    <a:lnTo>
                      <a:pt x="71" y="56"/>
                    </a:lnTo>
                    <a:lnTo>
                      <a:pt x="90" y="56"/>
                    </a:lnTo>
                    <a:lnTo>
                      <a:pt x="82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1" name="Group 2065"/>
            <p:cNvGrpSpPr>
              <a:grpSpLocks/>
            </p:cNvGrpSpPr>
            <p:nvPr/>
          </p:nvGrpSpPr>
          <p:grpSpPr bwMode="auto">
            <a:xfrm>
              <a:off x="13057" y="6434"/>
              <a:ext cx="78" cy="98"/>
              <a:chOff x="13057" y="6434"/>
              <a:chExt cx="78" cy="98"/>
            </a:xfrm>
          </p:grpSpPr>
          <p:sp>
            <p:nvSpPr>
              <p:cNvPr id="3120" name="Freeform 2066"/>
              <p:cNvSpPr>
                <a:spLocks/>
              </p:cNvSpPr>
              <p:nvPr/>
            </p:nvSpPr>
            <p:spPr bwMode="auto">
              <a:xfrm>
                <a:off x="13057" y="6434"/>
                <a:ext cx="78" cy="98"/>
              </a:xfrm>
              <a:custGeom>
                <a:avLst/>
                <a:gdLst>
                  <a:gd name="T0" fmla="+- 0 13089 13057"/>
                  <a:gd name="T1" fmla="*/ T0 w 78"/>
                  <a:gd name="T2" fmla="+- 0 6462 6434"/>
                  <a:gd name="T3" fmla="*/ 6462 h 98"/>
                  <a:gd name="T4" fmla="+- 0 13071 13057"/>
                  <a:gd name="T5" fmla="*/ T4 w 78"/>
                  <a:gd name="T6" fmla="+- 0 6458 6434"/>
                  <a:gd name="T7" fmla="*/ 6458 h 98"/>
                  <a:gd name="T8" fmla="+- 0 13082 13057"/>
                  <a:gd name="T9" fmla="*/ T8 w 78"/>
                  <a:gd name="T10" fmla="+- 0 6441 6434"/>
                  <a:gd name="T11" fmla="*/ 6441 h 98"/>
                  <a:gd name="T12" fmla="+- 0 13103 13057"/>
                  <a:gd name="T13" fmla="*/ T12 w 78"/>
                  <a:gd name="T14" fmla="+- 0 6434 6434"/>
                  <a:gd name="T15" fmla="*/ 6434 h 98"/>
                  <a:gd name="T16" fmla="+- 0 13106 13057"/>
                  <a:gd name="T17" fmla="*/ T16 w 78"/>
                  <a:gd name="T18" fmla="+- 0 6434 6434"/>
                  <a:gd name="T19" fmla="*/ 6434 h 98"/>
                  <a:gd name="T20" fmla="+- 0 13126 13057"/>
                  <a:gd name="T21" fmla="*/ T20 w 78"/>
                  <a:gd name="T22" fmla="+- 0 6440 6434"/>
                  <a:gd name="T23" fmla="*/ 6440 h 98"/>
                  <a:gd name="T24" fmla="+- 0 13130 13057"/>
                  <a:gd name="T25" fmla="*/ T24 w 78"/>
                  <a:gd name="T26" fmla="+- 0 6449 6434"/>
                  <a:gd name="T27" fmla="*/ 6449 h 98"/>
                  <a:gd name="T28" fmla="+- 0 13115 13057"/>
                  <a:gd name="T29" fmla="*/ T28 w 78"/>
                  <a:gd name="T30" fmla="+- 0 6449 6434"/>
                  <a:gd name="T31" fmla="*/ 6449 h 98"/>
                  <a:gd name="T32" fmla="+- 0 13104 13057"/>
                  <a:gd name="T33" fmla="*/ T32 w 78"/>
                  <a:gd name="T34" fmla="+- 0 6449 6434"/>
                  <a:gd name="T35" fmla="*/ 6449 h 98"/>
                  <a:gd name="T36" fmla="+- 0 13096 13057"/>
                  <a:gd name="T37" fmla="*/ T36 w 78"/>
                  <a:gd name="T38" fmla="+- 0 6450 6434"/>
                  <a:gd name="T39" fmla="*/ 6450 h 98"/>
                  <a:gd name="T40" fmla="+- 0 13092 13057"/>
                  <a:gd name="T41" fmla="*/ T40 w 78"/>
                  <a:gd name="T42" fmla="+- 0 6454 6434"/>
                  <a:gd name="T43" fmla="*/ 6454 h 98"/>
                  <a:gd name="T44" fmla="+- 0 13089 13057"/>
                  <a:gd name="T45" fmla="*/ T44 w 78"/>
                  <a:gd name="T46" fmla="+- 0 6462 6434"/>
                  <a:gd name="T47" fmla="*/ 646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32" y="28"/>
                    </a:moveTo>
                    <a:lnTo>
                      <a:pt x="14" y="24"/>
                    </a:lnTo>
                    <a:lnTo>
                      <a:pt x="25" y="7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69" y="6"/>
                    </a:lnTo>
                    <a:lnTo>
                      <a:pt x="73" y="15"/>
                    </a:lnTo>
                    <a:lnTo>
                      <a:pt x="58" y="15"/>
                    </a:lnTo>
                    <a:lnTo>
                      <a:pt x="47" y="15"/>
                    </a:lnTo>
                    <a:lnTo>
                      <a:pt x="39" y="16"/>
                    </a:lnTo>
                    <a:lnTo>
                      <a:pt x="35" y="20"/>
                    </a:ln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" name="Freeform 2067"/>
              <p:cNvSpPr>
                <a:spLocks/>
              </p:cNvSpPr>
              <p:nvPr/>
            </p:nvSpPr>
            <p:spPr bwMode="auto">
              <a:xfrm>
                <a:off x="13057" y="6434"/>
                <a:ext cx="78" cy="98"/>
              </a:xfrm>
              <a:custGeom>
                <a:avLst/>
                <a:gdLst>
                  <a:gd name="T0" fmla="+- 0 13124 13057"/>
                  <a:gd name="T1" fmla="*/ T0 w 78"/>
                  <a:gd name="T2" fmla="+- 0 6532 6434"/>
                  <a:gd name="T3" fmla="*/ 6532 h 98"/>
                  <a:gd name="T4" fmla="+- 0 13057 13057"/>
                  <a:gd name="T5" fmla="*/ T4 w 78"/>
                  <a:gd name="T6" fmla="+- 0 6532 6434"/>
                  <a:gd name="T7" fmla="*/ 6532 h 98"/>
                  <a:gd name="T8" fmla="+- 0 13064 13057"/>
                  <a:gd name="T9" fmla="*/ T8 w 78"/>
                  <a:gd name="T10" fmla="+- 0 6511 6434"/>
                  <a:gd name="T11" fmla="*/ 6511 h 98"/>
                  <a:gd name="T12" fmla="+- 0 13079 13057"/>
                  <a:gd name="T13" fmla="*/ T12 w 78"/>
                  <a:gd name="T14" fmla="+- 0 6497 6434"/>
                  <a:gd name="T15" fmla="*/ 6497 h 98"/>
                  <a:gd name="T16" fmla="+- 0 13095 13057"/>
                  <a:gd name="T17" fmla="*/ T16 w 78"/>
                  <a:gd name="T18" fmla="+- 0 6485 6434"/>
                  <a:gd name="T19" fmla="*/ 6485 h 98"/>
                  <a:gd name="T20" fmla="+- 0 13110 13057"/>
                  <a:gd name="T21" fmla="*/ T20 w 78"/>
                  <a:gd name="T22" fmla="+- 0 6472 6434"/>
                  <a:gd name="T23" fmla="*/ 6472 h 98"/>
                  <a:gd name="T24" fmla="+- 0 13118 13057"/>
                  <a:gd name="T25" fmla="*/ T24 w 78"/>
                  <a:gd name="T26" fmla="+- 0 6459 6434"/>
                  <a:gd name="T27" fmla="*/ 6459 h 98"/>
                  <a:gd name="T28" fmla="+- 0 13115 13057"/>
                  <a:gd name="T29" fmla="*/ T28 w 78"/>
                  <a:gd name="T30" fmla="+- 0 6449 6434"/>
                  <a:gd name="T31" fmla="*/ 6449 h 98"/>
                  <a:gd name="T32" fmla="+- 0 13130 13057"/>
                  <a:gd name="T33" fmla="*/ T32 w 78"/>
                  <a:gd name="T34" fmla="+- 0 6449 6434"/>
                  <a:gd name="T35" fmla="*/ 6449 h 98"/>
                  <a:gd name="T36" fmla="+- 0 13134 13057"/>
                  <a:gd name="T37" fmla="*/ T36 w 78"/>
                  <a:gd name="T38" fmla="+- 0 6455 6434"/>
                  <a:gd name="T39" fmla="*/ 6455 h 98"/>
                  <a:gd name="T40" fmla="+- 0 13131 13057"/>
                  <a:gd name="T41" fmla="*/ T40 w 78"/>
                  <a:gd name="T42" fmla="+- 0 6473 6434"/>
                  <a:gd name="T43" fmla="*/ 6473 h 98"/>
                  <a:gd name="T44" fmla="+- 0 13112 13057"/>
                  <a:gd name="T45" fmla="*/ T44 w 78"/>
                  <a:gd name="T46" fmla="+- 0 6489 6434"/>
                  <a:gd name="T47" fmla="*/ 6489 h 98"/>
                  <a:gd name="T48" fmla="+- 0 13097 13057"/>
                  <a:gd name="T49" fmla="*/ T48 w 78"/>
                  <a:gd name="T50" fmla="+- 0 6501 6434"/>
                  <a:gd name="T51" fmla="*/ 6501 h 98"/>
                  <a:gd name="T52" fmla="+- 0 13085 13057"/>
                  <a:gd name="T53" fmla="*/ T52 w 78"/>
                  <a:gd name="T54" fmla="+- 0 6513 6434"/>
                  <a:gd name="T55" fmla="*/ 6513 h 98"/>
                  <a:gd name="T56" fmla="+- 0 13127 13057"/>
                  <a:gd name="T57" fmla="*/ T56 w 78"/>
                  <a:gd name="T58" fmla="+- 0 6516 6434"/>
                  <a:gd name="T59" fmla="*/ 6516 h 98"/>
                  <a:gd name="T60" fmla="+- 0 13124 13057"/>
                  <a:gd name="T61" fmla="*/ T60 w 78"/>
                  <a:gd name="T62" fmla="+- 0 6532 6434"/>
                  <a:gd name="T63" fmla="*/ 6532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8" h="98">
                    <a:moveTo>
                      <a:pt x="67" y="98"/>
                    </a:moveTo>
                    <a:lnTo>
                      <a:pt x="0" y="98"/>
                    </a:lnTo>
                    <a:lnTo>
                      <a:pt x="7" y="77"/>
                    </a:lnTo>
                    <a:lnTo>
                      <a:pt x="22" y="63"/>
                    </a:lnTo>
                    <a:lnTo>
                      <a:pt x="38" y="51"/>
                    </a:lnTo>
                    <a:lnTo>
                      <a:pt x="53" y="38"/>
                    </a:lnTo>
                    <a:lnTo>
                      <a:pt x="61" y="25"/>
                    </a:lnTo>
                    <a:lnTo>
                      <a:pt x="58" y="15"/>
                    </a:lnTo>
                    <a:lnTo>
                      <a:pt x="73" y="15"/>
                    </a:lnTo>
                    <a:lnTo>
                      <a:pt x="77" y="21"/>
                    </a:lnTo>
                    <a:lnTo>
                      <a:pt x="74" y="39"/>
                    </a:lnTo>
                    <a:lnTo>
                      <a:pt x="55" y="55"/>
                    </a:lnTo>
                    <a:lnTo>
                      <a:pt x="40" y="67"/>
                    </a:lnTo>
                    <a:lnTo>
                      <a:pt x="28" y="79"/>
                    </a:lnTo>
                    <a:lnTo>
                      <a:pt x="70" y="82"/>
                    </a:lnTo>
                    <a:lnTo>
                      <a:pt x="67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2" name="Group 2068"/>
            <p:cNvGrpSpPr>
              <a:grpSpLocks/>
            </p:cNvGrpSpPr>
            <p:nvPr/>
          </p:nvGrpSpPr>
          <p:grpSpPr bwMode="auto">
            <a:xfrm>
              <a:off x="13140" y="6434"/>
              <a:ext cx="75" cy="99"/>
              <a:chOff x="13140" y="6434"/>
              <a:chExt cx="75" cy="99"/>
            </a:xfrm>
          </p:grpSpPr>
          <p:sp>
            <p:nvSpPr>
              <p:cNvPr id="3117" name="Freeform 2069"/>
              <p:cNvSpPr>
                <a:spLocks/>
              </p:cNvSpPr>
              <p:nvPr/>
            </p:nvSpPr>
            <p:spPr bwMode="auto">
              <a:xfrm>
                <a:off x="13140" y="6434"/>
                <a:ext cx="75" cy="99"/>
              </a:xfrm>
              <a:custGeom>
                <a:avLst/>
                <a:gdLst>
                  <a:gd name="T0" fmla="+- 0 13182 13140"/>
                  <a:gd name="T1" fmla="*/ T0 w 75"/>
                  <a:gd name="T2" fmla="+- 0 6532 6434"/>
                  <a:gd name="T3" fmla="*/ 6532 h 99"/>
                  <a:gd name="T4" fmla="+- 0 13154 13140"/>
                  <a:gd name="T5" fmla="*/ T4 w 75"/>
                  <a:gd name="T6" fmla="+- 0 6529 6434"/>
                  <a:gd name="T7" fmla="*/ 6529 h 99"/>
                  <a:gd name="T8" fmla="+- 0 13140 13140"/>
                  <a:gd name="T9" fmla="*/ T8 w 75"/>
                  <a:gd name="T10" fmla="+- 0 6518 6434"/>
                  <a:gd name="T11" fmla="*/ 6518 h 99"/>
                  <a:gd name="T12" fmla="+- 0 13145 13140"/>
                  <a:gd name="T13" fmla="*/ T12 w 75"/>
                  <a:gd name="T14" fmla="+- 0 6493 6434"/>
                  <a:gd name="T15" fmla="*/ 6493 h 99"/>
                  <a:gd name="T16" fmla="+- 0 13159 13140"/>
                  <a:gd name="T17" fmla="*/ T16 w 75"/>
                  <a:gd name="T18" fmla="+- 0 6482 6434"/>
                  <a:gd name="T19" fmla="*/ 6482 h 99"/>
                  <a:gd name="T20" fmla="+- 0 13155 13140"/>
                  <a:gd name="T21" fmla="*/ T20 w 75"/>
                  <a:gd name="T22" fmla="+- 0 6477 6434"/>
                  <a:gd name="T23" fmla="*/ 6477 h 99"/>
                  <a:gd name="T24" fmla="+- 0 13150 13140"/>
                  <a:gd name="T25" fmla="*/ T24 w 75"/>
                  <a:gd name="T26" fmla="+- 0 6471 6434"/>
                  <a:gd name="T27" fmla="*/ 6471 h 99"/>
                  <a:gd name="T28" fmla="+- 0 13150 13140"/>
                  <a:gd name="T29" fmla="*/ T28 w 75"/>
                  <a:gd name="T30" fmla="+- 0 6460 6434"/>
                  <a:gd name="T31" fmla="*/ 6460 h 99"/>
                  <a:gd name="T32" fmla="+- 0 13159 13140"/>
                  <a:gd name="T33" fmla="*/ T32 w 75"/>
                  <a:gd name="T34" fmla="+- 0 6441 6434"/>
                  <a:gd name="T35" fmla="*/ 6441 h 99"/>
                  <a:gd name="T36" fmla="+- 0 13181 13140"/>
                  <a:gd name="T37" fmla="*/ T36 w 75"/>
                  <a:gd name="T38" fmla="+- 0 6434 6434"/>
                  <a:gd name="T39" fmla="*/ 6434 h 99"/>
                  <a:gd name="T40" fmla="+- 0 13205 13140"/>
                  <a:gd name="T41" fmla="*/ T40 w 75"/>
                  <a:gd name="T42" fmla="+- 0 6439 6434"/>
                  <a:gd name="T43" fmla="*/ 6439 h 99"/>
                  <a:gd name="T44" fmla="+- 0 13209 13140"/>
                  <a:gd name="T45" fmla="*/ T44 w 75"/>
                  <a:gd name="T46" fmla="+- 0 6447 6434"/>
                  <a:gd name="T47" fmla="*/ 6447 h 99"/>
                  <a:gd name="T48" fmla="+- 0 13191 13140"/>
                  <a:gd name="T49" fmla="*/ T48 w 75"/>
                  <a:gd name="T50" fmla="+- 0 6447 6434"/>
                  <a:gd name="T51" fmla="*/ 6447 h 99"/>
                  <a:gd name="T52" fmla="+- 0 13174 13140"/>
                  <a:gd name="T53" fmla="*/ T52 w 75"/>
                  <a:gd name="T54" fmla="+- 0 6448 6434"/>
                  <a:gd name="T55" fmla="*/ 6448 h 99"/>
                  <a:gd name="T56" fmla="+- 0 13169 13140"/>
                  <a:gd name="T57" fmla="*/ T56 w 75"/>
                  <a:gd name="T58" fmla="+- 0 6452 6434"/>
                  <a:gd name="T59" fmla="*/ 6452 h 99"/>
                  <a:gd name="T60" fmla="+- 0 13169 13140"/>
                  <a:gd name="T61" fmla="*/ T60 w 75"/>
                  <a:gd name="T62" fmla="+- 0 6462 6434"/>
                  <a:gd name="T63" fmla="*/ 6462 h 99"/>
                  <a:gd name="T64" fmla="+- 0 13169 13140"/>
                  <a:gd name="T65" fmla="*/ T64 w 75"/>
                  <a:gd name="T66" fmla="+- 0 6470 6434"/>
                  <a:gd name="T67" fmla="*/ 6470 h 99"/>
                  <a:gd name="T68" fmla="+- 0 13173 13140"/>
                  <a:gd name="T69" fmla="*/ T68 w 75"/>
                  <a:gd name="T70" fmla="+- 0 6474 6434"/>
                  <a:gd name="T71" fmla="*/ 6474 h 99"/>
                  <a:gd name="T72" fmla="+- 0 13211 13140"/>
                  <a:gd name="T73" fmla="*/ T72 w 75"/>
                  <a:gd name="T74" fmla="+- 0 6474 6434"/>
                  <a:gd name="T75" fmla="*/ 6474 h 99"/>
                  <a:gd name="T76" fmla="+- 0 13205 13140"/>
                  <a:gd name="T77" fmla="*/ T76 w 75"/>
                  <a:gd name="T78" fmla="+- 0 6478 6434"/>
                  <a:gd name="T79" fmla="*/ 6478 h 99"/>
                  <a:gd name="T80" fmla="+- 0 13193 13140"/>
                  <a:gd name="T81" fmla="*/ T80 w 75"/>
                  <a:gd name="T82" fmla="+- 0 6481 6434"/>
                  <a:gd name="T83" fmla="*/ 6481 h 99"/>
                  <a:gd name="T84" fmla="+- 0 13202 13140"/>
                  <a:gd name="T85" fmla="*/ T84 w 75"/>
                  <a:gd name="T86" fmla="+- 0 6484 6434"/>
                  <a:gd name="T87" fmla="*/ 6484 h 99"/>
                  <a:gd name="T88" fmla="+- 0 13206 13140"/>
                  <a:gd name="T89" fmla="*/ T88 w 75"/>
                  <a:gd name="T90" fmla="+- 0 6488 6434"/>
                  <a:gd name="T91" fmla="*/ 6488 h 99"/>
                  <a:gd name="T92" fmla="+- 0 13164 13140"/>
                  <a:gd name="T93" fmla="*/ T92 w 75"/>
                  <a:gd name="T94" fmla="+- 0 6488 6434"/>
                  <a:gd name="T95" fmla="*/ 6488 h 99"/>
                  <a:gd name="T96" fmla="+- 0 13159 13140"/>
                  <a:gd name="T97" fmla="*/ T96 w 75"/>
                  <a:gd name="T98" fmla="+- 0 6495 6434"/>
                  <a:gd name="T99" fmla="*/ 6495 h 99"/>
                  <a:gd name="T100" fmla="+- 0 13159 13140"/>
                  <a:gd name="T101" fmla="*/ T100 w 75"/>
                  <a:gd name="T102" fmla="+- 0 6506 6434"/>
                  <a:gd name="T103" fmla="*/ 6506 h 99"/>
                  <a:gd name="T104" fmla="+- 0 13159 13140"/>
                  <a:gd name="T105" fmla="*/ T104 w 75"/>
                  <a:gd name="T106" fmla="+- 0 6515 6434"/>
                  <a:gd name="T107" fmla="*/ 6515 h 99"/>
                  <a:gd name="T108" fmla="+- 0 13164 13140"/>
                  <a:gd name="T109" fmla="*/ T108 w 75"/>
                  <a:gd name="T110" fmla="+- 0 6520 6434"/>
                  <a:gd name="T111" fmla="*/ 6520 h 99"/>
                  <a:gd name="T112" fmla="+- 0 13202 13140"/>
                  <a:gd name="T113" fmla="*/ T112 w 75"/>
                  <a:gd name="T114" fmla="+- 0 6520 6434"/>
                  <a:gd name="T115" fmla="*/ 6520 h 99"/>
                  <a:gd name="T116" fmla="+- 0 13201 13140"/>
                  <a:gd name="T117" fmla="*/ T116 w 75"/>
                  <a:gd name="T118" fmla="+- 0 6523 6434"/>
                  <a:gd name="T119" fmla="*/ 6523 h 99"/>
                  <a:gd name="T120" fmla="+- 0 13182 13140"/>
                  <a:gd name="T121" fmla="*/ T120 w 75"/>
                  <a:gd name="T122" fmla="+- 0 6532 6434"/>
                  <a:gd name="T123" fmla="*/ 6532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75" h="99">
                    <a:moveTo>
                      <a:pt x="42" y="98"/>
                    </a:moveTo>
                    <a:lnTo>
                      <a:pt x="14" y="95"/>
                    </a:lnTo>
                    <a:lnTo>
                      <a:pt x="0" y="84"/>
                    </a:lnTo>
                    <a:lnTo>
                      <a:pt x="5" y="59"/>
                    </a:lnTo>
                    <a:lnTo>
                      <a:pt x="19" y="48"/>
                    </a:lnTo>
                    <a:lnTo>
                      <a:pt x="15" y="43"/>
                    </a:lnTo>
                    <a:lnTo>
                      <a:pt x="10" y="37"/>
                    </a:lnTo>
                    <a:lnTo>
                      <a:pt x="10" y="26"/>
                    </a:lnTo>
                    <a:lnTo>
                      <a:pt x="19" y="7"/>
                    </a:lnTo>
                    <a:lnTo>
                      <a:pt x="41" y="0"/>
                    </a:lnTo>
                    <a:lnTo>
                      <a:pt x="65" y="5"/>
                    </a:lnTo>
                    <a:lnTo>
                      <a:pt x="69" y="13"/>
                    </a:lnTo>
                    <a:lnTo>
                      <a:pt x="51" y="13"/>
                    </a:lnTo>
                    <a:lnTo>
                      <a:pt x="34" y="14"/>
                    </a:lnTo>
                    <a:lnTo>
                      <a:pt x="29" y="18"/>
                    </a:lnTo>
                    <a:lnTo>
                      <a:pt x="29" y="28"/>
                    </a:lnTo>
                    <a:lnTo>
                      <a:pt x="29" y="36"/>
                    </a:lnTo>
                    <a:lnTo>
                      <a:pt x="33" y="40"/>
                    </a:lnTo>
                    <a:lnTo>
                      <a:pt x="71" y="40"/>
                    </a:lnTo>
                    <a:lnTo>
                      <a:pt x="65" y="44"/>
                    </a:lnTo>
                    <a:lnTo>
                      <a:pt x="53" y="47"/>
                    </a:lnTo>
                    <a:lnTo>
                      <a:pt x="62" y="50"/>
                    </a:lnTo>
                    <a:lnTo>
                      <a:pt x="66" y="54"/>
                    </a:lnTo>
                    <a:lnTo>
                      <a:pt x="24" y="54"/>
                    </a:lnTo>
                    <a:lnTo>
                      <a:pt x="19" y="61"/>
                    </a:lnTo>
                    <a:lnTo>
                      <a:pt x="19" y="72"/>
                    </a:lnTo>
                    <a:lnTo>
                      <a:pt x="19" y="81"/>
                    </a:lnTo>
                    <a:lnTo>
                      <a:pt x="24" y="86"/>
                    </a:lnTo>
                    <a:lnTo>
                      <a:pt x="62" y="86"/>
                    </a:lnTo>
                    <a:lnTo>
                      <a:pt x="61" y="89"/>
                    </a:lnTo>
                    <a:lnTo>
                      <a:pt x="42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" name="Freeform 2070"/>
              <p:cNvSpPr>
                <a:spLocks/>
              </p:cNvSpPr>
              <p:nvPr/>
            </p:nvSpPr>
            <p:spPr bwMode="auto">
              <a:xfrm>
                <a:off x="13140" y="6434"/>
                <a:ext cx="75" cy="99"/>
              </a:xfrm>
              <a:custGeom>
                <a:avLst/>
                <a:gdLst>
                  <a:gd name="T0" fmla="+- 0 13211 13140"/>
                  <a:gd name="T1" fmla="*/ T0 w 75"/>
                  <a:gd name="T2" fmla="+- 0 6474 6434"/>
                  <a:gd name="T3" fmla="*/ 6474 h 99"/>
                  <a:gd name="T4" fmla="+- 0 13191 13140"/>
                  <a:gd name="T5" fmla="*/ T4 w 75"/>
                  <a:gd name="T6" fmla="+- 0 6474 6434"/>
                  <a:gd name="T7" fmla="*/ 6474 h 99"/>
                  <a:gd name="T8" fmla="+- 0 13195 13140"/>
                  <a:gd name="T9" fmla="*/ T8 w 75"/>
                  <a:gd name="T10" fmla="+- 0 6468 6434"/>
                  <a:gd name="T11" fmla="*/ 6468 h 99"/>
                  <a:gd name="T12" fmla="+- 0 13195 13140"/>
                  <a:gd name="T13" fmla="*/ T12 w 75"/>
                  <a:gd name="T14" fmla="+- 0 6452 6434"/>
                  <a:gd name="T15" fmla="*/ 6452 h 99"/>
                  <a:gd name="T16" fmla="+- 0 13191 13140"/>
                  <a:gd name="T17" fmla="*/ T16 w 75"/>
                  <a:gd name="T18" fmla="+- 0 6447 6434"/>
                  <a:gd name="T19" fmla="*/ 6447 h 99"/>
                  <a:gd name="T20" fmla="+- 0 13209 13140"/>
                  <a:gd name="T21" fmla="*/ T20 w 75"/>
                  <a:gd name="T22" fmla="+- 0 6447 6434"/>
                  <a:gd name="T23" fmla="*/ 6447 h 99"/>
                  <a:gd name="T24" fmla="+- 0 13215 13140"/>
                  <a:gd name="T25" fmla="*/ T24 w 75"/>
                  <a:gd name="T26" fmla="+- 0 6456 6434"/>
                  <a:gd name="T27" fmla="*/ 6456 h 99"/>
                  <a:gd name="T28" fmla="+- 0 13215 13140"/>
                  <a:gd name="T29" fmla="*/ T28 w 75"/>
                  <a:gd name="T30" fmla="+- 0 6471 6434"/>
                  <a:gd name="T31" fmla="*/ 6471 h 99"/>
                  <a:gd name="T32" fmla="+- 0 13211 13140"/>
                  <a:gd name="T33" fmla="*/ T32 w 75"/>
                  <a:gd name="T34" fmla="+- 0 6474 6434"/>
                  <a:gd name="T35" fmla="*/ 647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5" h="99">
                    <a:moveTo>
                      <a:pt x="71" y="40"/>
                    </a:moveTo>
                    <a:lnTo>
                      <a:pt x="51" y="40"/>
                    </a:lnTo>
                    <a:lnTo>
                      <a:pt x="55" y="34"/>
                    </a:lnTo>
                    <a:lnTo>
                      <a:pt x="55" y="18"/>
                    </a:lnTo>
                    <a:lnTo>
                      <a:pt x="51" y="13"/>
                    </a:lnTo>
                    <a:lnTo>
                      <a:pt x="69" y="13"/>
                    </a:lnTo>
                    <a:lnTo>
                      <a:pt x="75" y="22"/>
                    </a:lnTo>
                    <a:lnTo>
                      <a:pt x="75" y="37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" name="Freeform 2071"/>
              <p:cNvSpPr>
                <a:spLocks/>
              </p:cNvSpPr>
              <p:nvPr/>
            </p:nvSpPr>
            <p:spPr bwMode="auto">
              <a:xfrm>
                <a:off x="13140" y="6434"/>
                <a:ext cx="75" cy="99"/>
              </a:xfrm>
              <a:custGeom>
                <a:avLst/>
                <a:gdLst>
                  <a:gd name="T0" fmla="+- 0 13202 13140"/>
                  <a:gd name="T1" fmla="*/ T0 w 75"/>
                  <a:gd name="T2" fmla="+- 0 6520 6434"/>
                  <a:gd name="T3" fmla="*/ 6520 h 99"/>
                  <a:gd name="T4" fmla="+- 0 13183 13140"/>
                  <a:gd name="T5" fmla="*/ T4 w 75"/>
                  <a:gd name="T6" fmla="+- 0 6520 6434"/>
                  <a:gd name="T7" fmla="*/ 6520 h 99"/>
                  <a:gd name="T8" fmla="+- 0 13189 13140"/>
                  <a:gd name="T9" fmla="*/ T8 w 75"/>
                  <a:gd name="T10" fmla="+- 0 6512 6434"/>
                  <a:gd name="T11" fmla="*/ 6512 h 99"/>
                  <a:gd name="T12" fmla="+- 0 13189 13140"/>
                  <a:gd name="T13" fmla="*/ T12 w 75"/>
                  <a:gd name="T14" fmla="+- 0 6493 6434"/>
                  <a:gd name="T15" fmla="*/ 6493 h 99"/>
                  <a:gd name="T16" fmla="+- 0 13185 13140"/>
                  <a:gd name="T17" fmla="*/ T16 w 75"/>
                  <a:gd name="T18" fmla="+- 0 6488 6434"/>
                  <a:gd name="T19" fmla="*/ 6488 h 99"/>
                  <a:gd name="T20" fmla="+- 0 13206 13140"/>
                  <a:gd name="T21" fmla="*/ T20 w 75"/>
                  <a:gd name="T22" fmla="+- 0 6488 6434"/>
                  <a:gd name="T23" fmla="*/ 6488 h 99"/>
                  <a:gd name="T24" fmla="+- 0 13208 13140"/>
                  <a:gd name="T25" fmla="*/ T24 w 75"/>
                  <a:gd name="T26" fmla="+- 0 6491 6434"/>
                  <a:gd name="T27" fmla="*/ 6491 h 99"/>
                  <a:gd name="T28" fmla="+- 0 13208 13140"/>
                  <a:gd name="T29" fmla="*/ T28 w 75"/>
                  <a:gd name="T30" fmla="+- 0 6502 6434"/>
                  <a:gd name="T31" fmla="*/ 6502 h 99"/>
                  <a:gd name="T32" fmla="+- 0 13202 13140"/>
                  <a:gd name="T33" fmla="*/ T32 w 75"/>
                  <a:gd name="T34" fmla="+- 0 6520 6434"/>
                  <a:gd name="T35" fmla="*/ 6520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5" h="99">
                    <a:moveTo>
                      <a:pt x="62" y="86"/>
                    </a:moveTo>
                    <a:lnTo>
                      <a:pt x="43" y="86"/>
                    </a:lnTo>
                    <a:lnTo>
                      <a:pt x="49" y="78"/>
                    </a:lnTo>
                    <a:lnTo>
                      <a:pt x="49" y="59"/>
                    </a:lnTo>
                    <a:lnTo>
                      <a:pt x="45" y="54"/>
                    </a:lnTo>
                    <a:lnTo>
                      <a:pt x="66" y="54"/>
                    </a:lnTo>
                    <a:lnTo>
                      <a:pt x="68" y="57"/>
                    </a:lnTo>
                    <a:lnTo>
                      <a:pt x="68" y="68"/>
                    </a:lnTo>
                    <a:lnTo>
                      <a:pt x="62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3" name="Group 2072"/>
            <p:cNvGrpSpPr>
              <a:grpSpLocks/>
            </p:cNvGrpSpPr>
            <p:nvPr/>
          </p:nvGrpSpPr>
          <p:grpSpPr bwMode="auto">
            <a:xfrm>
              <a:off x="13216" y="6435"/>
              <a:ext cx="78" cy="98"/>
              <a:chOff x="13216" y="6435"/>
              <a:chExt cx="78" cy="98"/>
            </a:xfrm>
          </p:grpSpPr>
          <p:sp>
            <p:nvSpPr>
              <p:cNvPr id="3113" name="Freeform 2073"/>
              <p:cNvSpPr>
                <a:spLocks/>
              </p:cNvSpPr>
              <p:nvPr/>
            </p:nvSpPr>
            <p:spPr bwMode="auto">
              <a:xfrm>
                <a:off x="13216" y="6435"/>
                <a:ext cx="78" cy="98"/>
              </a:xfrm>
              <a:custGeom>
                <a:avLst/>
                <a:gdLst>
                  <a:gd name="T0" fmla="+- 0 13222 13216"/>
                  <a:gd name="T1" fmla="*/ T0 w 78"/>
                  <a:gd name="T2" fmla="+- 0 6490 6435"/>
                  <a:gd name="T3" fmla="*/ 6490 h 98"/>
                  <a:gd name="T4" fmla="+- 0 13236 13216"/>
                  <a:gd name="T5" fmla="*/ T4 w 78"/>
                  <a:gd name="T6" fmla="+- 0 6435 6435"/>
                  <a:gd name="T7" fmla="*/ 6435 h 98"/>
                  <a:gd name="T8" fmla="+- 0 13294 13216"/>
                  <a:gd name="T9" fmla="*/ T8 w 78"/>
                  <a:gd name="T10" fmla="+- 0 6435 6435"/>
                  <a:gd name="T11" fmla="*/ 6435 h 98"/>
                  <a:gd name="T12" fmla="+- 0 13291 13216"/>
                  <a:gd name="T13" fmla="*/ T12 w 78"/>
                  <a:gd name="T14" fmla="+- 0 6451 6435"/>
                  <a:gd name="T15" fmla="*/ 6451 h 98"/>
                  <a:gd name="T16" fmla="+- 0 13250 13216"/>
                  <a:gd name="T17" fmla="*/ T16 w 78"/>
                  <a:gd name="T18" fmla="+- 0 6451 6435"/>
                  <a:gd name="T19" fmla="*/ 6451 h 98"/>
                  <a:gd name="T20" fmla="+- 0 13244 13216"/>
                  <a:gd name="T21" fmla="*/ T20 w 78"/>
                  <a:gd name="T22" fmla="+- 0 6474 6435"/>
                  <a:gd name="T23" fmla="*/ 6474 h 98"/>
                  <a:gd name="T24" fmla="+- 0 13278 13216"/>
                  <a:gd name="T25" fmla="*/ T24 w 78"/>
                  <a:gd name="T26" fmla="+- 0 6474 6435"/>
                  <a:gd name="T27" fmla="*/ 6474 h 98"/>
                  <a:gd name="T28" fmla="+- 0 13285 13216"/>
                  <a:gd name="T29" fmla="*/ T28 w 78"/>
                  <a:gd name="T30" fmla="+- 0 6484 6435"/>
                  <a:gd name="T31" fmla="*/ 6484 h 98"/>
                  <a:gd name="T32" fmla="+- 0 13258 13216"/>
                  <a:gd name="T33" fmla="*/ T32 w 78"/>
                  <a:gd name="T34" fmla="+- 0 6484 6435"/>
                  <a:gd name="T35" fmla="*/ 6484 h 98"/>
                  <a:gd name="T36" fmla="+- 0 13242 13216"/>
                  <a:gd name="T37" fmla="*/ T36 w 78"/>
                  <a:gd name="T38" fmla="+- 0 6489 6435"/>
                  <a:gd name="T39" fmla="*/ 6489 h 98"/>
                  <a:gd name="T40" fmla="+- 0 13222 13216"/>
                  <a:gd name="T41" fmla="*/ T40 w 78"/>
                  <a:gd name="T42" fmla="+- 0 6490 6435"/>
                  <a:gd name="T43" fmla="*/ 6490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78" h="98">
                    <a:moveTo>
                      <a:pt x="6" y="55"/>
                    </a:moveTo>
                    <a:lnTo>
                      <a:pt x="20" y="0"/>
                    </a:lnTo>
                    <a:lnTo>
                      <a:pt x="78" y="0"/>
                    </a:lnTo>
                    <a:lnTo>
                      <a:pt x="75" y="16"/>
                    </a:lnTo>
                    <a:lnTo>
                      <a:pt x="34" y="16"/>
                    </a:lnTo>
                    <a:lnTo>
                      <a:pt x="28" y="39"/>
                    </a:lnTo>
                    <a:lnTo>
                      <a:pt x="62" y="39"/>
                    </a:lnTo>
                    <a:lnTo>
                      <a:pt x="69" y="49"/>
                    </a:lnTo>
                    <a:lnTo>
                      <a:pt x="42" y="49"/>
                    </a:lnTo>
                    <a:lnTo>
                      <a:pt x="26" y="54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" name="Freeform 2074"/>
              <p:cNvSpPr>
                <a:spLocks/>
              </p:cNvSpPr>
              <p:nvPr/>
            </p:nvSpPr>
            <p:spPr bwMode="auto">
              <a:xfrm>
                <a:off x="13216" y="6435"/>
                <a:ext cx="78" cy="98"/>
              </a:xfrm>
              <a:custGeom>
                <a:avLst/>
                <a:gdLst>
                  <a:gd name="T0" fmla="+- 0 13278 13216"/>
                  <a:gd name="T1" fmla="*/ T0 w 78"/>
                  <a:gd name="T2" fmla="+- 0 6474 6435"/>
                  <a:gd name="T3" fmla="*/ 6474 h 98"/>
                  <a:gd name="T4" fmla="+- 0 13244 13216"/>
                  <a:gd name="T5" fmla="*/ T4 w 78"/>
                  <a:gd name="T6" fmla="+- 0 6474 6435"/>
                  <a:gd name="T7" fmla="*/ 6474 h 98"/>
                  <a:gd name="T8" fmla="+- 0 13260 13216"/>
                  <a:gd name="T9" fmla="*/ T8 w 78"/>
                  <a:gd name="T10" fmla="+- 0 6468 6435"/>
                  <a:gd name="T11" fmla="*/ 6468 h 98"/>
                  <a:gd name="T12" fmla="+- 0 13277 13216"/>
                  <a:gd name="T13" fmla="*/ T12 w 78"/>
                  <a:gd name="T14" fmla="+- 0 6473 6435"/>
                  <a:gd name="T15" fmla="*/ 6473 h 98"/>
                  <a:gd name="T16" fmla="+- 0 13278 13216"/>
                  <a:gd name="T17" fmla="*/ T16 w 78"/>
                  <a:gd name="T18" fmla="+- 0 6474 6435"/>
                  <a:gd name="T19" fmla="*/ 6474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8" h="98">
                    <a:moveTo>
                      <a:pt x="62" y="39"/>
                    </a:moveTo>
                    <a:lnTo>
                      <a:pt x="28" y="39"/>
                    </a:lnTo>
                    <a:lnTo>
                      <a:pt x="44" y="33"/>
                    </a:lnTo>
                    <a:lnTo>
                      <a:pt x="61" y="38"/>
                    </a:lnTo>
                    <a:lnTo>
                      <a:pt x="6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" name="Freeform 2075"/>
              <p:cNvSpPr>
                <a:spLocks/>
              </p:cNvSpPr>
              <p:nvPr/>
            </p:nvSpPr>
            <p:spPr bwMode="auto">
              <a:xfrm>
                <a:off x="13216" y="6435"/>
                <a:ext cx="78" cy="98"/>
              </a:xfrm>
              <a:custGeom>
                <a:avLst/>
                <a:gdLst>
                  <a:gd name="T0" fmla="+- 0 13277 13216"/>
                  <a:gd name="T1" fmla="*/ T0 w 78"/>
                  <a:gd name="T2" fmla="+- 0 6518 6435"/>
                  <a:gd name="T3" fmla="*/ 6518 h 98"/>
                  <a:gd name="T4" fmla="+- 0 13250 13216"/>
                  <a:gd name="T5" fmla="*/ T4 w 78"/>
                  <a:gd name="T6" fmla="+- 0 6518 6435"/>
                  <a:gd name="T7" fmla="*/ 6518 h 98"/>
                  <a:gd name="T8" fmla="+- 0 13261 13216"/>
                  <a:gd name="T9" fmla="*/ T8 w 78"/>
                  <a:gd name="T10" fmla="+- 0 6517 6435"/>
                  <a:gd name="T11" fmla="*/ 6517 h 98"/>
                  <a:gd name="T12" fmla="+- 0 13267 13216"/>
                  <a:gd name="T13" fmla="*/ T12 w 78"/>
                  <a:gd name="T14" fmla="+- 0 6510 6435"/>
                  <a:gd name="T15" fmla="*/ 6510 h 98"/>
                  <a:gd name="T16" fmla="+- 0 13268 13216"/>
                  <a:gd name="T17" fmla="*/ T16 w 78"/>
                  <a:gd name="T18" fmla="+- 0 6499 6435"/>
                  <a:gd name="T19" fmla="*/ 6499 h 98"/>
                  <a:gd name="T20" fmla="+- 0 13258 13216"/>
                  <a:gd name="T21" fmla="*/ T20 w 78"/>
                  <a:gd name="T22" fmla="+- 0 6484 6435"/>
                  <a:gd name="T23" fmla="*/ 6484 h 98"/>
                  <a:gd name="T24" fmla="+- 0 13285 13216"/>
                  <a:gd name="T25" fmla="*/ T24 w 78"/>
                  <a:gd name="T26" fmla="+- 0 6484 6435"/>
                  <a:gd name="T27" fmla="*/ 6484 h 98"/>
                  <a:gd name="T28" fmla="+- 0 13287 13216"/>
                  <a:gd name="T29" fmla="*/ T28 w 78"/>
                  <a:gd name="T30" fmla="+- 0 6487 6435"/>
                  <a:gd name="T31" fmla="*/ 6487 h 98"/>
                  <a:gd name="T32" fmla="+- 0 13284 13216"/>
                  <a:gd name="T33" fmla="*/ T32 w 78"/>
                  <a:gd name="T34" fmla="+- 0 6508 6435"/>
                  <a:gd name="T35" fmla="*/ 6508 h 98"/>
                  <a:gd name="T36" fmla="+- 0 13277 13216"/>
                  <a:gd name="T37" fmla="*/ T36 w 78"/>
                  <a:gd name="T38" fmla="+- 0 6518 6435"/>
                  <a:gd name="T39" fmla="*/ 6518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8" h="98">
                    <a:moveTo>
                      <a:pt x="61" y="83"/>
                    </a:moveTo>
                    <a:lnTo>
                      <a:pt x="34" y="83"/>
                    </a:lnTo>
                    <a:lnTo>
                      <a:pt x="45" y="82"/>
                    </a:lnTo>
                    <a:lnTo>
                      <a:pt x="51" y="75"/>
                    </a:lnTo>
                    <a:lnTo>
                      <a:pt x="52" y="64"/>
                    </a:lnTo>
                    <a:lnTo>
                      <a:pt x="42" y="49"/>
                    </a:lnTo>
                    <a:lnTo>
                      <a:pt x="69" y="49"/>
                    </a:lnTo>
                    <a:lnTo>
                      <a:pt x="71" y="52"/>
                    </a:lnTo>
                    <a:lnTo>
                      <a:pt x="68" y="73"/>
                    </a:lnTo>
                    <a:lnTo>
                      <a:pt x="61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" name="Freeform 2076"/>
              <p:cNvSpPr>
                <a:spLocks/>
              </p:cNvSpPr>
              <p:nvPr/>
            </p:nvSpPr>
            <p:spPr bwMode="auto">
              <a:xfrm>
                <a:off x="13216" y="6435"/>
                <a:ext cx="78" cy="98"/>
              </a:xfrm>
              <a:custGeom>
                <a:avLst/>
                <a:gdLst>
                  <a:gd name="T0" fmla="+- 0 13243 13216"/>
                  <a:gd name="T1" fmla="*/ T0 w 78"/>
                  <a:gd name="T2" fmla="+- 0 6533 6435"/>
                  <a:gd name="T3" fmla="*/ 6533 h 98"/>
                  <a:gd name="T4" fmla="+- 0 13228 13216"/>
                  <a:gd name="T5" fmla="*/ T4 w 78"/>
                  <a:gd name="T6" fmla="+- 0 6528 6435"/>
                  <a:gd name="T7" fmla="*/ 6528 h 98"/>
                  <a:gd name="T8" fmla="+- 0 13217 13216"/>
                  <a:gd name="T9" fmla="*/ T8 w 78"/>
                  <a:gd name="T10" fmla="+- 0 6516 6435"/>
                  <a:gd name="T11" fmla="*/ 6516 h 98"/>
                  <a:gd name="T12" fmla="+- 0 13216 13216"/>
                  <a:gd name="T13" fmla="*/ T12 w 78"/>
                  <a:gd name="T14" fmla="+- 0 6513 6435"/>
                  <a:gd name="T15" fmla="*/ 6513 h 98"/>
                  <a:gd name="T16" fmla="+- 0 13216 13216"/>
                  <a:gd name="T17" fmla="*/ T16 w 78"/>
                  <a:gd name="T18" fmla="+- 0 6509 6435"/>
                  <a:gd name="T19" fmla="*/ 6509 h 98"/>
                  <a:gd name="T20" fmla="+- 0 13235 13216"/>
                  <a:gd name="T21" fmla="*/ T20 w 78"/>
                  <a:gd name="T22" fmla="+- 0 6506 6435"/>
                  <a:gd name="T23" fmla="*/ 6506 h 98"/>
                  <a:gd name="T24" fmla="+- 0 13237 13216"/>
                  <a:gd name="T25" fmla="*/ T24 w 78"/>
                  <a:gd name="T26" fmla="+- 0 6513 6435"/>
                  <a:gd name="T27" fmla="*/ 6513 h 98"/>
                  <a:gd name="T28" fmla="+- 0 13241 13216"/>
                  <a:gd name="T29" fmla="*/ T28 w 78"/>
                  <a:gd name="T30" fmla="+- 0 6518 6435"/>
                  <a:gd name="T31" fmla="*/ 6518 h 98"/>
                  <a:gd name="T32" fmla="+- 0 13277 13216"/>
                  <a:gd name="T33" fmla="*/ T32 w 78"/>
                  <a:gd name="T34" fmla="+- 0 6518 6435"/>
                  <a:gd name="T35" fmla="*/ 6518 h 98"/>
                  <a:gd name="T36" fmla="+- 0 13274 13216"/>
                  <a:gd name="T37" fmla="*/ T36 w 78"/>
                  <a:gd name="T38" fmla="+- 0 6522 6435"/>
                  <a:gd name="T39" fmla="*/ 6522 h 98"/>
                  <a:gd name="T40" fmla="+- 0 13259 13216"/>
                  <a:gd name="T41" fmla="*/ T40 w 78"/>
                  <a:gd name="T42" fmla="+- 0 6531 6435"/>
                  <a:gd name="T43" fmla="*/ 6531 h 98"/>
                  <a:gd name="T44" fmla="+- 0 13243 13216"/>
                  <a:gd name="T45" fmla="*/ T44 w 78"/>
                  <a:gd name="T46" fmla="+- 0 6533 6435"/>
                  <a:gd name="T47" fmla="*/ 6533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8" h="98">
                    <a:moveTo>
                      <a:pt x="27" y="98"/>
                    </a:moveTo>
                    <a:lnTo>
                      <a:pt x="12" y="93"/>
                    </a:lnTo>
                    <a:lnTo>
                      <a:pt x="1" y="81"/>
                    </a:lnTo>
                    <a:lnTo>
                      <a:pt x="0" y="78"/>
                    </a:lnTo>
                    <a:lnTo>
                      <a:pt x="0" y="74"/>
                    </a:lnTo>
                    <a:lnTo>
                      <a:pt x="19" y="71"/>
                    </a:lnTo>
                    <a:lnTo>
                      <a:pt x="21" y="78"/>
                    </a:lnTo>
                    <a:lnTo>
                      <a:pt x="25" y="83"/>
                    </a:lnTo>
                    <a:lnTo>
                      <a:pt x="61" y="83"/>
                    </a:lnTo>
                    <a:lnTo>
                      <a:pt x="58" y="87"/>
                    </a:lnTo>
                    <a:lnTo>
                      <a:pt x="43" y="96"/>
                    </a:lnTo>
                    <a:lnTo>
                      <a:pt x="27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4" name="Group 2077"/>
            <p:cNvGrpSpPr>
              <a:grpSpLocks/>
            </p:cNvGrpSpPr>
            <p:nvPr/>
          </p:nvGrpSpPr>
          <p:grpSpPr bwMode="auto">
            <a:xfrm>
              <a:off x="12828" y="6598"/>
              <a:ext cx="55" cy="131"/>
              <a:chOff x="12828" y="6598"/>
              <a:chExt cx="55" cy="131"/>
            </a:xfrm>
          </p:grpSpPr>
          <p:sp>
            <p:nvSpPr>
              <p:cNvPr id="3112" name="Freeform 2078"/>
              <p:cNvSpPr>
                <a:spLocks/>
              </p:cNvSpPr>
              <p:nvPr/>
            </p:nvSpPr>
            <p:spPr bwMode="auto">
              <a:xfrm>
                <a:off x="12828" y="6598"/>
                <a:ext cx="55" cy="131"/>
              </a:xfrm>
              <a:custGeom>
                <a:avLst/>
                <a:gdLst>
                  <a:gd name="T0" fmla="+- 0 12838 12828"/>
                  <a:gd name="T1" fmla="*/ T0 w 55"/>
                  <a:gd name="T2" fmla="+- 0 6729 6598"/>
                  <a:gd name="T3" fmla="*/ 6729 h 131"/>
                  <a:gd name="T4" fmla="+- 0 12832 12828"/>
                  <a:gd name="T5" fmla="*/ T4 w 55"/>
                  <a:gd name="T6" fmla="+- 0 6711 6598"/>
                  <a:gd name="T7" fmla="*/ 6711 h 131"/>
                  <a:gd name="T8" fmla="+- 0 12829 12828"/>
                  <a:gd name="T9" fmla="*/ T8 w 55"/>
                  <a:gd name="T10" fmla="+- 0 6691 6598"/>
                  <a:gd name="T11" fmla="*/ 6691 h 131"/>
                  <a:gd name="T12" fmla="+- 0 12828 12828"/>
                  <a:gd name="T13" fmla="*/ T12 w 55"/>
                  <a:gd name="T14" fmla="+- 0 6679 6598"/>
                  <a:gd name="T15" fmla="*/ 6679 h 131"/>
                  <a:gd name="T16" fmla="+- 0 12830 12828"/>
                  <a:gd name="T17" fmla="*/ T16 w 55"/>
                  <a:gd name="T18" fmla="+- 0 6656 6598"/>
                  <a:gd name="T19" fmla="*/ 6656 h 131"/>
                  <a:gd name="T20" fmla="+- 0 12836 12828"/>
                  <a:gd name="T21" fmla="*/ T20 w 55"/>
                  <a:gd name="T22" fmla="+- 0 6635 6598"/>
                  <a:gd name="T23" fmla="*/ 6635 h 131"/>
                  <a:gd name="T24" fmla="+- 0 12846 12828"/>
                  <a:gd name="T25" fmla="*/ T24 w 55"/>
                  <a:gd name="T26" fmla="+- 0 6618 6598"/>
                  <a:gd name="T27" fmla="*/ 6618 h 131"/>
                  <a:gd name="T28" fmla="+- 0 12858 12828"/>
                  <a:gd name="T29" fmla="*/ T28 w 55"/>
                  <a:gd name="T30" fmla="+- 0 6604 6598"/>
                  <a:gd name="T31" fmla="*/ 6604 h 131"/>
                  <a:gd name="T32" fmla="+- 0 12883 12828"/>
                  <a:gd name="T33" fmla="*/ T32 w 55"/>
                  <a:gd name="T34" fmla="+- 0 6598 6598"/>
                  <a:gd name="T35" fmla="*/ 6598 h 131"/>
                  <a:gd name="T36" fmla="+- 0 12870 12828"/>
                  <a:gd name="T37" fmla="*/ T36 w 55"/>
                  <a:gd name="T38" fmla="+- 0 6612 6598"/>
                  <a:gd name="T39" fmla="*/ 6612 h 131"/>
                  <a:gd name="T40" fmla="+- 0 12860 12828"/>
                  <a:gd name="T41" fmla="*/ T40 w 55"/>
                  <a:gd name="T42" fmla="+- 0 6628 6598"/>
                  <a:gd name="T43" fmla="*/ 6628 h 131"/>
                  <a:gd name="T44" fmla="+- 0 12852 12828"/>
                  <a:gd name="T45" fmla="*/ T44 w 55"/>
                  <a:gd name="T46" fmla="+- 0 6647 6598"/>
                  <a:gd name="T47" fmla="*/ 6647 h 131"/>
                  <a:gd name="T48" fmla="+- 0 12848 12828"/>
                  <a:gd name="T49" fmla="*/ T48 w 55"/>
                  <a:gd name="T50" fmla="+- 0 6669 6598"/>
                  <a:gd name="T51" fmla="*/ 6669 h 131"/>
                  <a:gd name="T52" fmla="+- 0 12848 12828"/>
                  <a:gd name="T53" fmla="*/ T52 w 55"/>
                  <a:gd name="T54" fmla="+- 0 6694 6598"/>
                  <a:gd name="T55" fmla="*/ 6694 h 131"/>
                  <a:gd name="T56" fmla="+- 0 12851 12828"/>
                  <a:gd name="T57" fmla="*/ T56 w 55"/>
                  <a:gd name="T58" fmla="+- 0 6714 6598"/>
                  <a:gd name="T59" fmla="*/ 6714 h 131"/>
                  <a:gd name="T60" fmla="+- 0 12857 12828"/>
                  <a:gd name="T61" fmla="*/ T60 w 55"/>
                  <a:gd name="T62" fmla="+- 0 6728 6598"/>
                  <a:gd name="T63" fmla="*/ 6728 h 131"/>
                  <a:gd name="T64" fmla="+- 0 12838 12828"/>
                  <a:gd name="T65" fmla="*/ T64 w 55"/>
                  <a:gd name="T66" fmla="+- 0 6729 6598"/>
                  <a:gd name="T67" fmla="*/ 6729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10" y="131"/>
                    </a:moveTo>
                    <a:lnTo>
                      <a:pt x="4" y="113"/>
                    </a:lnTo>
                    <a:lnTo>
                      <a:pt x="1" y="93"/>
                    </a:lnTo>
                    <a:lnTo>
                      <a:pt x="0" y="81"/>
                    </a:lnTo>
                    <a:lnTo>
                      <a:pt x="2" y="58"/>
                    </a:lnTo>
                    <a:lnTo>
                      <a:pt x="8" y="37"/>
                    </a:lnTo>
                    <a:lnTo>
                      <a:pt x="18" y="20"/>
                    </a:lnTo>
                    <a:lnTo>
                      <a:pt x="30" y="6"/>
                    </a:lnTo>
                    <a:lnTo>
                      <a:pt x="55" y="0"/>
                    </a:lnTo>
                    <a:lnTo>
                      <a:pt x="42" y="14"/>
                    </a:lnTo>
                    <a:lnTo>
                      <a:pt x="32" y="30"/>
                    </a:lnTo>
                    <a:lnTo>
                      <a:pt x="24" y="49"/>
                    </a:lnTo>
                    <a:lnTo>
                      <a:pt x="20" y="71"/>
                    </a:lnTo>
                    <a:lnTo>
                      <a:pt x="20" y="96"/>
                    </a:lnTo>
                    <a:lnTo>
                      <a:pt x="23" y="116"/>
                    </a:lnTo>
                    <a:lnTo>
                      <a:pt x="29" y="130"/>
                    </a:lnTo>
                    <a:lnTo>
                      <a:pt x="1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5" name="Group 2079"/>
            <p:cNvGrpSpPr>
              <a:grpSpLocks/>
            </p:cNvGrpSpPr>
            <p:nvPr/>
          </p:nvGrpSpPr>
          <p:grpSpPr bwMode="auto">
            <a:xfrm>
              <a:off x="12872" y="6603"/>
              <a:ext cx="69" cy="97"/>
              <a:chOff x="12872" y="6603"/>
              <a:chExt cx="69" cy="97"/>
            </a:xfrm>
          </p:grpSpPr>
          <p:sp>
            <p:nvSpPr>
              <p:cNvPr id="3109" name="Freeform 2080"/>
              <p:cNvSpPr>
                <a:spLocks/>
              </p:cNvSpPr>
              <p:nvPr/>
            </p:nvSpPr>
            <p:spPr bwMode="auto">
              <a:xfrm>
                <a:off x="12872" y="6603"/>
                <a:ext cx="69" cy="97"/>
              </a:xfrm>
              <a:custGeom>
                <a:avLst/>
                <a:gdLst>
                  <a:gd name="T0" fmla="+- 0 12885 12872"/>
                  <a:gd name="T1" fmla="*/ T0 w 69"/>
                  <a:gd name="T2" fmla="+- 0 6635 6603"/>
                  <a:gd name="T3" fmla="*/ 6635 h 97"/>
                  <a:gd name="T4" fmla="+- 0 12888 12872"/>
                  <a:gd name="T5" fmla="*/ T4 w 69"/>
                  <a:gd name="T6" fmla="+- 0 6619 6603"/>
                  <a:gd name="T7" fmla="*/ 6619 h 97"/>
                  <a:gd name="T8" fmla="+- 0 12915 12872"/>
                  <a:gd name="T9" fmla="*/ T8 w 69"/>
                  <a:gd name="T10" fmla="+- 0 6603 6603"/>
                  <a:gd name="T11" fmla="*/ 6603 h 97"/>
                  <a:gd name="T12" fmla="+- 0 12934 12872"/>
                  <a:gd name="T13" fmla="*/ T12 w 69"/>
                  <a:gd name="T14" fmla="+- 0 6603 6603"/>
                  <a:gd name="T15" fmla="*/ 6603 h 97"/>
                  <a:gd name="T16" fmla="+- 0 12930 12872"/>
                  <a:gd name="T17" fmla="*/ T16 w 69"/>
                  <a:gd name="T18" fmla="+- 0 6621 6603"/>
                  <a:gd name="T19" fmla="*/ 6621 h 97"/>
                  <a:gd name="T20" fmla="+- 0 12911 12872"/>
                  <a:gd name="T21" fmla="*/ T20 w 69"/>
                  <a:gd name="T22" fmla="+- 0 6621 6603"/>
                  <a:gd name="T23" fmla="*/ 6621 h 97"/>
                  <a:gd name="T24" fmla="+- 0 12885 12872"/>
                  <a:gd name="T25" fmla="*/ T24 w 69"/>
                  <a:gd name="T26" fmla="+- 0 6635 6603"/>
                  <a:gd name="T27" fmla="*/ 6635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" h="97">
                    <a:moveTo>
                      <a:pt x="13" y="32"/>
                    </a:moveTo>
                    <a:lnTo>
                      <a:pt x="16" y="16"/>
                    </a:lnTo>
                    <a:lnTo>
                      <a:pt x="43" y="0"/>
                    </a:lnTo>
                    <a:lnTo>
                      <a:pt x="62" y="0"/>
                    </a:lnTo>
                    <a:lnTo>
                      <a:pt x="58" y="18"/>
                    </a:lnTo>
                    <a:lnTo>
                      <a:pt x="39" y="18"/>
                    </a:lnTo>
                    <a:lnTo>
                      <a:pt x="1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" name="Freeform 2081"/>
              <p:cNvSpPr>
                <a:spLocks/>
              </p:cNvSpPr>
              <p:nvPr/>
            </p:nvSpPr>
            <p:spPr bwMode="auto">
              <a:xfrm>
                <a:off x="12872" y="6603"/>
                <a:ext cx="69" cy="97"/>
              </a:xfrm>
              <a:custGeom>
                <a:avLst/>
                <a:gdLst>
                  <a:gd name="T0" fmla="+- 0 12918 12872"/>
                  <a:gd name="T1" fmla="*/ T0 w 69"/>
                  <a:gd name="T2" fmla="+- 0 6684 6603"/>
                  <a:gd name="T3" fmla="*/ 6684 h 97"/>
                  <a:gd name="T4" fmla="+- 0 12899 12872"/>
                  <a:gd name="T5" fmla="*/ T4 w 69"/>
                  <a:gd name="T6" fmla="+- 0 6684 6603"/>
                  <a:gd name="T7" fmla="*/ 6684 h 97"/>
                  <a:gd name="T8" fmla="+- 0 12911 12872"/>
                  <a:gd name="T9" fmla="*/ T8 w 69"/>
                  <a:gd name="T10" fmla="+- 0 6621 6603"/>
                  <a:gd name="T11" fmla="*/ 6621 h 97"/>
                  <a:gd name="T12" fmla="+- 0 12930 12872"/>
                  <a:gd name="T13" fmla="*/ T12 w 69"/>
                  <a:gd name="T14" fmla="+- 0 6621 6603"/>
                  <a:gd name="T15" fmla="*/ 6621 h 97"/>
                  <a:gd name="T16" fmla="+- 0 12918 12872"/>
                  <a:gd name="T17" fmla="*/ T16 w 69"/>
                  <a:gd name="T18" fmla="+- 0 6684 6603"/>
                  <a:gd name="T19" fmla="*/ 668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46" y="81"/>
                    </a:moveTo>
                    <a:lnTo>
                      <a:pt x="27" y="81"/>
                    </a:lnTo>
                    <a:lnTo>
                      <a:pt x="39" y="18"/>
                    </a:lnTo>
                    <a:lnTo>
                      <a:pt x="58" y="18"/>
                    </a:lnTo>
                    <a:lnTo>
                      <a:pt x="46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" name="Freeform 2082"/>
              <p:cNvSpPr>
                <a:spLocks/>
              </p:cNvSpPr>
              <p:nvPr/>
            </p:nvSpPr>
            <p:spPr bwMode="auto">
              <a:xfrm>
                <a:off x="12872" y="6603"/>
                <a:ext cx="69" cy="97"/>
              </a:xfrm>
              <a:custGeom>
                <a:avLst/>
                <a:gdLst>
                  <a:gd name="T0" fmla="+- 0 12937 12872"/>
                  <a:gd name="T1" fmla="*/ T0 w 69"/>
                  <a:gd name="T2" fmla="+- 0 6700 6603"/>
                  <a:gd name="T3" fmla="*/ 6700 h 97"/>
                  <a:gd name="T4" fmla="+- 0 12872 12872"/>
                  <a:gd name="T5" fmla="*/ T4 w 69"/>
                  <a:gd name="T6" fmla="+- 0 6700 6603"/>
                  <a:gd name="T7" fmla="*/ 6700 h 97"/>
                  <a:gd name="T8" fmla="+- 0 12875 12872"/>
                  <a:gd name="T9" fmla="*/ T8 w 69"/>
                  <a:gd name="T10" fmla="+- 0 6684 6603"/>
                  <a:gd name="T11" fmla="*/ 6684 h 97"/>
                  <a:gd name="T12" fmla="+- 0 12940 12872"/>
                  <a:gd name="T13" fmla="*/ T12 w 69"/>
                  <a:gd name="T14" fmla="+- 0 6684 6603"/>
                  <a:gd name="T15" fmla="*/ 6684 h 97"/>
                  <a:gd name="T16" fmla="+- 0 12937 12872"/>
                  <a:gd name="T17" fmla="*/ T16 w 69"/>
                  <a:gd name="T18" fmla="+- 0 6700 6603"/>
                  <a:gd name="T19" fmla="*/ 6700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" h="97">
                    <a:moveTo>
                      <a:pt x="65" y="97"/>
                    </a:moveTo>
                    <a:lnTo>
                      <a:pt x="0" y="97"/>
                    </a:lnTo>
                    <a:lnTo>
                      <a:pt x="3" y="81"/>
                    </a:lnTo>
                    <a:lnTo>
                      <a:pt x="68" y="81"/>
                    </a:lnTo>
                    <a:lnTo>
                      <a:pt x="65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6" name="Group 2083"/>
            <p:cNvGrpSpPr>
              <a:grpSpLocks/>
            </p:cNvGrpSpPr>
            <p:nvPr/>
          </p:nvGrpSpPr>
          <p:grpSpPr bwMode="auto">
            <a:xfrm>
              <a:off x="12992" y="6626"/>
              <a:ext cx="78" cy="76"/>
              <a:chOff x="12992" y="6626"/>
              <a:chExt cx="78" cy="76"/>
            </a:xfrm>
          </p:grpSpPr>
          <p:sp>
            <p:nvSpPr>
              <p:cNvPr id="3106" name="Freeform 2084"/>
              <p:cNvSpPr>
                <a:spLocks/>
              </p:cNvSpPr>
              <p:nvPr/>
            </p:nvSpPr>
            <p:spPr bwMode="auto">
              <a:xfrm>
                <a:off x="12992" y="6626"/>
                <a:ext cx="78" cy="76"/>
              </a:xfrm>
              <a:custGeom>
                <a:avLst/>
                <a:gdLst>
                  <a:gd name="T0" fmla="+- 0 13027 12992"/>
                  <a:gd name="T1" fmla="*/ T0 w 78"/>
                  <a:gd name="T2" fmla="+- 0 6701 6626"/>
                  <a:gd name="T3" fmla="*/ 6701 h 76"/>
                  <a:gd name="T4" fmla="+- 0 13013 12992"/>
                  <a:gd name="T5" fmla="*/ T4 w 78"/>
                  <a:gd name="T6" fmla="+- 0 6701 6626"/>
                  <a:gd name="T7" fmla="*/ 6701 h 76"/>
                  <a:gd name="T8" fmla="+- 0 12997 12992"/>
                  <a:gd name="T9" fmla="*/ T8 w 78"/>
                  <a:gd name="T10" fmla="+- 0 6695 6626"/>
                  <a:gd name="T11" fmla="*/ 6695 h 76"/>
                  <a:gd name="T12" fmla="+- 0 12992 12992"/>
                  <a:gd name="T13" fmla="*/ T12 w 78"/>
                  <a:gd name="T14" fmla="+- 0 6681 6626"/>
                  <a:gd name="T15" fmla="*/ 6681 h 76"/>
                  <a:gd name="T16" fmla="+- 0 12994 12992"/>
                  <a:gd name="T17" fmla="*/ T16 w 78"/>
                  <a:gd name="T18" fmla="+- 0 6662 6626"/>
                  <a:gd name="T19" fmla="*/ 6662 h 76"/>
                  <a:gd name="T20" fmla="+- 0 12999 12992"/>
                  <a:gd name="T21" fmla="*/ T20 w 78"/>
                  <a:gd name="T22" fmla="+- 0 6642 6626"/>
                  <a:gd name="T23" fmla="*/ 6642 h 76"/>
                  <a:gd name="T24" fmla="+- 0 13021 12992"/>
                  <a:gd name="T25" fmla="*/ T24 w 78"/>
                  <a:gd name="T26" fmla="+- 0 6626 6626"/>
                  <a:gd name="T27" fmla="*/ 6626 h 76"/>
                  <a:gd name="T28" fmla="+- 0 13011 12992"/>
                  <a:gd name="T29" fmla="*/ T28 w 78"/>
                  <a:gd name="T30" fmla="+- 0 6677 6626"/>
                  <a:gd name="T31" fmla="*/ 6677 h 76"/>
                  <a:gd name="T32" fmla="+- 0 13023 12992"/>
                  <a:gd name="T33" fmla="*/ T32 w 78"/>
                  <a:gd name="T34" fmla="+- 0 6686 6626"/>
                  <a:gd name="T35" fmla="*/ 6686 h 76"/>
                  <a:gd name="T36" fmla="+- 0 13058 12992"/>
                  <a:gd name="T37" fmla="*/ T36 w 78"/>
                  <a:gd name="T38" fmla="+- 0 6686 6626"/>
                  <a:gd name="T39" fmla="*/ 6686 h 76"/>
                  <a:gd name="T40" fmla="+- 0 13058 12992"/>
                  <a:gd name="T41" fmla="*/ T40 w 78"/>
                  <a:gd name="T42" fmla="+- 0 6687 6626"/>
                  <a:gd name="T43" fmla="*/ 6687 h 76"/>
                  <a:gd name="T44" fmla="+- 0 13038 12992"/>
                  <a:gd name="T45" fmla="*/ T44 w 78"/>
                  <a:gd name="T46" fmla="+- 0 6687 6626"/>
                  <a:gd name="T47" fmla="*/ 6687 h 76"/>
                  <a:gd name="T48" fmla="+- 0 13033 12992"/>
                  <a:gd name="T49" fmla="*/ T48 w 78"/>
                  <a:gd name="T50" fmla="+- 0 6695 6626"/>
                  <a:gd name="T51" fmla="*/ 6695 h 76"/>
                  <a:gd name="T52" fmla="+- 0 13027 12992"/>
                  <a:gd name="T53" fmla="*/ T52 w 78"/>
                  <a:gd name="T54" fmla="+- 0 6701 6626"/>
                  <a:gd name="T55" fmla="*/ 6701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78" h="76">
                    <a:moveTo>
                      <a:pt x="35" y="75"/>
                    </a:moveTo>
                    <a:lnTo>
                      <a:pt x="21" y="75"/>
                    </a:lnTo>
                    <a:lnTo>
                      <a:pt x="5" y="69"/>
                    </a:lnTo>
                    <a:lnTo>
                      <a:pt x="0" y="55"/>
                    </a:lnTo>
                    <a:lnTo>
                      <a:pt x="2" y="36"/>
                    </a:lnTo>
                    <a:lnTo>
                      <a:pt x="7" y="16"/>
                    </a:lnTo>
                    <a:lnTo>
                      <a:pt x="29" y="0"/>
                    </a:lnTo>
                    <a:lnTo>
                      <a:pt x="19" y="51"/>
                    </a:lnTo>
                    <a:lnTo>
                      <a:pt x="31" y="60"/>
                    </a:lnTo>
                    <a:lnTo>
                      <a:pt x="66" y="60"/>
                    </a:lnTo>
                    <a:lnTo>
                      <a:pt x="66" y="61"/>
                    </a:lnTo>
                    <a:lnTo>
                      <a:pt x="46" y="61"/>
                    </a:lnTo>
                    <a:lnTo>
                      <a:pt x="41" y="69"/>
                    </a:lnTo>
                    <a:lnTo>
                      <a:pt x="35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" name="Freeform 2085"/>
              <p:cNvSpPr>
                <a:spLocks/>
              </p:cNvSpPr>
              <p:nvPr/>
            </p:nvSpPr>
            <p:spPr bwMode="auto">
              <a:xfrm>
                <a:off x="12992" y="6626"/>
                <a:ext cx="78" cy="76"/>
              </a:xfrm>
              <a:custGeom>
                <a:avLst/>
                <a:gdLst>
                  <a:gd name="T0" fmla="+- 0 13058 12992"/>
                  <a:gd name="T1" fmla="*/ T0 w 78"/>
                  <a:gd name="T2" fmla="+- 0 6686 6626"/>
                  <a:gd name="T3" fmla="*/ 6686 h 76"/>
                  <a:gd name="T4" fmla="+- 0 13023 12992"/>
                  <a:gd name="T5" fmla="*/ T4 w 78"/>
                  <a:gd name="T6" fmla="+- 0 6686 6626"/>
                  <a:gd name="T7" fmla="*/ 6686 h 76"/>
                  <a:gd name="T8" fmla="+- 0 13037 12992"/>
                  <a:gd name="T9" fmla="*/ T8 w 78"/>
                  <a:gd name="T10" fmla="+- 0 6678 6626"/>
                  <a:gd name="T11" fmla="*/ 6678 h 76"/>
                  <a:gd name="T12" fmla="+- 0 13043 12992"/>
                  <a:gd name="T13" fmla="*/ T12 w 78"/>
                  <a:gd name="T14" fmla="+- 0 6658 6626"/>
                  <a:gd name="T15" fmla="*/ 6658 h 76"/>
                  <a:gd name="T16" fmla="+- 0 13047 12992"/>
                  <a:gd name="T17" fmla="*/ T16 w 78"/>
                  <a:gd name="T18" fmla="+- 0 6638 6626"/>
                  <a:gd name="T19" fmla="*/ 6638 h 76"/>
                  <a:gd name="T20" fmla="+- 0 13069 12992"/>
                  <a:gd name="T21" fmla="*/ T20 w 78"/>
                  <a:gd name="T22" fmla="+- 0 6626 6626"/>
                  <a:gd name="T23" fmla="*/ 6626 h 76"/>
                  <a:gd name="T24" fmla="+- 0 13058 12992"/>
                  <a:gd name="T25" fmla="*/ T24 w 78"/>
                  <a:gd name="T26" fmla="+- 0 6686 6626"/>
                  <a:gd name="T27" fmla="*/ 6686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6" y="60"/>
                    </a:moveTo>
                    <a:lnTo>
                      <a:pt x="31" y="60"/>
                    </a:lnTo>
                    <a:lnTo>
                      <a:pt x="45" y="52"/>
                    </a:lnTo>
                    <a:lnTo>
                      <a:pt x="51" y="32"/>
                    </a:lnTo>
                    <a:lnTo>
                      <a:pt x="55" y="12"/>
                    </a:lnTo>
                    <a:lnTo>
                      <a:pt x="77" y="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" name="Freeform 2086"/>
              <p:cNvSpPr>
                <a:spLocks/>
              </p:cNvSpPr>
              <p:nvPr/>
            </p:nvSpPr>
            <p:spPr bwMode="auto">
              <a:xfrm>
                <a:off x="12992" y="6626"/>
                <a:ext cx="78" cy="76"/>
              </a:xfrm>
              <a:custGeom>
                <a:avLst/>
                <a:gdLst>
                  <a:gd name="T0" fmla="+- 0 13055 12992"/>
                  <a:gd name="T1" fmla="*/ T0 w 78"/>
                  <a:gd name="T2" fmla="+- 0 6700 6626"/>
                  <a:gd name="T3" fmla="*/ 6700 h 76"/>
                  <a:gd name="T4" fmla="+- 0 13037 12992"/>
                  <a:gd name="T5" fmla="*/ T4 w 78"/>
                  <a:gd name="T6" fmla="+- 0 6700 6626"/>
                  <a:gd name="T7" fmla="*/ 6700 h 76"/>
                  <a:gd name="T8" fmla="+- 0 13037 12992"/>
                  <a:gd name="T9" fmla="*/ T8 w 78"/>
                  <a:gd name="T10" fmla="+- 0 6695 6626"/>
                  <a:gd name="T11" fmla="*/ 6695 h 76"/>
                  <a:gd name="T12" fmla="+- 0 13039 12992"/>
                  <a:gd name="T13" fmla="*/ T12 w 78"/>
                  <a:gd name="T14" fmla="+- 0 6689 6626"/>
                  <a:gd name="T15" fmla="*/ 6689 h 76"/>
                  <a:gd name="T16" fmla="+- 0 13038 12992"/>
                  <a:gd name="T17" fmla="*/ T16 w 78"/>
                  <a:gd name="T18" fmla="+- 0 6687 6626"/>
                  <a:gd name="T19" fmla="*/ 6687 h 76"/>
                  <a:gd name="T20" fmla="+- 0 13058 12992"/>
                  <a:gd name="T21" fmla="*/ T20 w 78"/>
                  <a:gd name="T22" fmla="+- 0 6687 6626"/>
                  <a:gd name="T23" fmla="*/ 6687 h 76"/>
                  <a:gd name="T24" fmla="+- 0 13055 12992"/>
                  <a:gd name="T25" fmla="*/ T24 w 78"/>
                  <a:gd name="T26" fmla="+- 0 6700 6626"/>
                  <a:gd name="T27" fmla="*/ 670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8" h="76">
                    <a:moveTo>
                      <a:pt x="63" y="74"/>
                    </a:moveTo>
                    <a:lnTo>
                      <a:pt x="45" y="74"/>
                    </a:lnTo>
                    <a:lnTo>
                      <a:pt x="45" y="69"/>
                    </a:lnTo>
                    <a:lnTo>
                      <a:pt x="47" y="63"/>
                    </a:lnTo>
                    <a:lnTo>
                      <a:pt x="46" y="61"/>
                    </a:lnTo>
                    <a:lnTo>
                      <a:pt x="66" y="61"/>
                    </a:lnTo>
                    <a:lnTo>
                      <a:pt x="6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7" name="Group 2087"/>
            <p:cNvGrpSpPr>
              <a:grpSpLocks/>
            </p:cNvGrpSpPr>
            <p:nvPr/>
          </p:nvGrpSpPr>
          <p:grpSpPr bwMode="auto">
            <a:xfrm>
              <a:off x="13074" y="6624"/>
              <a:ext cx="77" cy="76"/>
              <a:chOff x="13074" y="6624"/>
              <a:chExt cx="77" cy="76"/>
            </a:xfrm>
          </p:grpSpPr>
          <p:sp>
            <p:nvSpPr>
              <p:cNvPr id="3231" name="Freeform 2088"/>
              <p:cNvSpPr>
                <a:spLocks/>
              </p:cNvSpPr>
              <p:nvPr/>
            </p:nvSpPr>
            <p:spPr bwMode="auto">
              <a:xfrm>
                <a:off x="13074" y="6624"/>
                <a:ext cx="77" cy="76"/>
              </a:xfrm>
              <a:custGeom>
                <a:avLst/>
                <a:gdLst>
                  <a:gd name="T0" fmla="+- 0 13114 13074"/>
                  <a:gd name="T1" fmla="*/ T0 w 77"/>
                  <a:gd name="T2" fmla="+- 0 6638 6624"/>
                  <a:gd name="T3" fmla="*/ 6638 h 76"/>
                  <a:gd name="T4" fmla="+- 0 13104 13074"/>
                  <a:gd name="T5" fmla="*/ T4 w 77"/>
                  <a:gd name="T6" fmla="+- 0 6638 6624"/>
                  <a:gd name="T7" fmla="*/ 6638 h 76"/>
                  <a:gd name="T8" fmla="+- 0 13110 13074"/>
                  <a:gd name="T9" fmla="*/ T8 w 77"/>
                  <a:gd name="T10" fmla="+- 0 6630 6624"/>
                  <a:gd name="T11" fmla="*/ 6630 h 76"/>
                  <a:gd name="T12" fmla="+- 0 13117 13074"/>
                  <a:gd name="T13" fmla="*/ T12 w 77"/>
                  <a:gd name="T14" fmla="+- 0 6624 6624"/>
                  <a:gd name="T15" fmla="*/ 6624 h 76"/>
                  <a:gd name="T16" fmla="+- 0 13130 13074"/>
                  <a:gd name="T17" fmla="*/ T16 w 77"/>
                  <a:gd name="T18" fmla="+- 0 6624 6624"/>
                  <a:gd name="T19" fmla="*/ 6624 h 76"/>
                  <a:gd name="T20" fmla="+- 0 13146 13074"/>
                  <a:gd name="T21" fmla="*/ T20 w 77"/>
                  <a:gd name="T22" fmla="+- 0 6630 6624"/>
                  <a:gd name="T23" fmla="*/ 6630 h 76"/>
                  <a:gd name="T24" fmla="+- 0 13148 13074"/>
                  <a:gd name="T25" fmla="*/ T24 w 77"/>
                  <a:gd name="T26" fmla="+- 0 6636 6624"/>
                  <a:gd name="T27" fmla="*/ 6636 h 76"/>
                  <a:gd name="T28" fmla="+- 0 13132 13074"/>
                  <a:gd name="T29" fmla="*/ T28 w 77"/>
                  <a:gd name="T30" fmla="+- 0 6636 6624"/>
                  <a:gd name="T31" fmla="*/ 6636 h 76"/>
                  <a:gd name="T32" fmla="+- 0 13114 13074"/>
                  <a:gd name="T33" fmla="*/ T32 w 77"/>
                  <a:gd name="T34" fmla="+- 0 6638 6624"/>
                  <a:gd name="T35" fmla="*/ 6638 h 76"/>
                  <a:gd name="T36" fmla="+- 0 13114 13074"/>
                  <a:gd name="T37" fmla="*/ T36 w 77"/>
                  <a:gd name="T38" fmla="+- 0 6638 6624"/>
                  <a:gd name="T39" fmla="*/ 6638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76">
                    <a:moveTo>
                      <a:pt x="40" y="14"/>
                    </a:moveTo>
                    <a:lnTo>
                      <a:pt x="30" y="14"/>
                    </a:lnTo>
                    <a:lnTo>
                      <a:pt x="36" y="6"/>
                    </a:lnTo>
                    <a:lnTo>
                      <a:pt x="43" y="0"/>
                    </a:lnTo>
                    <a:lnTo>
                      <a:pt x="56" y="0"/>
                    </a:lnTo>
                    <a:lnTo>
                      <a:pt x="72" y="6"/>
                    </a:lnTo>
                    <a:lnTo>
                      <a:pt x="74" y="12"/>
                    </a:lnTo>
                    <a:lnTo>
                      <a:pt x="58" y="12"/>
                    </a:lnTo>
                    <a:lnTo>
                      <a:pt x="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" name="Freeform 2089"/>
              <p:cNvSpPr>
                <a:spLocks/>
              </p:cNvSpPr>
              <p:nvPr/>
            </p:nvSpPr>
            <p:spPr bwMode="auto">
              <a:xfrm>
                <a:off x="13074" y="6624"/>
                <a:ext cx="77" cy="76"/>
              </a:xfrm>
              <a:custGeom>
                <a:avLst/>
                <a:gdLst>
                  <a:gd name="T0" fmla="+- 0 13074 13074"/>
                  <a:gd name="T1" fmla="*/ T0 w 77"/>
                  <a:gd name="T2" fmla="+- 0 6700 6624"/>
                  <a:gd name="T3" fmla="*/ 6700 h 76"/>
                  <a:gd name="T4" fmla="+- 0 13088 13074"/>
                  <a:gd name="T5" fmla="*/ T4 w 77"/>
                  <a:gd name="T6" fmla="+- 0 6626 6624"/>
                  <a:gd name="T7" fmla="*/ 6626 h 76"/>
                  <a:gd name="T8" fmla="+- 0 13106 13074"/>
                  <a:gd name="T9" fmla="*/ T8 w 77"/>
                  <a:gd name="T10" fmla="+- 0 6626 6624"/>
                  <a:gd name="T11" fmla="*/ 6626 h 76"/>
                  <a:gd name="T12" fmla="+- 0 13104 13074"/>
                  <a:gd name="T13" fmla="*/ T12 w 77"/>
                  <a:gd name="T14" fmla="+- 0 6638 6624"/>
                  <a:gd name="T15" fmla="*/ 6638 h 76"/>
                  <a:gd name="T16" fmla="+- 0 13114 13074"/>
                  <a:gd name="T17" fmla="*/ T16 w 77"/>
                  <a:gd name="T18" fmla="+- 0 6638 6624"/>
                  <a:gd name="T19" fmla="*/ 6638 h 76"/>
                  <a:gd name="T20" fmla="+- 0 13109 13074"/>
                  <a:gd name="T21" fmla="*/ T20 w 77"/>
                  <a:gd name="T22" fmla="+- 0 6644 6624"/>
                  <a:gd name="T23" fmla="*/ 6644 h 76"/>
                  <a:gd name="T24" fmla="+- 0 13100 13074"/>
                  <a:gd name="T25" fmla="*/ T24 w 77"/>
                  <a:gd name="T26" fmla="+- 0 6660 6624"/>
                  <a:gd name="T27" fmla="*/ 6660 h 76"/>
                  <a:gd name="T28" fmla="+- 0 13097 13074"/>
                  <a:gd name="T29" fmla="*/ T28 w 77"/>
                  <a:gd name="T30" fmla="+- 0 6681 6624"/>
                  <a:gd name="T31" fmla="*/ 6681 h 76"/>
                  <a:gd name="T32" fmla="+- 0 13074 13074"/>
                  <a:gd name="T33" fmla="*/ T32 w 77"/>
                  <a:gd name="T34" fmla="+- 0 6700 6624"/>
                  <a:gd name="T35" fmla="*/ 670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7" h="76">
                    <a:moveTo>
                      <a:pt x="0" y="76"/>
                    </a:moveTo>
                    <a:lnTo>
                      <a:pt x="14" y="2"/>
                    </a:lnTo>
                    <a:lnTo>
                      <a:pt x="32" y="2"/>
                    </a:lnTo>
                    <a:lnTo>
                      <a:pt x="30" y="14"/>
                    </a:lnTo>
                    <a:lnTo>
                      <a:pt x="40" y="14"/>
                    </a:lnTo>
                    <a:lnTo>
                      <a:pt x="35" y="20"/>
                    </a:lnTo>
                    <a:lnTo>
                      <a:pt x="26" y="36"/>
                    </a:lnTo>
                    <a:lnTo>
                      <a:pt x="23" y="5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" name="Freeform 2090"/>
              <p:cNvSpPr>
                <a:spLocks/>
              </p:cNvSpPr>
              <p:nvPr/>
            </p:nvSpPr>
            <p:spPr bwMode="auto">
              <a:xfrm>
                <a:off x="13074" y="6624"/>
                <a:ext cx="77" cy="76"/>
              </a:xfrm>
              <a:custGeom>
                <a:avLst/>
                <a:gdLst>
                  <a:gd name="T0" fmla="+- 0 13122 13074"/>
                  <a:gd name="T1" fmla="*/ T0 w 77"/>
                  <a:gd name="T2" fmla="+- 0 6700 6624"/>
                  <a:gd name="T3" fmla="*/ 6700 h 76"/>
                  <a:gd name="T4" fmla="+- 0 13132 13074"/>
                  <a:gd name="T5" fmla="*/ T4 w 77"/>
                  <a:gd name="T6" fmla="+- 0 6648 6624"/>
                  <a:gd name="T7" fmla="*/ 6648 h 76"/>
                  <a:gd name="T8" fmla="+- 0 13132 13074"/>
                  <a:gd name="T9" fmla="*/ T8 w 77"/>
                  <a:gd name="T10" fmla="+- 0 6636 6624"/>
                  <a:gd name="T11" fmla="*/ 6636 h 76"/>
                  <a:gd name="T12" fmla="+- 0 13148 13074"/>
                  <a:gd name="T13" fmla="*/ T12 w 77"/>
                  <a:gd name="T14" fmla="+- 0 6636 6624"/>
                  <a:gd name="T15" fmla="*/ 6636 h 76"/>
                  <a:gd name="T16" fmla="+- 0 13150 13074"/>
                  <a:gd name="T17" fmla="*/ T16 w 77"/>
                  <a:gd name="T18" fmla="+- 0 6644 6624"/>
                  <a:gd name="T19" fmla="*/ 6644 h 76"/>
                  <a:gd name="T20" fmla="+- 0 13148 13074"/>
                  <a:gd name="T21" fmla="*/ T20 w 77"/>
                  <a:gd name="T22" fmla="+- 0 6663 6624"/>
                  <a:gd name="T23" fmla="*/ 6663 h 76"/>
                  <a:gd name="T24" fmla="+- 0 13144 13074"/>
                  <a:gd name="T25" fmla="*/ T24 w 77"/>
                  <a:gd name="T26" fmla="+- 0 6683 6624"/>
                  <a:gd name="T27" fmla="*/ 6683 h 76"/>
                  <a:gd name="T28" fmla="+- 0 13122 13074"/>
                  <a:gd name="T29" fmla="*/ T28 w 77"/>
                  <a:gd name="T30" fmla="+- 0 6700 6624"/>
                  <a:gd name="T31" fmla="*/ 6700 h 7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7" h="76">
                    <a:moveTo>
                      <a:pt x="48" y="76"/>
                    </a:moveTo>
                    <a:lnTo>
                      <a:pt x="58" y="24"/>
                    </a:lnTo>
                    <a:lnTo>
                      <a:pt x="58" y="12"/>
                    </a:lnTo>
                    <a:lnTo>
                      <a:pt x="74" y="12"/>
                    </a:lnTo>
                    <a:lnTo>
                      <a:pt x="76" y="20"/>
                    </a:lnTo>
                    <a:lnTo>
                      <a:pt x="74" y="39"/>
                    </a:lnTo>
                    <a:lnTo>
                      <a:pt x="70" y="59"/>
                    </a:lnTo>
                    <a:lnTo>
                      <a:pt x="48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8" name="Group 2091"/>
            <p:cNvGrpSpPr>
              <a:grpSpLocks/>
            </p:cNvGrpSpPr>
            <p:nvPr/>
          </p:nvGrpSpPr>
          <p:grpSpPr bwMode="auto">
            <a:xfrm>
              <a:off x="13159" y="6598"/>
              <a:ext cx="39" cy="102"/>
              <a:chOff x="13159" y="6598"/>
              <a:chExt cx="39" cy="102"/>
            </a:xfrm>
          </p:grpSpPr>
          <p:sp>
            <p:nvSpPr>
              <p:cNvPr id="3229" name="Freeform 2092"/>
              <p:cNvSpPr>
                <a:spLocks/>
              </p:cNvSpPr>
              <p:nvPr/>
            </p:nvSpPr>
            <p:spPr bwMode="auto">
              <a:xfrm>
                <a:off x="13159" y="6598"/>
                <a:ext cx="39" cy="102"/>
              </a:xfrm>
              <a:custGeom>
                <a:avLst/>
                <a:gdLst>
                  <a:gd name="T0" fmla="+- 0 13195 13159"/>
                  <a:gd name="T1" fmla="*/ T0 w 39"/>
                  <a:gd name="T2" fmla="+- 0 6613 6598"/>
                  <a:gd name="T3" fmla="*/ 6613 h 102"/>
                  <a:gd name="T4" fmla="+- 0 13176 13159"/>
                  <a:gd name="T5" fmla="*/ T4 w 39"/>
                  <a:gd name="T6" fmla="+- 0 6613 6598"/>
                  <a:gd name="T7" fmla="*/ 6613 h 102"/>
                  <a:gd name="T8" fmla="+- 0 13179 13159"/>
                  <a:gd name="T9" fmla="*/ T8 w 39"/>
                  <a:gd name="T10" fmla="+- 0 6598 6598"/>
                  <a:gd name="T11" fmla="*/ 6598 h 102"/>
                  <a:gd name="T12" fmla="+- 0 13198 13159"/>
                  <a:gd name="T13" fmla="*/ T12 w 39"/>
                  <a:gd name="T14" fmla="+- 0 6598 6598"/>
                  <a:gd name="T15" fmla="*/ 6598 h 102"/>
                  <a:gd name="T16" fmla="+- 0 13195 13159"/>
                  <a:gd name="T17" fmla="*/ T16 w 39"/>
                  <a:gd name="T18" fmla="+- 0 6613 6598"/>
                  <a:gd name="T19" fmla="*/ 6613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36" y="15"/>
                    </a:moveTo>
                    <a:lnTo>
                      <a:pt x="17" y="15"/>
                    </a:lnTo>
                    <a:lnTo>
                      <a:pt x="20" y="0"/>
                    </a:lnTo>
                    <a:lnTo>
                      <a:pt x="39" y="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0" name="Freeform 2093"/>
              <p:cNvSpPr>
                <a:spLocks/>
              </p:cNvSpPr>
              <p:nvPr/>
            </p:nvSpPr>
            <p:spPr bwMode="auto">
              <a:xfrm>
                <a:off x="13159" y="6598"/>
                <a:ext cx="39" cy="102"/>
              </a:xfrm>
              <a:custGeom>
                <a:avLst/>
                <a:gdLst>
                  <a:gd name="T0" fmla="+- 0 13178 13159"/>
                  <a:gd name="T1" fmla="*/ T0 w 39"/>
                  <a:gd name="T2" fmla="+- 0 6700 6598"/>
                  <a:gd name="T3" fmla="*/ 6700 h 102"/>
                  <a:gd name="T4" fmla="+- 0 13159 13159"/>
                  <a:gd name="T5" fmla="*/ T4 w 39"/>
                  <a:gd name="T6" fmla="+- 0 6700 6598"/>
                  <a:gd name="T7" fmla="*/ 6700 h 102"/>
                  <a:gd name="T8" fmla="+- 0 13173 13159"/>
                  <a:gd name="T9" fmla="*/ T8 w 39"/>
                  <a:gd name="T10" fmla="+- 0 6626 6598"/>
                  <a:gd name="T11" fmla="*/ 6626 h 102"/>
                  <a:gd name="T12" fmla="+- 0 13192 13159"/>
                  <a:gd name="T13" fmla="*/ T12 w 39"/>
                  <a:gd name="T14" fmla="+- 0 6626 6598"/>
                  <a:gd name="T15" fmla="*/ 6626 h 102"/>
                  <a:gd name="T16" fmla="+- 0 13178 13159"/>
                  <a:gd name="T17" fmla="*/ T16 w 39"/>
                  <a:gd name="T18" fmla="+- 0 6700 6598"/>
                  <a:gd name="T19" fmla="*/ 6700 h 1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102">
                    <a:moveTo>
                      <a:pt x="19" y="102"/>
                    </a:moveTo>
                    <a:lnTo>
                      <a:pt x="0" y="102"/>
                    </a:lnTo>
                    <a:lnTo>
                      <a:pt x="14" y="28"/>
                    </a:lnTo>
                    <a:lnTo>
                      <a:pt x="33" y="28"/>
                    </a:lnTo>
                    <a:lnTo>
                      <a:pt x="19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39" name="Group 2094"/>
            <p:cNvGrpSpPr>
              <a:grpSpLocks/>
            </p:cNvGrpSpPr>
            <p:nvPr/>
          </p:nvGrpSpPr>
          <p:grpSpPr bwMode="auto">
            <a:xfrm>
              <a:off x="13201" y="6608"/>
              <a:ext cx="46" cy="92"/>
              <a:chOff x="13201" y="6608"/>
              <a:chExt cx="46" cy="92"/>
            </a:xfrm>
          </p:grpSpPr>
          <p:sp>
            <p:nvSpPr>
              <p:cNvPr id="3225" name="Freeform 2095"/>
              <p:cNvSpPr>
                <a:spLocks/>
              </p:cNvSpPr>
              <p:nvPr/>
            </p:nvSpPr>
            <p:spPr bwMode="auto">
              <a:xfrm>
                <a:off x="13201" y="6608"/>
                <a:ext cx="46" cy="92"/>
              </a:xfrm>
              <a:custGeom>
                <a:avLst/>
                <a:gdLst>
                  <a:gd name="T0" fmla="+- 0 13233 13201"/>
                  <a:gd name="T1" fmla="*/ T0 w 46"/>
                  <a:gd name="T2" fmla="+- 0 6626 6608"/>
                  <a:gd name="T3" fmla="*/ 6626 h 92"/>
                  <a:gd name="T4" fmla="+- 0 13215 13201"/>
                  <a:gd name="T5" fmla="*/ T4 w 46"/>
                  <a:gd name="T6" fmla="+- 0 6626 6608"/>
                  <a:gd name="T7" fmla="*/ 6626 h 92"/>
                  <a:gd name="T8" fmla="+- 0 13224 13201"/>
                  <a:gd name="T9" fmla="*/ T8 w 46"/>
                  <a:gd name="T10" fmla="+- 0 6608 6608"/>
                  <a:gd name="T11" fmla="*/ 6608 h 92"/>
                  <a:gd name="T12" fmla="+- 0 13236 13201"/>
                  <a:gd name="T13" fmla="*/ T12 w 46"/>
                  <a:gd name="T14" fmla="+- 0 6608 6608"/>
                  <a:gd name="T15" fmla="*/ 6608 h 92"/>
                  <a:gd name="T16" fmla="+- 0 13233 13201"/>
                  <a:gd name="T17" fmla="*/ T16 w 46"/>
                  <a:gd name="T18" fmla="+- 0 6626 6608"/>
                  <a:gd name="T19" fmla="*/ 6626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32" y="18"/>
                    </a:moveTo>
                    <a:lnTo>
                      <a:pt x="14" y="18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6" name="Freeform 2096"/>
              <p:cNvSpPr>
                <a:spLocks/>
              </p:cNvSpPr>
              <p:nvPr/>
            </p:nvSpPr>
            <p:spPr bwMode="auto">
              <a:xfrm>
                <a:off x="13201" y="6608"/>
                <a:ext cx="46" cy="92"/>
              </a:xfrm>
              <a:custGeom>
                <a:avLst/>
                <a:gdLst>
                  <a:gd name="T0" fmla="+- 0 13244 13201"/>
                  <a:gd name="T1" fmla="*/ T0 w 46"/>
                  <a:gd name="T2" fmla="+- 0 6639 6608"/>
                  <a:gd name="T3" fmla="*/ 6639 h 92"/>
                  <a:gd name="T4" fmla="+- 0 13201 13201"/>
                  <a:gd name="T5" fmla="*/ T4 w 46"/>
                  <a:gd name="T6" fmla="+- 0 6639 6608"/>
                  <a:gd name="T7" fmla="*/ 6639 h 92"/>
                  <a:gd name="T8" fmla="+- 0 13204 13201"/>
                  <a:gd name="T9" fmla="*/ T8 w 46"/>
                  <a:gd name="T10" fmla="+- 0 6626 6608"/>
                  <a:gd name="T11" fmla="*/ 6626 h 92"/>
                  <a:gd name="T12" fmla="+- 0 13247 13201"/>
                  <a:gd name="T13" fmla="*/ T12 w 46"/>
                  <a:gd name="T14" fmla="+- 0 6626 6608"/>
                  <a:gd name="T15" fmla="*/ 6626 h 92"/>
                  <a:gd name="T16" fmla="+- 0 13244 13201"/>
                  <a:gd name="T17" fmla="*/ T16 w 46"/>
                  <a:gd name="T18" fmla="+- 0 6639 6608"/>
                  <a:gd name="T19" fmla="*/ 6639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92">
                    <a:moveTo>
                      <a:pt x="43" y="31"/>
                    </a:moveTo>
                    <a:lnTo>
                      <a:pt x="0" y="31"/>
                    </a:lnTo>
                    <a:lnTo>
                      <a:pt x="3" y="18"/>
                    </a:lnTo>
                    <a:lnTo>
                      <a:pt x="46" y="18"/>
                    </a:lnTo>
                    <a:lnTo>
                      <a:pt x="4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7" name="Freeform 2097"/>
              <p:cNvSpPr>
                <a:spLocks/>
              </p:cNvSpPr>
              <p:nvPr/>
            </p:nvSpPr>
            <p:spPr bwMode="auto">
              <a:xfrm>
                <a:off x="13201" y="6608"/>
                <a:ext cx="46" cy="92"/>
              </a:xfrm>
              <a:custGeom>
                <a:avLst/>
                <a:gdLst>
                  <a:gd name="T0" fmla="+- 0 13215 13201"/>
                  <a:gd name="T1" fmla="*/ T0 w 46"/>
                  <a:gd name="T2" fmla="+- 0 6700 6608"/>
                  <a:gd name="T3" fmla="*/ 6700 h 92"/>
                  <a:gd name="T4" fmla="+- 0 13204 13201"/>
                  <a:gd name="T5" fmla="*/ T4 w 46"/>
                  <a:gd name="T6" fmla="+- 0 6688 6608"/>
                  <a:gd name="T7" fmla="*/ 6688 h 92"/>
                  <a:gd name="T8" fmla="+- 0 13211 13201"/>
                  <a:gd name="T9" fmla="*/ T8 w 46"/>
                  <a:gd name="T10" fmla="+- 0 6639 6608"/>
                  <a:gd name="T11" fmla="*/ 6639 h 92"/>
                  <a:gd name="T12" fmla="+- 0 13230 13201"/>
                  <a:gd name="T13" fmla="*/ T12 w 46"/>
                  <a:gd name="T14" fmla="+- 0 6639 6608"/>
                  <a:gd name="T15" fmla="*/ 6639 h 92"/>
                  <a:gd name="T16" fmla="+- 0 13223 13201"/>
                  <a:gd name="T17" fmla="*/ T16 w 46"/>
                  <a:gd name="T18" fmla="+- 0 6675 6608"/>
                  <a:gd name="T19" fmla="*/ 6675 h 92"/>
                  <a:gd name="T20" fmla="+- 0 13220 13201"/>
                  <a:gd name="T21" fmla="*/ T20 w 46"/>
                  <a:gd name="T22" fmla="+- 0 6684 6608"/>
                  <a:gd name="T23" fmla="*/ 6684 h 92"/>
                  <a:gd name="T24" fmla="+- 0 13225 13201"/>
                  <a:gd name="T25" fmla="*/ T24 w 46"/>
                  <a:gd name="T26" fmla="+- 0 6690 6608"/>
                  <a:gd name="T27" fmla="*/ 6690 h 92"/>
                  <a:gd name="T28" fmla="+- 0 13235 13201"/>
                  <a:gd name="T29" fmla="*/ T28 w 46"/>
                  <a:gd name="T30" fmla="+- 0 6690 6608"/>
                  <a:gd name="T31" fmla="*/ 6690 h 92"/>
                  <a:gd name="T32" fmla="+- 0 13233 13201"/>
                  <a:gd name="T33" fmla="*/ T32 w 46"/>
                  <a:gd name="T34" fmla="+- 0 6699 6608"/>
                  <a:gd name="T35" fmla="*/ 6699 h 92"/>
                  <a:gd name="T36" fmla="+- 0 13215 13201"/>
                  <a:gd name="T37" fmla="*/ T36 w 46"/>
                  <a:gd name="T38" fmla="+- 0 6700 6608"/>
                  <a:gd name="T39" fmla="*/ 670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92">
                    <a:moveTo>
                      <a:pt x="14" y="92"/>
                    </a:moveTo>
                    <a:lnTo>
                      <a:pt x="3" y="80"/>
                    </a:lnTo>
                    <a:lnTo>
                      <a:pt x="10" y="31"/>
                    </a:lnTo>
                    <a:lnTo>
                      <a:pt x="29" y="31"/>
                    </a:lnTo>
                    <a:lnTo>
                      <a:pt x="22" y="67"/>
                    </a:lnTo>
                    <a:lnTo>
                      <a:pt x="19" y="76"/>
                    </a:lnTo>
                    <a:lnTo>
                      <a:pt x="24" y="82"/>
                    </a:lnTo>
                    <a:lnTo>
                      <a:pt x="34" y="82"/>
                    </a:lnTo>
                    <a:lnTo>
                      <a:pt x="32" y="91"/>
                    </a:lnTo>
                    <a:lnTo>
                      <a:pt x="14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8" name="Freeform 2098"/>
              <p:cNvSpPr>
                <a:spLocks/>
              </p:cNvSpPr>
              <p:nvPr/>
            </p:nvSpPr>
            <p:spPr bwMode="auto">
              <a:xfrm>
                <a:off x="13201" y="6608"/>
                <a:ext cx="46" cy="92"/>
              </a:xfrm>
              <a:custGeom>
                <a:avLst/>
                <a:gdLst>
                  <a:gd name="T0" fmla="+- 0 13235 13201"/>
                  <a:gd name="T1" fmla="*/ T0 w 46"/>
                  <a:gd name="T2" fmla="+- 0 6690 6608"/>
                  <a:gd name="T3" fmla="*/ 6690 h 92"/>
                  <a:gd name="T4" fmla="+- 0 13225 13201"/>
                  <a:gd name="T5" fmla="*/ T4 w 46"/>
                  <a:gd name="T6" fmla="+- 0 6690 6608"/>
                  <a:gd name="T7" fmla="*/ 6690 h 92"/>
                  <a:gd name="T8" fmla="+- 0 13236 13201"/>
                  <a:gd name="T9" fmla="*/ T8 w 46"/>
                  <a:gd name="T10" fmla="+- 0 6687 6608"/>
                  <a:gd name="T11" fmla="*/ 6687 h 92"/>
                  <a:gd name="T12" fmla="+- 0 13235 13201"/>
                  <a:gd name="T13" fmla="*/ T12 w 46"/>
                  <a:gd name="T14" fmla="+- 0 6690 6608"/>
                  <a:gd name="T15" fmla="*/ 6690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92">
                    <a:moveTo>
                      <a:pt x="34" y="82"/>
                    </a:moveTo>
                    <a:lnTo>
                      <a:pt x="24" y="82"/>
                    </a:lnTo>
                    <a:lnTo>
                      <a:pt x="35" y="79"/>
                    </a:lnTo>
                    <a:lnTo>
                      <a:pt x="34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0" name="Group 2099"/>
            <p:cNvGrpSpPr>
              <a:grpSpLocks/>
            </p:cNvGrpSpPr>
            <p:nvPr/>
          </p:nvGrpSpPr>
          <p:grpSpPr bwMode="auto">
            <a:xfrm>
              <a:off x="13229" y="6598"/>
              <a:ext cx="55" cy="131"/>
              <a:chOff x="13229" y="6598"/>
              <a:chExt cx="55" cy="131"/>
            </a:xfrm>
          </p:grpSpPr>
          <p:sp>
            <p:nvSpPr>
              <p:cNvPr id="3224" name="Freeform 2100"/>
              <p:cNvSpPr>
                <a:spLocks/>
              </p:cNvSpPr>
              <p:nvPr/>
            </p:nvSpPr>
            <p:spPr bwMode="auto">
              <a:xfrm>
                <a:off x="13229" y="6598"/>
                <a:ext cx="55" cy="131"/>
              </a:xfrm>
              <a:custGeom>
                <a:avLst/>
                <a:gdLst>
                  <a:gd name="T0" fmla="+- 0 13229 13229"/>
                  <a:gd name="T1" fmla="*/ T0 w 55"/>
                  <a:gd name="T2" fmla="+- 0 6729 6598"/>
                  <a:gd name="T3" fmla="*/ 6729 h 131"/>
                  <a:gd name="T4" fmla="+- 0 13242 13229"/>
                  <a:gd name="T5" fmla="*/ T4 w 55"/>
                  <a:gd name="T6" fmla="+- 0 6714 6598"/>
                  <a:gd name="T7" fmla="*/ 6714 h 131"/>
                  <a:gd name="T8" fmla="+- 0 13252 13229"/>
                  <a:gd name="T9" fmla="*/ T8 w 55"/>
                  <a:gd name="T10" fmla="+- 0 6698 6598"/>
                  <a:gd name="T11" fmla="*/ 6698 h 131"/>
                  <a:gd name="T12" fmla="+- 0 13260 13229"/>
                  <a:gd name="T13" fmla="*/ T12 w 55"/>
                  <a:gd name="T14" fmla="+- 0 6680 6598"/>
                  <a:gd name="T15" fmla="*/ 6680 h 131"/>
                  <a:gd name="T16" fmla="+- 0 13265 13229"/>
                  <a:gd name="T17" fmla="*/ T16 w 55"/>
                  <a:gd name="T18" fmla="+- 0 6658 6598"/>
                  <a:gd name="T19" fmla="*/ 6658 h 131"/>
                  <a:gd name="T20" fmla="+- 0 13264 13229"/>
                  <a:gd name="T21" fmla="*/ T20 w 55"/>
                  <a:gd name="T22" fmla="+- 0 6632 6598"/>
                  <a:gd name="T23" fmla="*/ 6632 h 131"/>
                  <a:gd name="T24" fmla="+- 0 13260 13229"/>
                  <a:gd name="T25" fmla="*/ T24 w 55"/>
                  <a:gd name="T26" fmla="+- 0 6613 6598"/>
                  <a:gd name="T27" fmla="*/ 6613 h 131"/>
                  <a:gd name="T28" fmla="+- 0 13255 13229"/>
                  <a:gd name="T29" fmla="*/ T28 w 55"/>
                  <a:gd name="T30" fmla="+- 0 6599 6598"/>
                  <a:gd name="T31" fmla="*/ 6599 h 131"/>
                  <a:gd name="T32" fmla="+- 0 13273 13229"/>
                  <a:gd name="T33" fmla="*/ T32 w 55"/>
                  <a:gd name="T34" fmla="+- 0 6598 6598"/>
                  <a:gd name="T35" fmla="*/ 6598 h 131"/>
                  <a:gd name="T36" fmla="+- 0 13280 13229"/>
                  <a:gd name="T37" fmla="*/ T36 w 55"/>
                  <a:gd name="T38" fmla="+- 0 6615 6598"/>
                  <a:gd name="T39" fmla="*/ 6615 h 131"/>
                  <a:gd name="T40" fmla="+- 0 13284 13229"/>
                  <a:gd name="T41" fmla="*/ T40 w 55"/>
                  <a:gd name="T42" fmla="+- 0 6636 6598"/>
                  <a:gd name="T43" fmla="*/ 6636 h 131"/>
                  <a:gd name="T44" fmla="+- 0 13284 13229"/>
                  <a:gd name="T45" fmla="*/ T44 w 55"/>
                  <a:gd name="T46" fmla="+- 0 6646 6598"/>
                  <a:gd name="T47" fmla="*/ 6646 h 131"/>
                  <a:gd name="T48" fmla="+- 0 13282 13229"/>
                  <a:gd name="T49" fmla="*/ T48 w 55"/>
                  <a:gd name="T50" fmla="+- 0 6669 6598"/>
                  <a:gd name="T51" fmla="*/ 6669 h 131"/>
                  <a:gd name="T52" fmla="+- 0 13276 13229"/>
                  <a:gd name="T53" fmla="*/ T52 w 55"/>
                  <a:gd name="T54" fmla="+- 0 6690 6598"/>
                  <a:gd name="T55" fmla="*/ 6690 h 131"/>
                  <a:gd name="T56" fmla="+- 0 13267 13229"/>
                  <a:gd name="T57" fmla="*/ T56 w 55"/>
                  <a:gd name="T58" fmla="+- 0 6707 6598"/>
                  <a:gd name="T59" fmla="*/ 6707 h 131"/>
                  <a:gd name="T60" fmla="+- 0 13255 13229"/>
                  <a:gd name="T61" fmla="*/ T60 w 55"/>
                  <a:gd name="T62" fmla="+- 0 6722 6598"/>
                  <a:gd name="T63" fmla="*/ 6722 h 131"/>
                  <a:gd name="T64" fmla="+- 0 13229 13229"/>
                  <a:gd name="T65" fmla="*/ T64 w 55"/>
                  <a:gd name="T66" fmla="+- 0 6729 6598"/>
                  <a:gd name="T67" fmla="*/ 6729 h 1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5" h="131">
                    <a:moveTo>
                      <a:pt x="0" y="131"/>
                    </a:moveTo>
                    <a:lnTo>
                      <a:pt x="13" y="116"/>
                    </a:lnTo>
                    <a:lnTo>
                      <a:pt x="23" y="100"/>
                    </a:lnTo>
                    <a:lnTo>
                      <a:pt x="31" y="82"/>
                    </a:lnTo>
                    <a:lnTo>
                      <a:pt x="36" y="60"/>
                    </a:lnTo>
                    <a:lnTo>
                      <a:pt x="35" y="34"/>
                    </a:lnTo>
                    <a:lnTo>
                      <a:pt x="31" y="15"/>
                    </a:lnTo>
                    <a:lnTo>
                      <a:pt x="26" y="1"/>
                    </a:lnTo>
                    <a:lnTo>
                      <a:pt x="44" y="0"/>
                    </a:lnTo>
                    <a:lnTo>
                      <a:pt x="51" y="17"/>
                    </a:lnTo>
                    <a:lnTo>
                      <a:pt x="55" y="38"/>
                    </a:lnTo>
                    <a:lnTo>
                      <a:pt x="55" y="48"/>
                    </a:lnTo>
                    <a:lnTo>
                      <a:pt x="53" y="71"/>
                    </a:lnTo>
                    <a:lnTo>
                      <a:pt x="47" y="92"/>
                    </a:lnTo>
                    <a:lnTo>
                      <a:pt x="38" y="109"/>
                    </a:lnTo>
                    <a:lnTo>
                      <a:pt x="26" y="124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125" name="Picture 2101"/>
              <p:cNvPicPr>
                <a:picLocks noChangeAspect="1" noChangeArrowheads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0" y="3702"/>
                <a:ext cx="141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41" name="Group 2102"/>
            <p:cNvGrpSpPr>
              <a:grpSpLocks/>
            </p:cNvGrpSpPr>
            <p:nvPr/>
          </p:nvGrpSpPr>
          <p:grpSpPr bwMode="auto">
            <a:xfrm>
              <a:off x="12348" y="7069"/>
              <a:ext cx="3218" cy="2921"/>
              <a:chOff x="12348" y="7069"/>
              <a:chExt cx="3218" cy="2921"/>
            </a:xfrm>
          </p:grpSpPr>
          <p:sp>
            <p:nvSpPr>
              <p:cNvPr id="3223" name="Freeform 2103"/>
              <p:cNvSpPr>
                <a:spLocks/>
              </p:cNvSpPr>
              <p:nvPr/>
            </p:nvSpPr>
            <p:spPr bwMode="auto">
              <a:xfrm>
                <a:off x="12348" y="7069"/>
                <a:ext cx="3218" cy="2921"/>
              </a:xfrm>
              <a:custGeom>
                <a:avLst/>
                <a:gdLst>
                  <a:gd name="T0" fmla="+- 0 15556 12348"/>
                  <a:gd name="T1" fmla="*/ T0 w 3218"/>
                  <a:gd name="T2" fmla="+- 0 9990 7069"/>
                  <a:gd name="T3" fmla="*/ 9990 h 2921"/>
                  <a:gd name="T4" fmla="+- 0 12358 12348"/>
                  <a:gd name="T5" fmla="*/ T4 w 3218"/>
                  <a:gd name="T6" fmla="+- 0 9990 7069"/>
                  <a:gd name="T7" fmla="*/ 9990 h 2921"/>
                  <a:gd name="T8" fmla="+- 0 12348 12348"/>
                  <a:gd name="T9" fmla="*/ T8 w 3218"/>
                  <a:gd name="T10" fmla="+- 0 9980 7069"/>
                  <a:gd name="T11" fmla="*/ 9980 h 2921"/>
                  <a:gd name="T12" fmla="+- 0 12348 12348"/>
                  <a:gd name="T13" fmla="*/ T12 w 3218"/>
                  <a:gd name="T14" fmla="+- 0 7079 7069"/>
                  <a:gd name="T15" fmla="*/ 7079 h 2921"/>
                  <a:gd name="T16" fmla="+- 0 12358 12348"/>
                  <a:gd name="T17" fmla="*/ T16 w 3218"/>
                  <a:gd name="T18" fmla="+- 0 7069 7069"/>
                  <a:gd name="T19" fmla="*/ 7069 h 2921"/>
                  <a:gd name="T20" fmla="+- 0 15556 12348"/>
                  <a:gd name="T21" fmla="*/ T20 w 3218"/>
                  <a:gd name="T22" fmla="+- 0 7069 7069"/>
                  <a:gd name="T23" fmla="*/ 7069 h 2921"/>
                  <a:gd name="T24" fmla="+- 0 15565 12348"/>
                  <a:gd name="T25" fmla="*/ T24 w 3218"/>
                  <a:gd name="T26" fmla="+- 0 7079 7069"/>
                  <a:gd name="T27" fmla="*/ 7079 h 2921"/>
                  <a:gd name="T28" fmla="+- 0 15565 12348"/>
                  <a:gd name="T29" fmla="*/ T28 w 3218"/>
                  <a:gd name="T30" fmla="+- 0 9980 7069"/>
                  <a:gd name="T31" fmla="*/ 9980 h 2921"/>
                  <a:gd name="T32" fmla="+- 0 15556 12348"/>
                  <a:gd name="T33" fmla="*/ T32 w 3218"/>
                  <a:gd name="T34" fmla="+- 0 9990 7069"/>
                  <a:gd name="T35" fmla="*/ 9990 h 29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218" h="2921">
                    <a:moveTo>
                      <a:pt x="3208" y="2921"/>
                    </a:moveTo>
                    <a:lnTo>
                      <a:pt x="10" y="2921"/>
                    </a:lnTo>
                    <a:lnTo>
                      <a:pt x="0" y="291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208" y="0"/>
                    </a:lnTo>
                    <a:lnTo>
                      <a:pt x="3217" y="10"/>
                    </a:lnTo>
                    <a:lnTo>
                      <a:pt x="3217" y="2911"/>
                    </a:lnTo>
                    <a:lnTo>
                      <a:pt x="3208" y="29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2" name="Group 2104"/>
            <p:cNvGrpSpPr>
              <a:grpSpLocks/>
            </p:cNvGrpSpPr>
            <p:nvPr/>
          </p:nvGrpSpPr>
          <p:grpSpPr bwMode="auto">
            <a:xfrm>
              <a:off x="12348" y="7069"/>
              <a:ext cx="3218" cy="2921"/>
              <a:chOff x="12348" y="7069"/>
              <a:chExt cx="3218" cy="2921"/>
            </a:xfrm>
          </p:grpSpPr>
          <p:sp>
            <p:nvSpPr>
              <p:cNvPr id="3222" name="Freeform 2105"/>
              <p:cNvSpPr>
                <a:spLocks/>
              </p:cNvSpPr>
              <p:nvPr/>
            </p:nvSpPr>
            <p:spPr bwMode="auto">
              <a:xfrm>
                <a:off x="12348" y="7069"/>
                <a:ext cx="3218" cy="2921"/>
              </a:xfrm>
              <a:custGeom>
                <a:avLst/>
                <a:gdLst>
                  <a:gd name="T0" fmla="+- 0 12348 12348"/>
                  <a:gd name="T1" fmla="*/ T0 w 3218"/>
                  <a:gd name="T2" fmla="+- 0 7092 7069"/>
                  <a:gd name="T3" fmla="*/ 7092 h 2921"/>
                  <a:gd name="T4" fmla="+- 0 12348 12348"/>
                  <a:gd name="T5" fmla="*/ T4 w 3218"/>
                  <a:gd name="T6" fmla="+- 0 7079 7069"/>
                  <a:gd name="T7" fmla="*/ 7079 h 2921"/>
                  <a:gd name="T8" fmla="+- 0 12358 12348"/>
                  <a:gd name="T9" fmla="*/ T8 w 3218"/>
                  <a:gd name="T10" fmla="+- 0 7069 7069"/>
                  <a:gd name="T11" fmla="*/ 7069 h 2921"/>
                  <a:gd name="T12" fmla="+- 0 12370 12348"/>
                  <a:gd name="T13" fmla="*/ T12 w 3218"/>
                  <a:gd name="T14" fmla="+- 0 7069 7069"/>
                  <a:gd name="T15" fmla="*/ 7069 h 2921"/>
                  <a:gd name="T16" fmla="+- 0 15543 12348"/>
                  <a:gd name="T17" fmla="*/ T16 w 3218"/>
                  <a:gd name="T18" fmla="+- 0 7069 7069"/>
                  <a:gd name="T19" fmla="*/ 7069 h 2921"/>
                  <a:gd name="T20" fmla="+- 0 15556 12348"/>
                  <a:gd name="T21" fmla="*/ T20 w 3218"/>
                  <a:gd name="T22" fmla="+- 0 7069 7069"/>
                  <a:gd name="T23" fmla="*/ 7069 h 2921"/>
                  <a:gd name="T24" fmla="+- 0 15565 12348"/>
                  <a:gd name="T25" fmla="*/ T24 w 3218"/>
                  <a:gd name="T26" fmla="+- 0 7079 7069"/>
                  <a:gd name="T27" fmla="*/ 7079 h 2921"/>
                  <a:gd name="T28" fmla="+- 0 15565 12348"/>
                  <a:gd name="T29" fmla="*/ T28 w 3218"/>
                  <a:gd name="T30" fmla="+- 0 7092 7069"/>
                  <a:gd name="T31" fmla="*/ 7092 h 2921"/>
                  <a:gd name="T32" fmla="+- 0 15565 12348"/>
                  <a:gd name="T33" fmla="*/ T32 w 3218"/>
                  <a:gd name="T34" fmla="+- 0 9967 7069"/>
                  <a:gd name="T35" fmla="*/ 9967 h 2921"/>
                  <a:gd name="T36" fmla="+- 0 15565 12348"/>
                  <a:gd name="T37" fmla="*/ T36 w 3218"/>
                  <a:gd name="T38" fmla="+- 0 9980 7069"/>
                  <a:gd name="T39" fmla="*/ 9980 h 2921"/>
                  <a:gd name="T40" fmla="+- 0 15556 12348"/>
                  <a:gd name="T41" fmla="*/ T40 w 3218"/>
                  <a:gd name="T42" fmla="+- 0 9990 7069"/>
                  <a:gd name="T43" fmla="*/ 9990 h 2921"/>
                  <a:gd name="T44" fmla="+- 0 15543 12348"/>
                  <a:gd name="T45" fmla="*/ T44 w 3218"/>
                  <a:gd name="T46" fmla="+- 0 9990 7069"/>
                  <a:gd name="T47" fmla="*/ 9990 h 2921"/>
                  <a:gd name="T48" fmla="+- 0 12370 12348"/>
                  <a:gd name="T49" fmla="*/ T48 w 3218"/>
                  <a:gd name="T50" fmla="+- 0 9990 7069"/>
                  <a:gd name="T51" fmla="*/ 9990 h 2921"/>
                  <a:gd name="T52" fmla="+- 0 12358 12348"/>
                  <a:gd name="T53" fmla="*/ T52 w 3218"/>
                  <a:gd name="T54" fmla="+- 0 9990 7069"/>
                  <a:gd name="T55" fmla="*/ 9990 h 2921"/>
                  <a:gd name="T56" fmla="+- 0 12348 12348"/>
                  <a:gd name="T57" fmla="*/ T56 w 3218"/>
                  <a:gd name="T58" fmla="+- 0 9980 7069"/>
                  <a:gd name="T59" fmla="*/ 9980 h 2921"/>
                  <a:gd name="T60" fmla="+- 0 12348 12348"/>
                  <a:gd name="T61" fmla="*/ T60 w 3218"/>
                  <a:gd name="T62" fmla="+- 0 9967 7069"/>
                  <a:gd name="T63" fmla="*/ 9967 h 2921"/>
                  <a:gd name="T64" fmla="+- 0 12348 12348"/>
                  <a:gd name="T65" fmla="*/ T64 w 3218"/>
                  <a:gd name="T66" fmla="+- 0 7092 7069"/>
                  <a:gd name="T67" fmla="*/ 7092 h 29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218" h="2921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195" y="0"/>
                    </a:lnTo>
                    <a:lnTo>
                      <a:pt x="3208" y="0"/>
                    </a:lnTo>
                    <a:lnTo>
                      <a:pt x="3217" y="10"/>
                    </a:lnTo>
                    <a:lnTo>
                      <a:pt x="3217" y="23"/>
                    </a:lnTo>
                    <a:lnTo>
                      <a:pt x="3217" y="2898"/>
                    </a:lnTo>
                    <a:lnTo>
                      <a:pt x="3217" y="2911"/>
                    </a:lnTo>
                    <a:lnTo>
                      <a:pt x="3208" y="2921"/>
                    </a:lnTo>
                    <a:lnTo>
                      <a:pt x="3195" y="2921"/>
                    </a:lnTo>
                    <a:lnTo>
                      <a:pt x="22" y="2921"/>
                    </a:lnTo>
                    <a:lnTo>
                      <a:pt x="10" y="2921"/>
                    </a:lnTo>
                    <a:lnTo>
                      <a:pt x="0" y="2911"/>
                    </a:lnTo>
                    <a:lnTo>
                      <a:pt x="0" y="2898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3" name="Group 2106"/>
            <p:cNvGrpSpPr>
              <a:grpSpLocks/>
            </p:cNvGrpSpPr>
            <p:nvPr/>
          </p:nvGrpSpPr>
          <p:grpSpPr bwMode="auto">
            <a:xfrm>
              <a:off x="13533" y="7118"/>
              <a:ext cx="2" cy="134"/>
              <a:chOff x="13533" y="7118"/>
              <a:chExt cx="2" cy="134"/>
            </a:xfrm>
          </p:grpSpPr>
          <p:sp>
            <p:nvSpPr>
              <p:cNvPr id="3221" name="Freeform 2107"/>
              <p:cNvSpPr>
                <a:spLocks/>
              </p:cNvSpPr>
              <p:nvPr/>
            </p:nvSpPr>
            <p:spPr bwMode="auto">
              <a:xfrm>
                <a:off x="13533" y="7118"/>
                <a:ext cx="2" cy="134"/>
              </a:xfrm>
              <a:custGeom>
                <a:avLst/>
                <a:gdLst>
                  <a:gd name="T0" fmla="+- 0 7118 7118"/>
                  <a:gd name="T1" fmla="*/ 7118 h 134"/>
                  <a:gd name="T2" fmla="+- 0 7252 7118"/>
                  <a:gd name="T3" fmla="*/ 7252 h 13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4">
                    <a:moveTo>
                      <a:pt x="0" y="0"/>
                    </a:moveTo>
                    <a:lnTo>
                      <a:pt x="0" y="134"/>
                    </a:lnTo>
                  </a:path>
                </a:pathLst>
              </a:custGeom>
              <a:noFill/>
              <a:ln w="140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4" name="Group 2108"/>
            <p:cNvGrpSpPr>
              <a:grpSpLocks/>
            </p:cNvGrpSpPr>
            <p:nvPr/>
          </p:nvGrpSpPr>
          <p:grpSpPr bwMode="auto">
            <a:xfrm>
              <a:off x="13523" y="7260"/>
              <a:ext cx="240" cy="2"/>
              <a:chOff x="13523" y="7260"/>
              <a:chExt cx="240" cy="2"/>
            </a:xfrm>
          </p:grpSpPr>
          <p:sp>
            <p:nvSpPr>
              <p:cNvPr id="3220" name="Freeform 2109"/>
              <p:cNvSpPr>
                <a:spLocks/>
              </p:cNvSpPr>
              <p:nvPr/>
            </p:nvSpPr>
            <p:spPr bwMode="auto">
              <a:xfrm>
                <a:off x="13523" y="7260"/>
                <a:ext cx="240" cy="2"/>
              </a:xfrm>
              <a:custGeom>
                <a:avLst/>
                <a:gdLst>
                  <a:gd name="T0" fmla="+- 0 13523 13523"/>
                  <a:gd name="T1" fmla="*/ T0 w 240"/>
                  <a:gd name="T2" fmla="+- 0 13763 13523"/>
                  <a:gd name="T3" fmla="*/ T2 w 24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40">
                    <a:moveTo>
                      <a:pt x="0" y="0"/>
                    </a:moveTo>
                    <a:lnTo>
                      <a:pt x="240" y="0"/>
                    </a:lnTo>
                  </a:path>
                </a:pathLst>
              </a:custGeom>
              <a:noFill/>
              <a:ln w="114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5" name="Group 2110"/>
            <p:cNvGrpSpPr>
              <a:grpSpLocks/>
            </p:cNvGrpSpPr>
            <p:nvPr/>
          </p:nvGrpSpPr>
          <p:grpSpPr bwMode="auto">
            <a:xfrm>
              <a:off x="13645" y="7126"/>
              <a:ext cx="114" cy="2"/>
              <a:chOff x="13645" y="7126"/>
              <a:chExt cx="114" cy="2"/>
            </a:xfrm>
          </p:grpSpPr>
          <p:sp>
            <p:nvSpPr>
              <p:cNvPr id="3219" name="Freeform 2111"/>
              <p:cNvSpPr>
                <a:spLocks/>
              </p:cNvSpPr>
              <p:nvPr/>
            </p:nvSpPr>
            <p:spPr bwMode="auto">
              <a:xfrm>
                <a:off x="13645" y="7126"/>
                <a:ext cx="114" cy="2"/>
              </a:xfrm>
              <a:custGeom>
                <a:avLst/>
                <a:gdLst>
                  <a:gd name="T0" fmla="+- 0 13645 13645"/>
                  <a:gd name="T1" fmla="*/ T0 w 114"/>
                  <a:gd name="T2" fmla="+- 0 13758 13645"/>
                  <a:gd name="T3" fmla="*/ T2 w 1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4">
                    <a:moveTo>
                      <a:pt x="0" y="0"/>
                    </a:moveTo>
                    <a:lnTo>
                      <a:pt x="113" y="0"/>
                    </a:lnTo>
                  </a:path>
                </a:pathLst>
              </a:custGeom>
              <a:noFill/>
              <a:ln w="114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6" name="Group 2112"/>
            <p:cNvGrpSpPr>
              <a:grpSpLocks/>
            </p:cNvGrpSpPr>
            <p:nvPr/>
          </p:nvGrpSpPr>
          <p:grpSpPr bwMode="auto">
            <a:xfrm>
              <a:off x="13645" y="7134"/>
              <a:ext cx="21" cy="48"/>
              <a:chOff x="13645" y="7134"/>
              <a:chExt cx="21" cy="48"/>
            </a:xfrm>
          </p:grpSpPr>
          <p:sp>
            <p:nvSpPr>
              <p:cNvPr id="3218" name="Freeform 2113"/>
              <p:cNvSpPr>
                <a:spLocks/>
              </p:cNvSpPr>
              <p:nvPr/>
            </p:nvSpPr>
            <p:spPr bwMode="auto">
              <a:xfrm>
                <a:off x="13645" y="7134"/>
                <a:ext cx="21" cy="48"/>
              </a:xfrm>
              <a:custGeom>
                <a:avLst/>
                <a:gdLst>
                  <a:gd name="T0" fmla="+- 0 13645 13645"/>
                  <a:gd name="T1" fmla="*/ T0 w 21"/>
                  <a:gd name="T2" fmla="+- 0 7158 7134"/>
                  <a:gd name="T3" fmla="*/ 7158 h 48"/>
                  <a:gd name="T4" fmla="+- 0 13665 13645"/>
                  <a:gd name="T5" fmla="*/ T4 w 21"/>
                  <a:gd name="T6" fmla="+- 0 7158 7134"/>
                  <a:gd name="T7" fmla="*/ 7158 h 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" h="48">
                    <a:moveTo>
                      <a:pt x="0" y="24"/>
                    </a:moveTo>
                    <a:lnTo>
                      <a:pt x="20" y="24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7" name="Group 2114"/>
            <p:cNvGrpSpPr>
              <a:grpSpLocks/>
            </p:cNvGrpSpPr>
            <p:nvPr/>
          </p:nvGrpSpPr>
          <p:grpSpPr bwMode="auto">
            <a:xfrm>
              <a:off x="13645" y="7190"/>
              <a:ext cx="108" cy="2"/>
              <a:chOff x="13645" y="7190"/>
              <a:chExt cx="108" cy="2"/>
            </a:xfrm>
          </p:grpSpPr>
          <p:sp>
            <p:nvSpPr>
              <p:cNvPr id="3217" name="Freeform 2115"/>
              <p:cNvSpPr>
                <a:spLocks/>
              </p:cNvSpPr>
              <p:nvPr/>
            </p:nvSpPr>
            <p:spPr bwMode="auto">
              <a:xfrm>
                <a:off x="13645" y="7190"/>
                <a:ext cx="108" cy="2"/>
              </a:xfrm>
              <a:custGeom>
                <a:avLst/>
                <a:gdLst>
                  <a:gd name="T0" fmla="+- 0 13645 13645"/>
                  <a:gd name="T1" fmla="*/ T0 w 108"/>
                  <a:gd name="T2" fmla="+- 0 13752 13645"/>
                  <a:gd name="T3" fmla="*/ T2 w 10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0" y="0"/>
                    </a:moveTo>
                    <a:lnTo>
                      <a:pt x="107" y="0"/>
                    </a:lnTo>
                  </a:path>
                </a:pathLst>
              </a:custGeom>
              <a:noFill/>
              <a:ln w="114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8" name="Group 2116"/>
            <p:cNvGrpSpPr>
              <a:grpSpLocks/>
            </p:cNvGrpSpPr>
            <p:nvPr/>
          </p:nvGrpSpPr>
          <p:grpSpPr bwMode="auto">
            <a:xfrm>
              <a:off x="13645" y="7198"/>
              <a:ext cx="21" cy="54"/>
              <a:chOff x="13645" y="7198"/>
              <a:chExt cx="21" cy="54"/>
            </a:xfrm>
          </p:grpSpPr>
          <p:sp>
            <p:nvSpPr>
              <p:cNvPr id="3216" name="Freeform 2117"/>
              <p:cNvSpPr>
                <a:spLocks/>
              </p:cNvSpPr>
              <p:nvPr/>
            </p:nvSpPr>
            <p:spPr bwMode="auto">
              <a:xfrm>
                <a:off x="13645" y="7198"/>
                <a:ext cx="21" cy="54"/>
              </a:xfrm>
              <a:custGeom>
                <a:avLst/>
                <a:gdLst>
                  <a:gd name="T0" fmla="+- 0 13645 13645"/>
                  <a:gd name="T1" fmla="*/ T0 w 21"/>
                  <a:gd name="T2" fmla="+- 0 7225 7198"/>
                  <a:gd name="T3" fmla="*/ 7225 h 54"/>
                  <a:gd name="T4" fmla="+- 0 13665 13645"/>
                  <a:gd name="T5" fmla="*/ T4 w 21"/>
                  <a:gd name="T6" fmla="+- 0 7225 7198"/>
                  <a:gd name="T7" fmla="*/ 7225 h 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" h="54">
                    <a:moveTo>
                      <a:pt x="0" y="27"/>
                    </a:moveTo>
                    <a:lnTo>
                      <a:pt x="20" y="27"/>
                    </a:lnTo>
                  </a:path>
                </a:pathLst>
              </a:custGeom>
              <a:noFill/>
              <a:ln w="355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9" name="Group 2118"/>
            <p:cNvGrpSpPr>
              <a:grpSpLocks/>
            </p:cNvGrpSpPr>
            <p:nvPr/>
          </p:nvGrpSpPr>
          <p:grpSpPr bwMode="auto">
            <a:xfrm>
              <a:off x="13784" y="7115"/>
              <a:ext cx="142" cy="156"/>
              <a:chOff x="13784" y="7115"/>
              <a:chExt cx="142" cy="156"/>
            </a:xfrm>
          </p:grpSpPr>
          <p:sp>
            <p:nvSpPr>
              <p:cNvPr id="3213" name="Freeform 2119"/>
              <p:cNvSpPr>
                <a:spLocks/>
              </p:cNvSpPr>
              <p:nvPr/>
            </p:nvSpPr>
            <p:spPr bwMode="auto">
              <a:xfrm>
                <a:off x="13784" y="7115"/>
                <a:ext cx="142" cy="156"/>
              </a:xfrm>
              <a:custGeom>
                <a:avLst/>
                <a:gdLst>
                  <a:gd name="T0" fmla="+- 0 13859 13784"/>
                  <a:gd name="T1" fmla="*/ T0 w 142"/>
                  <a:gd name="T2" fmla="+- 0 7270 7115"/>
                  <a:gd name="T3" fmla="*/ 7270 h 156"/>
                  <a:gd name="T4" fmla="+- 0 13800 13784"/>
                  <a:gd name="T5" fmla="*/ T4 w 142"/>
                  <a:gd name="T6" fmla="+- 0 7245 7115"/>
                  <a:gd name="T7" fmla="*/ 7245 h 156"/>
                  <a:gd name="T8" fmla="+- 0 13784 13784"/>
                  <a:gd name="T9" fmla="*/ T8 w 142"/>
                  <a:gd name="T10" fmla="+- 0 7204 7115"/>
                  <a:gd name="T11" fmla="*/ 7204 h 156"/>
                  <a:gd name="T12" fmla="+- 0 13785 13784"/>
                  <a:gd name="T13" fmla="*/ T12 w 142"/>
                  <a:gd name="T14" fmla="+- 0 7180 7115"/>
                  <a:gd name="T15" fmla="*/ 7180 h 156"/>
                  <a:gd name="T16" fmla="+- 0 13827 13784"/>
                  <a:gd name="T17" fmla="*/ T16 w 142"/>
                  <a:gd name="T18" fmla="+- 0 7122 7115"/>
                  <a:gd name="T19" fmla="*/ 7122 h 156"/>
                  <a:gd name="T20" fmla="+- 0 13862 13784"/>
                  <a:gd name="T21" fmla="*/ T20 w 142"/>
                  <a:gd name="T22" fmla="+- 0 7115 7115"/>
                  <a:gd name="T23" fmla="*/ 7115 h 156"/>
                  <a:gd name="T24" fmla="+- 0 13881 13784"/>
                  <a:gd name="T25" fmla="*/ T24 w 142"/>
                  <a:gd name="T26" fmla="+- 0 7118 7115"/>
                  <a:gd name="T27" fmla="*/ 7118 h 156"/>
                  <a:gd name="T28" fmla="+- 0 13899 13784"/>
                  <a:gd name="T29" fmla="*/ T28 w 142"/>
                  <a:gd name="T30" fmla="+- 0 7124 7115"/>
                  <a:gd name="T31" fmla="*/ 7124 h 156"/>
                  <a:gd name="T32" fmla="+- 0 13911 13784"/>
                  <a:gd name="T33" fmla="*/ T32 w 142"/>
                  <a:gd name="T34" fmla="+- 0 7129 7115"/>
                  <a:gd name="T35" fmla="*/ 7129 h 156"/>
                  <a:gd name="T36" fmla="+- 0 13913 13784"/>
                  <a:gd name="T37" fmla="*/ T36 w 142"/>
                  <a:gd name="T38" fmla="+- 0 7133 7115"/>
                  <a:gd name="T39" fmla="*/ 7133 h 156"/>
                  <a:gd name="T40" fmla="+- 0 13872 13784"/>
                  <a:gd name="T41" fmla="*/ T40 w 142"/>
                  <a:gd name="T42" fmla="+- 0 7133 7115"/>
                  <a:gd name="T43" fmla="*/ 7133 h 156"/>
                  <a:gd name="T44" fmla="+- 0 13843 13784"/>
                  <a:gd name="T45" fmla="*/ T44 w 142"/>
                  <a:gd name="T46" fmla="+- 0 7136 7115"/>
                  <a:gd name="T47" fmla="*/ 7136 h 156"/>
                  <a:gd name="T48" fmla="+- 0 13823 13784"/>
                  <a:gd name="T49" fmla="*/ T48 w 142"/>
                  <a:gd name="T50" fmla="+- 0 7145 7115"/>
                  <a:gd name="T51" fmla="*/ 7145 h 156"/>
                  <a:gd name="T52" fmla="+- 0 13811 13784"/>
                  <a:gd name="T53" fmla="*/ T52 w 142"/>
                  <a:gd name="T54" fmla="+- 0 7159 7115"/>
                  <a:gd name="T55" fmla="*/ 7159 h 156"/>
                  <a:gd name="T56" fmla="+- 0 13805 13784"/>
                  <a:gd name="T57" fmla="*/ T56 w 142"/>
                  <a:gd name="T58" fmla="+- 0 7178 7115"/>
                  <a:gd name="T59" fmla="*/ 7178 h 156"/>
                  <a:gd name="T60" fmla="+- 0 13807 13784"/>
                  <a:gd name="T61" fmla="*/ T60 w 142"/>
                  <a:gd name="T62" fmla="+- 0 7207 7115"/>
                  <a:gd name="T63" fmla="*/ 7207 h 156"/>
                  <a:gd name="T64" fmla="+- 0 13814 13784"/>
                  <a:gd name="T65" fmla="*/ T64 w 142"/>
                  <a:gd name="T66" fmla="+- 0 7229 7115"/>
                  <a:gd name="T67" fmla="*/ 7229 h 156"/>
                  <a:gd name="T68" fmla="+- 0 13826 13784"/>
                  <a:gd name="T69" fmla="*/ T68 w 142"/>
                  <a:gd name="T70" fmla="+- 0 7244 7115"/>
                  <a:gd name="T71" fmla="*/ 7244 h 156"/>
                  <a:gd name="T72" fmla="+- 0 13844 13784"/>
                  <a:gd name="T73" fmla="*/ T72 w 142"/>
                  <a:gd name="T74" fmla="+- 0 7252 7115"/>
                  <a:gd name="T75" fmla="*/ 7252 h 156"/>
                  <a:gd name="T76" fmla="+- 0 13918 13784"/>
                  <a:gd name="T77" fmla="*/ T76 w 142"/>
                  <a:gd name="T78" fmla="+- 0 7252 7115"/>
                  <a:gd name="T79" fmla="*/ 7252 h 156"/>
                  <a:gd name="T80" fmla="+- 0 13912 13784"/>
                  <a:gd name="T81" fmla="*/ T80 w 142"/>
                  <a:gd name="T82" fmla="+- 0 7256 7115"/>
                  <a:gd name="T83" fmla="*/ 7256 h 156"/>
                  <a:gd name="T84" fmla="+- 0 13894 13784"/>
                  <a:gd name="T85" fmla="*/ T84 w 142"/>
                  <a:gd name="T86" fmla="+- 0 7265 7115"/>
                  <a:gd name="T87" fmla="*/ 7265 h 156"/>
                  <a:gd name="T88" fmla="+- 0 13873 13784"/>
                  <a:gd name="T89" fmla="*/ T88 w 142"/>
                  <a:gd name="T90" fmla="+- 0 7270 7115"/>
                  <a:gd name="T91" fmla="*/ 7270 h 156"/>
                  <a:gd name="T92" fmla="+- 0 13859 13784"/>
                  <a:gd name="T93" fmla="*/ T92 w 142"/>
                  <a:gd name="T94" fmla="+- 0 7270 7115"/>
                  <a:gd name="T95" fmla="*/ 7270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42" h="156">
                    <a:moveTo>
                      <a:pt x="75" y="155"/>
                    </a:moveTo>
                    <a:lnTo>
                      <a:pt x="16" y="130"/>
                    </a:lnTo>
                    <a:lnTo>
                      <a:pt x="0" y="89"/>
                    </a:lnTo>
                    <a:lnTo>
                      <a:pt x="1" y="65"/>
                    </a:lnTo>
                    <a:lnTo>
                      <a:pt x="43" y="7"/>
                    </a:lnTo>
                    <a:lnTo>
                      <a:pt x="78" y="0"/>
                    </a:lnTo>
                    <a:lnTo>
                      <a:pt x="97" y="3"/>
                    </a:lnTo>
                    <a:lnTo>
                      <a:pt x="115" y="9"/>
                    </a:lnTo>
                    <a:lnTo>
                      <a:pt x="127" y="14"/>
                    </a:lnTo>
                    <a:lnTo>
                      <a:pt x="129" y="18"/>
                    </a:lnTo>
                    <a:lnTo>
                      <a:pt x="88" y="18"/>
                    </a:lnTo>
                    <a:lnTo>
                      <a:pt x="59" y="21"/>
                    </a:lnTo>
                    <a:lnTo>
                      <a:pt x="39" y="30"/>
                    </a:lnTo>
                    <a:lnTo>
                      <a:pt x="27" y="44"/>
                    </a:lnTo>
                    <a:lnTo>
                      <a:pt x="21" y="63"/>
                    </a:lnTo>
                    <a:lnTo>
                      <a:pt x="23" y="92"/>
                    </a:lnTo>
                    <a:lnTo>
                      <a:pt x="30" y="114"/>
                    </a:lnTo>
                    <a:lnTo>
                      <a:pt x="42" y="129"/>
                    </a:lnTo>
                    <a:lnTo>
                      <a:pt x="60" y="137"/>
                    </a:lnTo>
                    <a:lnTo>
                      <a:pt x="134" y="137"/>
                    </a:lnTo>
                    <a:lnTo>
                      <a:pt x="128" y="141"/>
                    </a:lnTo>
                    <a:lnTo>
                      <a:pt x="110" y="150"/>
                    </a:lnTo>
                    <a:lnTo>
                      <a:pt x="89" y="155"/>
                    </a:lnTo>
                    <a:lnTo>
                      <a:pt x="75" y="1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" name="Freeform 2120"/>
              <p:cNvSpPr>
                <a:spLocks/>
              </p:cNvSpPr>
              <p:nvPr/>
            </p:nvSpPr>
            <p:spPr bwMode="auto">
              <a:xfrm>
                <a:off x="13784" y="7115"/>
                <a:ext cx="142" cy="156"/>
              </a:xfrm>
              <a:custGeom>
                <a:avLst/>
                <a:gdLst>
                  <a:gd name="T0" fmla="+- 0 13903 13784"/>
                  <a:gd name="T1" fmla="*/ T0 w 142"/>
                  <a:gd name="T2" fmla="+- 0 7156 7115"/>
                  <a:gd name="T3" fmla="*/ 7156 h 156"/>
                  <a:gd name="T4" fmla="+- 0 13891 13784"/>
                  <a:gd name="T5" fmla="*/ T4 w 142"/>
                  <a:gd name="T6" fmla="+- 0 7142 7115"/>
                  <a:gd name="T7" fmla="*/ 7142 h 156"/>
                  <a:gd name="T8" fmla="+- 0 13872 13784"/>
                  <a:gd name="T9" fmla="*/ T8 w 142"/>
                  <a:gd name="T10" fmla="+- 0 7133 7115"/>
                  <a:gd name="T11" fmla="*/ 7133 h 156"/>
                  <a:gd name="T12" fmla="+- 0 13913 13784"/>
                  <a:gd name="T13" fmla="*/ T12 w 142"/>
                  <a:gd name="T14" fmla="+- 0 7133 7115"/>
                  <a:gd name="T15" fmla="*/ 7133 h 156"/>
                  <a:gd name="T16" fmla="+- 0 13918 13784"/>
                  <a:gd name="T17" fmla="*/ T16 w 142"/>
                  <a:gd name="T18" fmla="+- 0 7140 7115"/>
                  <a:gd name="T19" fmla="*/ 7140 h 156"/>
                  <a:gd name="T20" fmla="+- 0 13923 13784"/>
                  <a:gd name="T21" fmla="*/ T20 w 142"/>
                  <a:gd name="T22" fmla="+- 0 7151 7115"/>
                  <a:gd name="T23" fmla="*/ 7151 h 156"/>
                  <a:gd name="T24" fmla="+- 0 13903 13784"/>
                  <a:gd name="T25" fmla="*/ T24 w 142"/>
                  <a:gd name="T26" fmla="+- 0 7156 7115"/>
                  <a:gd name="T27" fmla="*/ 7156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2" h="156">
                    <a:moveTo>
                      <a:pt x="119" y="41"/>
                    </a:moveTo>
                    <a:lnTo>
                      <a:pt x="107" y="27"/>
                    </a:lnTo>
                    <a:lnTo>
                      <a:pt x="88" y="18"/>
                    </a:lnTo>
                    <a:lnTo>
                      <a:pt x="129" y="18"/>
                    </a:lnTo>
                    <a:lnTo>
                      <a:pt x="134" y="25"/>
                    </a:lnTo>
                    <a:lnTo>
                      <a:pt x="139" y="36"/>
                    </a:lnTo>
                    <a:lnTo>
                      <a:pt x="119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" name="Freeform 2121"/>
              <p:cNvSpPr>
                <a:spLocks/>
              </p:cNvSpPr>
              <p:nvPr/>
            </p:nvSpPr>
            <p:spPr bwMode="auto">
              <a:xfrm>
                <a:off x="13784" y="7115"/>
                <a:ext cx="142" cy="156"/>
              </a:xfrm>
              <a:custGeom>
                <a:avLst/>
                <a:gdLst>
                  <a:gd name="T0" fmla="+- 0 13918 13784"/>
                  <a:gd name="T1" fmla="*/ T0 w 142"/>
                  <a:gd name="T2" fmla="+- 0 7252 7115"/>
                  <a:gd name="T3" fmla="*/ 7252 h 156"/>
                  <a:gd name="T4" fmla="+- 0 13844 13784"/>
                  <a:gd name="T5" fmla="*/ T4 w 142"/>
                  <a:gd name="T6" fmla="+- 0 7252 7115"/>
                  <a:gd name="T7" fmla="*/ 7252 h 156"/>
                  <a:gd name="T8" fmla="+- 0 13872 13784"/>
                  <a:gd name="T9" fmla="*/ T8 w 142"/>
                  <a:gd name="T10" fmla="+- 0 7251 7115"/>
                  <a:gd name="T11" fmla="*/ 7251 h 156"/>
                  <a:gd name="T12" fmla="+- 0 13891 13784"/>
                  <a:gd name="T13" fmla="*/ T12 w 142"/>
                  <a:gd name="T14" fmla="+- 0 7247 7115"/>
                  <a:gd name="T15" fmla="*/ 7247 h 156"/>
                  <a:gd name="T16" fmla="+- 0 13904 13784"/>
                  <a:gd name="T17" fmla="*/ T16 w 142"/>
                  <a:gd name="T18" fmla="+- 0 7239 7115"/>
                  <a:gd name="T19" fmla="*/ 7239 h 156"/>
                  <a:gd name="T20" fmla="+- 0 13907 13784"/>
                  <a:gd name="T21" fmla="*/ T20 w 142"/>
                  <a:gd name="T22" fmla="+- 0 7210 7115"/>
                  <a:gd name="T23" fmla="*/ 7210 h 156"/>
                  <a:gd name="T24" fmla="+- 0 13862 13784"/>
                  <a:gd name="T25" fmla="*/ T24 w 142"/>
                  <a:gd name="T26" fmla="+- 0 7210 7115"/>
                  <a:gd name="T27" fmla="*/ 7210 h 156"/>
                  <a:gd name="T28" fmla="+- 0 13862 13784"/>
                  <a:gd name="T29" fmla="*/ T28 w 142"/>
                  <a:gd name="T30" fmla="+- 0 7193 7115"/>
                  <a:gd name="T31" fmla="*/ 7193 h 156"/>
                  <a:gd name="T32" fmla="+- 0 13926 13784"/>
                  <a:gd name="T33" fmla="*/ T32 w 142"/>
                  <a:gd name="T34" fmla="+- 0 7193 7115"/>
                  <a:gd name="T35" fmla="*/ 7193 h 156"/>
                  <a:gd name="T36" fmla="+- 0 13926 13784"/>
                  <a:gd name="T37" fmla="*/ T36 w 142"/>
                  <a:gd name="T38" fmla="+- 0 7245 7115"/>
                  <a:gd name="T39" fmla="*/ 7245 h 156"/>
                  <a:gd name="T40" fmla="+- 0 13918 13784"/>
                  <a:gd name="T41" fmla="*/ T40 w 142"/>
                  <a:gd name="T42" fmla="+- 0 7252 7115"/>
                  <a:gd name="T43" fmla="*/ 7252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42" h="156">
                    <a:moveTo>
                      <a:pt x="134" y="137"/>
                    </a:moveTo>
                    <a:lnTo>
                      <a:pt x="60" y="137"/>
                    </a:lnTo>
                    <a:lnTo>
                      <a:pt x="88" y="136"/>
                    </a:lnTo>
                    <a:lnTo>
                      <a:pt x="107" y="132"/>
                    </a:lnTo>
                    <a:lnTo>
                      <a:pt x="120" y="124"/>
                    </a:lnTo>
                    <a:lnTo>
                      <a:pt x="123" y="95"/>
                    </a:lnTo>
                    <a:lnTo>
                      <a:pt x="78" y="95"/>
                    </a:lnTo>
                    <a:lnTo>
                      <a:pt x="78" y="78"/>
                    </a:lnTo>
                    <a:lnTo>
                      <a:pt x="142" y="78"/>
                    </a:lnTo>
                    <a:lnTo>
                      <a:pt x="142" y="130"/>
                    </a:lnTo>
                    <a:lnTo>
                      <a:pt x="134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0" name="Group 2122"/>
            <p:cNvGrpSpPr>
              <a:grpSpLocks/>
            </p:cNvGrpSpPr>
            <p:nvPr/>
          </p:nvGrpSpPr>
          <p:grpSpPr bwMode="auto">
            <a:xfrm>
              <a:off x="13961" y="7126"/>
              <a:ext cx="114" cy="2"/>
              <a:chOff x="13961" y="7126"/>
              <a:chExt cx="114" cy="2"/>
            </a:xfrm>
          </p:grpSpPr>
          <p:sp>
            <p:nvSpPr>
              <p:cNvPr id="3212" name="Freeform 2123"/>
              <p:cNvSpPr>
                <a:spLocks/>
              </p:cNvSpPr>
              <p:nvPr/>
            </p:nvSpPr>
            <p:spPr bwMode="auto">
              <a:xfrm>
                <a:off x="13961" y="7126"/>
                <a:ext cx="114" cy="2"/>
              </a:xfrm>
              <a:custGeom>
                <a:avLst/>
                <a:gdLst>
                  <a:gd name="T0" fmla="+- 0 13961 13961"/>
                  <a:gd name="T1" fmla="*/ T0 w 114"/>
                  <a:gd name="T2" fmla="+- 0 14074 13961"/>
                  <a:gd name="T3" fmla="*/ T2 w 11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4">
                    <a:moveTo>
                      <a:pt x="0" y="0"/>
                    </a:moveTo>
                    <a:lnTo>
                      <a:pt x="113" y="0"/>
                    </a:lnTo>
                  </a:path>
                </a:pathLst>
              </a:custGeom>
              <a:noFill/>
              <a:ln w="114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1" name="Group 2124"/>
            <p:cNvGrpSpPr>
              <a:grpSpLocks/>
            </p:cNvGrpSpPr>
            <p:nvPr/>
          </p:nvGrpSpPr>
          <p:grpSpPr bwMode="auto">
            <a:xfrm>
              <a:off x="13961" y="7134"/>
              <a:ext cx="21" cy="48"/>
              <a:chOff x="13961" y="7134"/>
              <a:chExt cx="21" cy="48"/>
            </a:xfrm>
          </p:grpSpPr>
          <p:sp>
            <p:nvSpPr>
              <p:cNvPr id="3211" name="Freeform 2125"/>
              <p:cNvSpPr>
                <a:spLocks/>
              </p:cNvSpPr>
              <p:nvPr/>
            </p:nvSpPr>
            <p:spPr bwMode="auto">
              <a:xfrm>
                <a:off x="13961" y="7134"/>
                <a:ext cx="21" cy="48"/>
              </a:xfrm>
              <a:custGeom>
                <a:avLst/>
                <a:gdLst>
                  <a:gd name="T0" fmla="+- 0 13961 13961"/>
                  <a:gd name="T1" fmla="*/ T0 w 21"/>
                  <a:gd name="T2" fmla="+- 0 7158 7134"/>
                  <a:gd name="T3" fmla="*/ 7158 h 48"/>
                  <a:gd name="T4" fmla="+- 0 13981 13961"/>
                  <a:gd name="T5" fmla="*/ T4 w 21"/>
                  <a:gd name="T6" fmla="+- 0 7158 7134"/>
                  <a:gd name="T7" fmla="*/ 7158 h 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" h="48">
                    <a:moveTo>
                      <a:pt x="0" y="24"/>
                    </a:moveTo>
                    <a:lnTo>
                      <a:pt x="20" y="24"/>
                    </a:ln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2" name="Group 2126"/>
            <p:cNvGrpSpPr>
              <a:grpSpLocks/>
            </p:cNvGrpSpPr>
            <p:nvPr/>
          </p:nvGrpSpPr>
          <p:grpSpPr bwMode="auto">
            <a:xfrm>
              <a:off x="13961" y="7190"/>
              <a:ext cx="108" cy="2"/>
              <a:chOff x="13961" y="7190"/>
              <a:chExt cx="108" cy="2"/>
            </a:xfrm>
          </p:grpSpPr>
          <p:sp>
            <p:nvSpPr>
              <p:cNvPr id="3210" name="Freeform 2127"/>
              <p:cNvSpPr>
                <a:spLocks/>
              </p:cNvSpPr>
              <p:nvPr/>
            </p:nvSpPr>
            <p:spPr bwMode="auto">
              <a:xfrm>
                <a:off x="13961" y="7190"/>
                <a:ext cx="108" cy="2"/>
              </a:xfrm>
              <a:custGeom>
                <a:avLst/>
                <a:gdLst>
                  <a:gd name="T0" fmla="+- 0 13961 13961"/>
                  <a:gd name="T1" fmla="*/ T0 w 108"/>
                  <a:gd name="T2" fmla="+- 0 14068 13961"/>
                  <a:gd name="T3" fmla="*/ T2 w 10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0" y="0"/>
                    </a:moveTo>
                    <a:lnTo>
                      <a:pt x="107" y="0"/>
                    </a:lnTo>
                  </a:path>
                </a:pathLst>
              </a:custGeom>
              <a:noFill/>
              <a:ln w="114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3" name="Group 2128"/>
            <p:cNvGrpSpPr>
              <a:grpSpLocks/>
            </p:cNvGrpSpPr>
            <p:nvPr/>
          </p:nvGrpSpPr>
          <p:grpSpPr bwMode="auto">
            <a:xfrm>
              <a:off x="13961" y="7198"/>
              <a:ext cx="21" cy="54"/>
              <a:chOff x="13961" y="7198"/>
              <a:chExt cx="21" cy="54"/>
            </a:xfrm>
          </p:grpSpPr>
          <p:sp>
            <p:nvSpPr>
              <p:cNvPr id="3209" name="Freeform 2129"/>
              <p:cNvSpPr>
                <a:spLocks/>
              </p:cNvSpPr>
              <p:nvPr/>
            </p:nvSpPr>
            <p:spPr bwMode="auto">
              <a:xfrm>
                <a:off x="13961" y="7198"/>
                <a:ext cx="21" cy="54"/>
              </a:xfrm>
              <a:custGeom>
                <a:avLst/>
                <a:gdLst>
                  <a:gd name="T0" fmla="+- 0 13961 13961"/>
                  <a:gd name="T1" fmla="*/ T0 w 21"/>
                  <a:gd name="T2" fmla="+- 0 7225 7198"/>
                  <a:gd name="T3" fmla="*/ 7225 h 54"/>
                  <a:gd name="T4" fmla="+- 0 13981 13961"/>
                  <a:gd name="T5" fmla="*/ T4 w 21"/>
                  <a:gd name="T6" fmla="+- 0 7225 7198"/>
                  <a:gd name="T7" fmla="*/ 7225 h 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1" h="54">
                    <a:moveTo>
                      <a:pt x="0" y="27"/>
                    </a:moveTo>
                    <a:lnTo>
                      <a:pt x="20" y="27"/>
                    </a:lnTo>
                  </a:path>
                </a:pathLst>
              </a:custGeom>
              <a:noFill/>
              <a:ln w="3556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4" name="Group 2130"/>
            <p:cNvGrpSpPr>
              <a:grpSpLocks/>
            </p:cNvGrpSpPr>
            <p:nvPr/>
          </p:nvGrpSpPr>
          <p:grpSpPr bwMode="auto">
            <a:xfrm>
              <a:off x="13961" y="7260"/>
              <a:ext cx="119" cy="2"/>
              <a:chOff x="13961" y="7260"/>
              <a:chExt cx="119" cy="2"/>
            </a:xfrm>
          </p:grpSpPr>
          <p:sp>
            <p:nvSpPr>
              <p:cNvPr id="3208" name="Freeform 2131"/>
              <p:cNvSpPr>
                <a:spLocks/>
              </p:cNvSpPr>
              <p:nvPr/>
            </p:nvSpPr>
            <p:spPr bwMode="auto">
              <a:xfrm>
                <a:off x="13961" y="7260"/>
                <a:ext cx="119" cy="2"/>
              </a:xfrm>
              <a:custGeom>
                <a:avLst/>
                <a:gdLst>
                  <a:gd name="T0" fmla="+- 0 13961 13961"/>
                  <a:gd name="T1" fmla="*/ T0 w 119"/>
                  <a:gd name="T2" fmla="+- 0 14079 13961"/>
                  <a:gd name="T3" fmla="*/ T2 w 11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9">
                    <a:moveTo>
                      <a:pt x="0" y="0"/>
                    </a:moveTo>
                    <a:lnTo>
                      <a:pt x="118" y="0"/>
                    </a:lnTo>
                  </a:path>
                </a:pathLst>
              </a:custGeom>
              <a:noFill/>
              <a:ln w="114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5" name="Group 2132"/>
            <p:cNvGrpSpPr>
              <a:grpSpLocks/>
            </p:cNvGrpSpPr>
            <p:nvPr/>
          </p:nvGrpSpPr>
          <p:grpSpPr bwMode="auto">
            <a:xfrm>
              <a:off x="14106" y="7117"/>
              <a:ext cx="123" cy="151"/>
              <a:chOff x="14106" y="7117"/>
              <a:chExt cx="123" cy="151"/>
            </a:xfrm>
          </p:grpSpPr>
          <p:sp>
            <p:nvSpPr>
              <p:cNvPr id="3205" name="Freeform 2133"/>
              <p:cNvSpPr>
                <a:spLocks/>
              </p:cNvSpPr>
              <p:nvPr/>
            </p:nvSpPr>
            <p:spPr bwMode="auto">
              <a:xfrm>
                <a:off x="14106" y="7117"/>
                <a:ext cx="123" cy="151"/>
              </a:xfrm>
              <a:custGeom>
                <a:avLst/>
                <a:gdLst>
                  <a:gd name="T0" fmla="+- 0 14124 14106"/>
                  <a:gd name="T1" fmla="*/ T0 w 123"/>
                  <a:gd name="T2" fmla="+- 0 7268 7117"/>
                  <a:gd name="T3" fmla="*/ 7268 h 151"/>
                  <a:gd name="T4" fmla="+- 0 14106 14106"/>
                  <a:gd name="T5" fmla="*/ T4 w 123"/>
                  <a:gd name="T6" fmla="+- 0 7268 7117"/>
                  <a:gd name="T7" fmla="*/ 7268 h 151"/>
                  <a:gd name="T8" fmla="+- 0 14106 14106"/>
                  <a:gd name="T9" fmla="*/ T8 w 123"/>
                  <a:gd name="T10" fmla="+- 0 7117 7117"/>
                  <a:gd name="T11" fmla="*/ 7117 h 151"/>
                  <a:gd name="T12" fmla="+- 0 14130 14106"/>
                  <a:gd name="T13" fmla="*/ T12 w 123"/>
                  <a:gd name="T14" fmla="+- 0 7117 7117"/>
                  <a:gd name="T15" fmla="*/ 7117 h 151"/>
                  <a:gd name="T16" fmla="+- 0 14144 14106"/>
                  <a:gd name="T17" fmla="*/ T16 w 123"/>
                  <a:gd name="T18" fmla="+- 0 7140 7117"/>
                  <a:gd name="T19" fmla="*/ 7140 h 151"/>
                  <a:gd name="T20" fmla="+- 0 14123 14106"/>
                  <a:gd name="T21" fmla="*/ T20 w 123"/>
                  <a:gd name="T22" fmla="+- 0 7140 7117"/>
                  <a:gd name="T23" fmla="*/ 7140 h 151"/>
                  <a:gd name="T24" fmla="+- 0 14124 14106"/>
                  <a:gd name="T25" fmla="*/ T24 w 123"/>
                  <a:gd name="T26" fmla="+- 0 7268 7117"/>
                  <a:gd name="T27" fmla="*/ 7268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23" h="151">
                    <a:moveTo>
                      <a:pt x="18" y="151"/>
                    </a:moveTo>
                    <a:lnTo>
                      <a:pt x="0" y="151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38" y="23"/>
                    </a:lnTo>
                    <a:lnTo>
                      <a:pt x="17" y="23"/>
                    </a:lnTo>
                    <a:lnTo>
                      <a:pt x="18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6" name="Freeform 2134"/>
              <p:cNvSpPr>
                <a:spLocks/>
              </p:cNvSpPr>
              <p:nvPr/>
            </p:nvSpPr>
            <p:spPr bwMode="auto">
              <a:xfrm>
                <a:off x="14106" y="7117"/>
                <a:ext cx="123" cy="151"/>
              </a:xfrm>
              <a:custGeom>
                <a:avLst/>
                <a:gdLst>
                  <a:gd name="T0" fmla="+- 0 14228 14106"/>
                  <a:gd name="T1" fmla="*/ T0 w 123"/>
                  <a:gd name="T2" fmla="+- 0 7247 7117"/>
                  <a:gd name="T3" fmla="*/ 7247 h 151"/>
                  <a:gd name="T4" fmla="+- 0 14211 14106"/>
                  <a:gd name="T5" fmla="*/ T4 w 123"/>
                  <a:gd name="T6" fmla="+- 0 7247 7117"/>
                  <a:gd name="T7" fmla="*/ 7247 h 151"/>
                  <a:gd name="T8" fmla="+- 0 14210 14106"/>
                  <a:gd name="T9" fmla="*/ T8 w 123"/>
                  <a:gd name="T10" fmla="+- 0 7117 7117"/>
                  <a:gd name="T11" fmla="*/ 7117 h 151"/>
                  <a:gd name="T12" fmla="+- 0 14228 14106"/>
                  <a:gd name="T13" fmla="*/ T12 w 123"/>
                  <a:gd name="T14" fmla="+- 0 7117 7117"/>
                  <a:gd name="T15" fmla="*/ 7117 h 151"/>
                  <a:gd name="T16" fmla="+- 0 14228 14106"/>
                  <a:gd name="T17" fmla="*/ T16 w 123"/>
                  <a:gd name="T18" fmla="+- 0 7247 7117"/>
                  <a:gd name="T19" fmla="*/ 7247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3" h="151">
                    <a:moveTo>
                      <a:pt x="122" y="130"/>
                    </a:moveTo>
                    <a:lnTo>
                      <a:pt x="105" y="130"/>
                    </a:lnTo>
                    <a:lnTo>
                      <a:pt x="104" y="0"/>
                    </a:lnTo>
                    <a:lnTo>
                      <a:pt x="122" y="0"/>
                    </a:lnTo>
                    <a:lnTo>
                      <a:pt x="122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7" name="Freeform 2135"/>
              <p:cNvSpPr>
                <a:spLocks/>
              </p:cNvSpPr>
              <p:nvPr/>
            </p:nvSpPr>
            <p:spPr bwMode="auto">
              <a:xfrm>
                <a:off x="14106" y="7117"/>
                <a:ext cx="123" cy="151"/>
              </a:xfrm>
              <a:custGeom>
                <a:avLst/>
                <a:gdLst>
                  <a:gd name="T0" fmla="+- 0 14228 14106"/>
                  <a:gd name="T1" fmla="*/ T0 w 123"/>
                  <a:gd name="T2" fmla="+- 0 7268 7117"/>
                  <a:gd name="T3" fmla="*/ 7268 h 151"/>
                  <a:gd name="T4" fmla="+- 0 14204 14106"/>
                  <a:gd name="T5" fmla="*/ T4 w 123"/>
                  <a:gd name="T6" fmla="+- 0 7268 7117"/>
                  <a:gd name="T7" fmla="*/ 7268 h 151"/>
                  <a:gd name="T8" fmla="+- 0 14123 14106"/>
                  <a:gd name="T9" fmla="*/ T8 w 123"/>
                  <a:gd name="T10" fmla="+- 0 7140 7117"/>
                  <a:gd name="T11" fmla="*/ 7140 h 151"/>
                  <a:gd name="T12" fmla="+- 0 14144 14106"/>
                  <a:gd name="T13" fmla="*/ T12 w 123"/>
                  <a:gd name="T14" fmla="+- 0 7140 7117"/>
                  <a:gd name="T15" fmla="*/ 7140 h 151"/>
                  <a:gd name="T16" fmla="+- 0 14211 14106"/>
                  <a:gd name="T17" fmla="*/ T16 w 123"/>
                  <a:gd name="T18" fmla="+- 0 7247 7117"/>
                  <a:gd name="T19" fmla="*/ 7247 h 151"/>
                  <a:gd name="T20" fmla="+- 0 14228 14106"/>
                  <a:gd name="T21" fmla="*/ T20 w 123"/>
                  <a:gd name="T22" fmla="+- 0 7247 7117"/>
                  <a:gd name="T23" fmla="*/ 7247 h 151"/>
                  <a:gd name="T24" fmla="+- 0 14228 14106"/>
                  <a:gd name="T25" fmla="*/ T24 w 123"/>
                  <a:gd name="T26" fmla="+- 0 7268 7117"/>
                  <a:gd name="T27" fmla="*/ 7268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23" h="151">
                    <a:moveTo>
                      <a:pt x="122" y="151"/>
                    </a:moveTo>
                    <a:lnTo>
                      <a:pt x="98" y="151"/>
                    </a:lnTo>
                    <a:lnTo>
                      <a:pt x="17" y="23"/>
                    </a:lnTo>
                    <a:lnTo>
                      <a:pt x="38" y="23"/>
                    </a:lnTo>
                    <a:lnTo>
                      <a:pt x="105" y="130"/>
                    </a:lnTo>
                    <a:lnTo>
                      <a:pt x="122" y="130"/>
                    </a:lnTo>
                    <a:lnTo>
                      <a:pt x="122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6" name="Group 2136"/>
            <p:cNvGrpSpPr>
              <a:grpSpLocks/>
            </p:cNvGrpSpPr>
            <p:nvPr/>
          </p:nvGrpSpPr>
          <p:grpSpPr bwMode="auto">
            <a:xfrm>
              <a:off x="14264" y="7116"/>
              <a:ext cx="128" cy="152"/>
              <a:chOff x="14264" y="7116"/>
              <a:chExt cx="128" cy="152"/>
            </a:xfrm>
          </p:grpSpPr>
          <p:sp>
            <p:nvSpPr>
              <p:cNvPr id="3200" name="Freeform 2137"/>
              <p:cNvSpPr>
                <a:spLocks/>
              </p:cNvSpPr>
              <p:nvPr/>
            </p:nvSpPr>
            <p:spPr bwMode="auto">
              <a:xfrm>
                <a:off x="14264" y="7116"/>
                <a:ext cx="128" cy="152"/>
              </a:xfrm>
              <a:custGeom>
                <a:avLst/>
                <a:gdLst>
                  <a:gd name="T0" fmla="+- 0 14264 14264"/>
                  <a:gd name="T1" fmla="*/ T0 w 128"/>
                  <a:gd name="T2" fmla="+- 0 7268 7116"/>
                  <a:gd name="T3" fmla="*/ 7268 h 152"/>
                  <a:gd name="T4" fmla="+- 0 14264 14264"/>
                  <a:gd name="T5" fmla="*/ T4 w 128"/>
                  <a:gd name="T6" fmla="+- 0 7117 7116"/>
                  <a:gd name="T7" fmla="*/ 7117 h 152"/>
                  <a:gd name="T8" fmla="+- 0 14290 14264"/>
                  <a:gd name="T9" fmla="*/ T8 w 128"/>
                  <a:gd name="T10" fmla="+- 0 7116 7116"/>
                  <a:gd name="T11" fmla="*/ 7116 h 152"/>
                  <a:gd name="T12" fmla="+- 0 14315 14264"/>
                  <a:gd name="T13" fmla="*/ T12 w 128"/>
                  <a:gd name="T14" fmla="+- 0 7117 7116"/>
                  <a:gd name="T15" fmla="*/ 7117 h 152"/>
                  <a:gd name="T16" fmla="+- 0 14338 14264"/>
                  <a:gd name="T17" fmla="*/ T16 w 128"/>
                  <a:gd name="T18" fmla="+- 0 7121 7116"/>
                  <a:gd name="T19" fmla="*/ 7121 h 152"/>
                  <a:gd name="T20" fmla="+- 0 14358 14264"/>
                  <a:gd name="T21" fmla="*/ T20 w 128"/>
                  <a:gd name="T22" fmla="+- 0 7127 7116"/>
                  <a:gd name="T23" fmla="*/ 7127 h 152"/>
                  <a:gd name="T24" fmla="+- 0 14367 14264"/>
                  <a:gd name="T25" fmla="*/ T24 w 128"/>
                  <a:gd name="T26" fmla="+- 0 7133 7116"/>
                  <a:gd name="T27" fmla="*/ 7133 h 152"/>
                  <a:gd name="T28" fmla="+- 0 14309 14264"/>
                  <a:gd name="T29" fmla="*/ T28 w 128"/>
                  <a:gd name="T30" fmla="+- 0 7133 7116"/>
                  <a:gd name="T31" fmla="*/ 7133 h 152"/>
                  <a:gd name="T32" fmla="+- 0 14285 14264"/>
                  <a:gd name="T33" fmla="*/ T32 w 128"/>
                  <a:gd name="T34" fmla="+- 0 7134 7116"/>
                  <a:gd name="T35" fmla="*/ 7134 h 152"/>
                  <a:gd name="T36" fmla="+- 0 14284 14264"/>
                  <a:gd name="T37" fmla="*/ T36 w 128"/>
                  <a:gd name="T38" fmla="+- 0 7252 7116"/>
                  <a:gd name="T39" fmla="*/ 7252 h 152"/>
                  <a:gd name="T40" fmla="+- 0 14311 14264"/>
                  <a:gd name="T41" fmla="*/ T40 w 128"/>
                  <a:gd name="T42" fmla="+- 0 7252 7116"/>
                  <a:gd name="T43" fmla="*/ 7252 h 152"/>
                  <a:gd name="T44" fmla="+- 0 14365 14264"/>
                  <a:gd name="T45" fmla="*/ T44 w 128"/>
                  <a:gd name="T46" fmla="+- 0 7252 7116"/>
                  <a:gd name="T47" fmla="*/ 7252 h 152"/>
                  <a:gd name="T48" fmla="+- 0 14360 14264"/>
                  <a:gd name="T49" fmla="*/ T48 w 128"/>
                  <a:gd name="T50" fmla="+- 0 7258 7116"/>
                  <a:gd name="T51" fmla="*/ 7258 h 152"/>
                  <a:gd name="T52" fmla="+- 0 14342 14264"/>
                  <a:gd name="T53" fmla="*/ T52 w 128"/>
                  <a:gd name="T54" fmla="+- 0 7265 7116"/>
                  <a:gd name="T55" fmla="*/ 7265 h 152"/>
                  <a:gd name="T56" fmla="+- 0 14320 14264"/>
                  <a:gd name="T57" fmla="*/ T56 w 128"/>
                  <a:gd name="T58" fmla="+- 0 7268 7116"/>
                  <a:gd name="T59" fmla="*/ 7268 h 152"/>
                  <a:gd name="T60" fmla="+- 0 14264 14264"/>
                  <a:gd name="T61" fmla="*/ T60 w 128"/>
                  <a:gd name="T62" fmla="+- 0 7268 7116"/>
                  <a:gd name="T63" fmla="*/ 7268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28" h="152">
                    <a:moveTo>
                      <a:pt x="0" y="152"/>
                    </a:moveTo>
                    <a:lnTo>
                      <a:pt x="0" y="1"/>
                    </a:lnTo>
                    <a:lnTo>
                      <a:pt x="26" y="0"/>
                    </a:lnTo>
                    <a:lnTo>
                      <a:pt x="51" y="1"/>
                    </a:lnTo>
                    <a:lnTo>
                      <a:pt x="74" y="5"/>
                    </a:lnTo>
                    <a:lnTo>
                      <a:pt x="94" y="11"/>
                    </a:lnTo>
                    <a:lnTo>
                      <a:pt x="103" y="17"/>
                    </a:lnTo>
                    <a:lnTo>
                      <a:pt x="45" y="17"/>
                    </a:lnTo>
                    <a:lnTo>
                      <a:pt x="21" y="18"/>
                    </a:lnTo>
                    <a:lnTo>
                      <a:pt x="20" y="136"/>
                    </a:lnTo>
                    <a:lnTo>
                      <a:pt x="47" y="136"/>
                    </a:lnTo>
                    <a:lnTo>
                      <a:pt x="101" y="136"/>
                    </a:lnTo>
                    <a:lnTo>
                      <a:pt x="96" y="142"/>
                    </a:lnTo>
                    <a:lnTo>
                      <a:pt x="78" y="149"/>
                    </a:lnTo>
                    <a:lnTo>
                      <a:pt x="56" y="15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1" name="Freeform 2138"/>
              <p:cNvSpPr>
                <a:spLocks/>
              </p:cNvSpPr>
              <p:nvPr/>
            </p:nvSpPr>
            <p:spPr bwMode="auto">
              <a:xfrm>
                <a:off x="14264" y="7116"/>
                <a:ext cx="128" cy="152"/>
              </a:xfrm>
              <a:custGeom>
                <a:avLst/>
                <a:gdLst>
                  <a:gd name="T0" fmla="+- 0 14365 14264"/>
                  <a:gd name="T1" fmla="*/ T0 w 128"/>
                  <a:gd name="T2" fmla="+- 0 7252 7116"/>
                  <a:gd name="T3" fmla="*/ 7252 h 152"/>
                  <a:gd name="T4" fmla="+- 0 14311 14264"/>
                  <a:gd name="T5" fmla="*/ T4 w 128"/>
                  <a:gd name="T6" fmla="+- 0 7252 7116"/>
                  <a:gd name="T7" fmla="*/ 7252 h 152"/>
                  <a:gd name="T8" fmla="+- 0 14333 14264"/>
                  <a:gd name="T9" fmla="*/ T8 w 128"/>
                  <a:gd name="T10" fmla="+- 0 7249 7116"/>
                  <a:gd name="T11" fmla="*/ 7249 h 152"/>
                  <a:gd name="T12" fmla="+- 0 14351 14264"/>
                  <a:gd name="T13" fmla="*/ T12 w 128"/>
                  <a:gd name="T14" fmla="+- 0 7240 7116"/>
                  <a:gd name="T15" fmla="*/ 7240 h 152"/>
                  <a:gd name="T16" fmla="+- 0 14364 14264"/>
                  <a:gd name="T17" fmla="*/ T16 w 128"/>
                  <a:gd name="T18" fmla="+- 0 7227 7116"/>
                  <a:gd name="T19" fmla="*/ 7227 h 152"/>
                  <a:gd name="T20" fmla="+- 0 14371 14264"/>
                  <a:gd name="T21" fmla="*/ T20 w 128"/>
                  <a:gd name="T22" fmla="+- 0 7207 7116"/>
                  <a:gd name="T23" fmla="*/ 7207 h 152"/>
                  <a:gd name="T24" fmla="+- 0 14369 14264"/>
                  <a:gd name="T25" fmla="*/ T24 w 128"/>
                  <a:gd name="T26" fmla="+- 0 7179 7116"/>
                  <a:gd name="T27" fmla="*/ 7179 h 152"/>
                  <a:gd name="T28" fmla="+- 0 14361 14264"/>
                  <a:gd name="T29" fmla="*/ T28 w 128"/>
                  <a:gd name="T30" fmla="+- 0 7158 7116"/>
                  <a:gd name="T31" fmla="*/ 7158 h 152"/>
                  <a:gd name="T32" fmla="+- 0 14348 14264"/>
                  <a:gd name="T33" fmla="*/ T32 w 128"/>
                  <a:gd name="T34" fmla="+- 0 7145 7116"/>
                  <a:gd name="T35" fmla="*/ 7145 h 152"/>
                  <a:gd name="T36" fmla="+- 0 14331 14264"/>
                  <a:gd name="T37" fmla="*/ T36 w 128"/>
                  <a:gd name="T38" fmla="+- 0 7137 7116"/>
                  <a:gd name="T39" fmla="*/ 7137 h 152"/>
                  <a:gd name="T40" fmla="+- 0 14309 14264"/>
                  <a:gd name="T41" fmla="*/ T40 w 128"/>
                  <a:gd name="T42" fmla="+- 0 7133 7116"/>
                  <a:gd name="T43" fmla="*/ 7133 h 152"/>
                  <a:gd name="T44" fmla="+- 0 14367 14264"/>
                  <a:gd name="T45" fmla="*/ T44 w 128"/>
                  <a:gd name="T46" fmla="+- 0 7133 7116"/>
                  <a:gd name="T47" fmla="*/ 7133 h 152"/>
                  <a:gd name="T48" fmla="+- 0 14373 14264"/>
                  <a:gd name="T49" fmla="*/ T48 w 128"/>
                  <a:gd name="T50" fmla="+- 0 7138 7116"/>
                  <a:gd name="T51" fmla="*/ 7138 h 152"/>
                  <a:gd name="T52" fmla="+- 0 14385 14264"/>
                  <a:gd name="T53" fmla="*/ T52 w 128"/>
                  <a:gd name="T54" fmla="+- 0 7152 7116"/>
                  <a:gd name="T55" fmla="*/ 7152 h 152"/>
                  <a:gd name="T56" fmla="+- 0 14392 14264"/>
                  <a:gd name="T57" fmla="*/ T56 w 128"/>
                  <a:gd name="T58" fmla="+- 0 7171 7116"/>
                  <a:gd name="T59" fmla="*/ 7171 h 152"/>
                  <a:gd name="T60" fmla="+- 0 14390 14264"/>
                  <a:gd name="T61" fmla="*/ T60 w 128"/>
                  <a:gd name="T62" fmla="+- 0 7202 7116"/>
                  <a:gd name="T63" fmla="*/ 7202 h 152"/>
                  <a:gd name="T64" fmla="+- 0 14383 14264"/>
                  <a:gd name="T65" fmla="*/ T64 w 128"/>
                  <a:gd name="T66" fmla="+- 0 7226 7116"/>
                  <a:gd name="T67" fmla="*/ 7226 h 152"/>
                  <a:gd name="T68" fmla="+- 0 14373 14264"/>
                  <a:gd name="T69" fmla="*/ T68 w 128"/>
                  <a:gd name="T70" fmla="+- 0 7245 7116"/>
                  <a:gd name="T71" fmla="*/ 7245 h 152"/>
                  <a:gd name="T72" fmla="+- 0 14365 14264"/>
                  <a:gd name="T73" fmla="*/ T72 w 128"/>
                  <a:gd name="T74" fmla="+- 0 7252 7116"/>
                  <a:gd name="T75" fmla="*/ 7252 h 1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28" h="152">
                    <a:moveTo>
                      <a:pt x="101" y="136"/>
                    </a:moveTo>
                    <a:lnTo>
                      <a:pt x="47" y="136"/>
                    </a:lnTo>
                    <a:lnTo>
                      <a:pt x="69" y="133"/>
                    </a:lnTo>
                    <a:lnTo>
                      <a:pt x="87" y="124"/>
                    </a:lnTo>
                    <a:lnTo>
                      <a:pt x="100" y="111"/>
                    </a:lnTo>
                    <a:lnTo>
                      <a:pt x="107" y="91"/>
                    </a:lnTo>
                    <a:lnTo>
                      <a:pt x="105" y="63"/>
                    </a:lnTo>
                    <a:lnTo>
                      <a:pt x="97" y="42"/>
                    </a:lnTo>
                    <a:lnTo>
                      <a:pt x="84" y="29"/>
                    </a:lnTo>
                    <a:lnTo>
                      <a:pt x="67" y="21"/>
                    </a:lnTo>
                    <a:lnTo>
                      <a:pt x="45" y="17"/>
                    </a:lnTo>
                    <a:lnTo>
                      <a:pt x="103" y="17"/>
                    </a:lnTo>
                    <a:lnTo>
                      <a:pt x="109" y="22"/>
                    </a:lnTo>
                    <a:lnTo>
                      <a:pt x="121" y="36"/>
                    </a:lnTo>
                    <a:lnTo>
                      <a:pt x="128" y="55"/>
                    </a:lnTo>
                    <a:lnTo>
                      <a:pt x="126" y="86"/>
                    </a:lnTo>
                    <a:lnTo>
                      <a:pt x="119" y="110"/>
                    </a:lnTo>
                    <a:lnTo>
                      <a:pt x="109" y="129"/>
                    </a:lnTo>
                    <a:lnTo>
                      <a:pt x="101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163" name="Picture 2139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6" y="5018"/>
                <a:ext cx="1607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4" name="Picture 2140"/>
              <p:cNvPicPr>
                <a:picLocks noChangeAspect="1" noChangeArrowheads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38" y="7394"/>
                <a:ext cx="1069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7" name="Group 2141"/>
            <p:cNvGrpSpPr>
              <a:grpSpLocks/>
            </p:cNvGrpSpPr>
            <p:nvPr/>
          </p:nvGrpSpPr>
          <p:grpSpPr bwMode="auto">
            <a:xfrm>
              <a:off x="13627" y="7403"/>
              <a:ext cx="2" cy="131"/>
              <a:chOff x="13627" y="7403"/>
              <a:chExt cx="2" cy="131"/>
            </a:xfrm>
          </p:grpSpPr>
          <p:sp>
            <p:nvSpPr>
              <p:cNvPr id="3423" name="Freeform 2142"/>
              <p:cNvSpPr>
                <a:spLocks/>
              </p:cNvSpPr>
              <p:nvPr/>
            </p:nvSpPr>
            <p:spPr bwMode="auto">
              <a:xfrm>
                <a:off x="13627" y="7403"/>
                <a:ext cx="2" cy="131"/>
              </a:xfrm>
              <a:custGeom>
                <a:avLst/>
                <a:gdLst>
                  <a:gd name="T0" fmla="+- 0 7403 7403"/>
                  <a:gd name="T1" fmla="*/ 7403 h 131"/>
                  <a:gd name="T2" fmla="+- 0 7533 7403"/>
                  <a:gd name="T3" fmla="*/ 7533 h 13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1">
                    <a:moveTo>
                      <a:pt x="0" y="0"/>
                    </a:moveTo>
                    <a:lnTo>
                      <a:pt x="0" y="130"/>
                    </a:lnTo>
                  </a:path>
                </a:pathLst>
              </a:custGeom>
              <a:noFill/>
              <a:ln w="114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8" name="Group 2143"/>
            <p:cNvGrpSpPr>
              <a:grpSpLocks/>
            </p:cNvGrpSpPr>
            <p:nvPr/>
          </p:nvGrpSpPr>
          <p:grpSpPr bwMode="auto">
            <a:xfrm>
              <a:off x="13712" y="7409"/>
              <a:ext cx="98" cy="124"/>
              <a:chOff x="13712" y="7409"/>
              <a:chExt cx="98" cy="124"/>
            </a:xfrm>
          </p:grpSpPr>
          <p:sp>
            <p:nvSpPr>
              <p:cNvPr id="3422" name="Freeform 2144"/>
              <p:cNvSpPr>
                <a:spLocks/>
              </p:cNvSpPr>
              <p:nvPr/>
            </p:nvSpPr>
            <p:spPr bwMode="auto">
              <a:xfrm>
                <a:off x="13712" y="7409"/>
                <a:ext cx="98" cy="124"/>
              </a:xfrm>
              <a:custGeom>
                <a:avLst/>
                <a:gdLst>
                  <a:gd name="T0" fmla="+- 0 13809 13712"/>
                  <a:gd name="T1" fmla="*/ T0 w 98"/>
                  <a:gd name="T2" fmla="+- 0 7533 7409"/>
                  <a:gd name="T3" fmla="*/ 7533 h 124"/>
                  <a:gd name="T4" fmla="+- 0 13712 13712"/>
                  <a:gd name="T5" fmla="*/ T4 w 98"/>
                  <a:gd name="T6" fmla="+- 0 7533 7409"/>
                  <a:gd name="T7" fmla="*/ 7533 h 124"/>
                  <a:gd name="T8" fmla="+- 0 13712 13712"/>
                  <a:gd name="T9" fmla="*/ T8 w 98"/>
                  <a:gd name="T10" fmla="+- 0 7409 7409"/>
                  <a:gd name="T11" fmla="*/ 7409 h 124"/>
                  <a:gd name="T12" fmla="+- 0 13805 13712"/>
                  <a:gd name="T13" fmla="*/ T12 w 98"/>
                  <a:gd name="T14" fmla="+- 0 7409 7409"/>
                  <a:gd name="T15" fmla="*/ 7409 h 124"/>
                  <a:gd name="T16" fmla="+- 0 13805 13712"/>
                  <a:gd name="T17" fmla="*/ T16 w 98"/>
                  <a:gd name="T18" fmla="+- 0 7423 7409"/>
                  <a:gd name="T19" fmla="*/ 7423 h 124"/>
                  <a:gd name="T20" fmla="+- 0 13729 13712"/>
                  <a:gd name="T21" fmla="*/ T20 w 98"/>
                  <a:gd name="T22" fmla="+- 0 7423 7409"/>
                  <a:gd name="T23" fmla="*/ 7423 h 124"/>
                  <a:gd name="T24" fmla="+- 0 13729 13712"/>
                  <a:gd name="T25" fmla="*/ T24 w 98"/>
                  <a:gd name="T26" fmla="+- 0 7463 7409"/>
                  <a:gd name="T27" fmla="*/ 7463 h 124"/>
                  <a:gd name="T28" fmla="+- 0 13800 13712"/>
                  <a:gd name="T29" fmla="*/ T28 w 98"/>
                  <a:gd name="T30" fmla="+- 0 7463 7409"/>
                  <a:gd name="T31" fmla="*/ 7463 h 124"/>
                  <a:gd name="T32" fmla="+- 0 13800 13712"/>
                  <a:gd name="T33" fmla="*/ T32 w 98"/>
                  <a:gd name="T34" fmla="+- 0 7476 7409"/>
                  <a:gd name="T35" fmla="*/ 7476 h 124"/>
                  <a:gd name="T36" fmla="+- 0 13729 13712"/>
                  <a:gd name="T37" fmla="*/ T36 w 98"/>
                  <a:gd name="T38" fmla="+- 0 7476 7409"/>
                  <a:gd name="T39" fmla="*/ 7476 h 124"/>
                  <a:gd name="T40" fmla="+- 0 13729 13712"/>
                  <a:gd name="T41" fmla="*/ T40 w 98"/>
                  <a:gd name="T42" fmla="+- 0 7520 7409"/>
                  <a:gd name="T43" fmla="*/ 7520 h 124"/>
                  <a:gd name="T44" fmla="+- 0 13809 13712"/>
                  <a:gd name="T45" fmla="*/ T44 w 98"/>
                  <a:gd name="T46" fmla="+- 0 7520 7409"/>
                  <a:gd name="T47" fmla="*/ 7520 h 124"/>
                  <a:gd name="T48" fmla="+- 0 13809 13712"/>
                  <a:gd name="T49" fmla="*/ T48 w 98"/>
                  <a:gd name="T50" fmla="+- 0 7533 7409"/>
                  <a:gd name="T51" fmla="*/ 7533 h 1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8" h="124">
                    <a:moveTo>
                      <a:pt x="97" y="124"/>
                    </a:moveTo>
                    <a:lnTo>
                      <a:pt x="0" y="124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14"/>
                    </a:lnTo>
                    <a:lnTo>
                      <a:pt x="17" y="14"/>
                    </a:lnTo>
                    <a:lnTo>
                      <a:pt x="17" y="54"/>
                    </a:lnTo>
                    <a:lnTo>
                      <a:pt x="88" y="54"/>
                    </a:lnTo>
                    <a:lnTo>
                      <a:pt x="88" y="67"/>
                    </a:lnTo>
                    <a:lnTo>
                      <a:pt x="17" y="67"/>
                    </a:lnTo>
                    <a:lnTo>
                      <a:pt x="17" y="111"/>
                    </a:lnTo>
                    <a:lnTo>
                      <a:pt x="97" y="111"/>
                    </a:lnTo>
                    <a:lnTo>
                      <a:pt x="97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9" name="Group 2145"/>
            <p:cNvGrpSpPr>
              <a:grpSpLocks/>
            </p:cNvGrpSpPr>
            <p:nvPr/>
          </p:nvGrpSpPr>
          <p:grpSpPr bwMode="auto">
            <a:xfrm>
              <a:off x="13829" y="7436"/>
              <a:ext cx="77" cy="97"/>
              <a:chOff x="13829" y="7436"/>
              <a:chExt cx="77" cy="97"/>
            </a:xfrm>
          </p:grpSpPr>
          <p:sp>
            <p:nvSpPr>
              <p:cNvPr id="3419" name="Freeform 2146"/>
              <p:cNvSpPr>
                <a:spLocks/>
              </p:cNvSpPr>
              <p:nvPr/>
            </p:nvSpPr>
            <p:spPr bwMode="auto">
              <a:xfrm>
                <a:off x="13829" y="7436"/>
                <a:ext cx="77" cy="97"/>
              </a:xfrm>
              <a:custGeom>
                <a:avLst/>
                <a:gdLst>
                  <a:gd name="T0" fmla="+- 0 13855 13829"/>
                  <a:gd name="T1" fmla="*/ T0 w 77"/>
                  <a:gd name="T2" fmla="+- 0 7454 7436"/>
                  <a:gd name="T3" fmla="*/ 7454 h 97"/>
                  <a:gd name="T4" fmla="+- 0 13845 13829"/>
                  <a:gd name="T5" fmla="*/ T4 w 77"/>
                  <a:gd name="T6" fmla="+- 0 7454 7436"/>
                  <a:gd name="T7" fmla="*/ 7454 h 97"/>
                  <a:gd name="T8" fmla="+- 0 13850 13829"/>
                  <a:gd name="T9" fmla="*/ T8 w 77"/>
                  <a:gd name="T10" fmla="+- 0 7443 7436"/>
                  <a:gd name="T11" fmla="*/ 7443 h 97"/>
                  <a:gd name="T12" fmla="+- 0 13859 13829"/>
                  <a:gd name="T13" fmla="*/ T12 w 77"/>
                  <a:gd name="T14" fmla="+- 0 7437 7436"/>
                  <a:gd name="T15" fmla="*/ 7437 h 97"/>
                  <a:gd name="T16" fmla="+- 0 13875 13829"/>
                  <a:gd name="T17" fmla="*/ T16 w 77"/>
                  <a:gd name="T18" fmla="+- 0 7436 7436"/>
                  <a:gd name="T19" fmla="*/ 7436 h 97"/>
                  <a:gd name="T20" fmla="+- 0 13893 13829"/>
                  <a:gd name="T21" fmla="*/ T20 w 77"/>
                  <a:gd name="T22" fmla="+- 0 7440 7436"/>
                  <a:gd name="T23" fmla="*/ 7440 h 97"/>
                  <a:gd name="T24" fmla="+- 0 13899 13829"/>
                  <a:gd name="T25" fmla="*/ T24 w 77"/>
                  <a:gd name="T26" fmla="+- 0 7448 7436"/>
                  <a:gd name="T27" fmla="*/ 7448 h 97"/>
                  <a:gd name="T28" fmla="+- 0 13885 13829"/>
                  <a:gd name="T29" fmla="*/ T28 w 77"/>
                  <a:gd name="T30" fmla="+- 0 7448 7436"/>
                  <a:gd name="T31" fmla="*/ 7448 h 97"/>
                  <a:gd name="T32" fmla="+- 0 13870 13829"/>
                  <a:gd name="T33" fmla="*/ T32 w 77"/>
                  <a:gd name="T34" fmla="+- 0 7449 7436"/>
                  <a:gd name="T35" fmla="*/ 7449 h 97"/>
                  <a:gd name="T36" fmla="+- 0 13855 13829"/>
                  <a:gd name="T37" fmla="*/ T36 w 77"/>
                  <a:gd name="T38" fmla="+- 0 7454 7436"/>
                  <a:gd name="T39" fmla="*/ 745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97">
                    <a:moveTo>
                      <a:pt x="26" y="18"/>
                    </a:moveTo>
                    <a:lnTo>
                      <a:pt x="16" y="18"/>
                    </a:lnTo>
                    <a:lnTo>
                      <a:pt x="21" y="7"/>
                    </a:lnTo>
                    <a:lnTo>
                      <a:pt x="30" y="1"/>
                    </a:lnTo>
                    <a:lnTo>
                      <a:pt x="46" y="0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6" y="12"/>
                    </a:lnTo>
                    <a:lnTo>
                      <a:pt x="41" y="13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" name="Freeform 2147"/>
              <p:cNvSpPr>
                <a:spLocks/>
              </p:cNvSpPr>
              <p:nvPr/>
            </p:nvSpPr>
            <p:spPr bwMode="auto">
              <a:xfrm>
                <a:off x="13829" y="7436"/>
                <a:ext cx="77" cy="97"/>
              </a:xfrm>
              <a:custGeom>
                <a:avLst/>
                <a:gdLst>
                  <a:gd name="T0" fmla="+- 0 13829 13829"/>
                  <a:gd name="T1" fmla="*/ T0 w 77"/>
                  <a:gd name="T2" fmla="+- 0 7533 7436"/>
                  <a:gd name="T3" fmla="*/ 7533 h 97"/>
                  <a:gd name="T4" fmla="+- 0 13829 13829"/>
                  <a:gd name="T5" fmla="*/ T4 w 77"/>
                  <a:gd name="T6" fmla="+- 0 7438 7436"/>
                  <a:gd name="T7" fmla="*/ 7438 h 97"/>
                  <a:gd name="T8" fmla="+- 0 13844 13829"/>
                  <a:gd name="T9" fmla="*/ T8 w 77"/>
                  <a:gd name="T10" fmla="+- 0 7438 7436"/>
                  <a:gd name="T11" fmla="*/ 7438 h 97"/>
                  <a:gd name="T12" fmla="+- 0 13844 13829"/>
                  <a:gd name="T13" fmla="*/ T12 w 77"/>
                  <a:gd name="T14" fmla="+- 0 7443 7436"/>
                  <a:gd name="T15" fmla="*/ 7443 h 97"/>
                  <a:gd name="T16" fmla="+- 0 13843 13829"/>
                  <a:gd name="T17" fmla="*/ T16 w 77"/>
                  <a:gd name="T18" fmla="+- 0 7450 7436"/>
                  <a:gd name="T19" fmla="*/ 7450 h 97"/>
                  <a:gd name="T20" fmla="+- 0 13845 13829"/>
                  <a:gd name="T21" fmla="*/ T20 w 77"/>
                  <a:gd name="T22" fmla="+- 0 7454 7436"/>
                  <a:gd name="T23" fmla="*/ 7454 h 97"/>
                  <a:gd name="T24" fmla="+- 0 13855 13829"/>
                  <a:gd name="T25" fmla="*/ T24 w 77"/>
                  <a:gd name="T26" fmla="+- 0 7454 7436"/>
                  <a:gd name="T27" fmla="*/ 7454 h 97"/>
                  <a:gd name="T28" fmla="+- 0 13854 13829"/>
                  <a:gd name="T29" fmla="*/ T28 w 77"/>
                  <a:gd name="T30" fmla="+- 0 7455 7436"/>
                  <a:gd name="T31" fmla="*/ 7455 h 97"/>
                  <a:gd name="T32" fmla="+- 0 13846 13829"/>
                  <a:gd name="T33" fmla="*/ T32 w 77"/>
                  <a:gd name="T34" fmla="+- 0 7469 7436"/>
                  <a:gd name="T35" fmla="*/ 7469 h 97"/>
                  <a:gd name="T36" fmla="+- 0 13845 13829"/>
                  <a:gd name="T37" fmla="*/ T36 w 77"/>
                  <a:gd name="T38" fmla="+- 0 7490 7436"/>
                  <a:gd name="T39" fmla="*/ 7490 h 97"/>
                  <a:gd name="T40" fmla="+- 0 13846 13829"/>
                  <a:gd name="T41" fmla="*/ T40 w 77"/>
                  <a:gd name="T42" fmla="+- 0 7512 7436"/>
                  <a:gd name="T43" fmla="*/ 7512 h 97"/>
                  <a:gd name="T44" fmla="+- 0 13829 13829"/>
                  <a:gd name="T45" fmla="*/ T44 w 77"/>
                  <a:gd name="T46" fmla="+- 0 7533 7436"/>
                  <a:gd name="T47" fmla="*/ 753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7" h="97">
                    <a:moveTo>
                      <a:pt x="0" y="97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5" y="7"/>
                    </a:lnTo>
                    <a:lnTo>
                      <a:pt x="14" y="14"/>
                    </a:lnTo>
                    <a:lnTo>
                      <a:pt x="16" y="18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17" y="33"/>
                    </a:lnTo>
                    <a:lnTo>
                      <a:pt x="16" y="54"/>
                    </a:lnTo>
                    <a:lnTo>
                      <a:pt x="17" y="76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" name="Freeform 2148"/>
              <p:cNvSpPr>
                <a:spLocks/>
              </p:cNvSpPr>
              <p:nvPr/>
            </p:nvSpPr>
            <p:spPr bwMode="auto">
              <a:xfrm>
                <a:off x="13829" y="7436"/>
                <a:ext cx="77" cy="97"/>
              </a:xfrm>
              <a:custGeom>
                <a:avLst/>
                <a:gdLst>
                  <a:gd name="T0" fmla="+- 0 13889 13829"/>
                  <a:gd name="T1" fmla="*/ T0 w 77"/>
                  <a:gd name="T2" fmla="+- 0 7533 7436"/>
                  <a:gd name="T3" fmla="*/ 7533 h 97"/>
                  <a:gd name="T4" fmla="+- 0 13889 13829"/>
                  <a:gd name="T5" fmla="*/ T4 w 77"/>
                  <a:gd name="T6" fmla="+- 0 7457 7436"/>
                  <a:gd name="T7" fmla="*/ 7457 h 97"/>
                  <a:gd name="T8" fmla="+- 0 13885 13829"/>
                  <a:gd name="T9" fmla="*/ T8 w 77"/>
                  <a:gd name="T10" fmla="+- 0 7448 7436"/>
                  <a:gd name="T11" fmla="*/ 7448 h 97"/>
                  <a:gd name="T12" fmla="+- 0 13899 13829"/>
                  <a:gd name="T13" fmla="*/ T12 w 77"/>
                  <a:gd name="T14" fmla="+- 0 7448 7436"/>
                  <a:gd name="T15" fmla="*/ 7448 h 97"/>
                  <a:gd name="T16" fmla="+- 0 13902 13829"/>
                  <a:gd name="T17" fmla="*/ T16 w 77"/>
                  <a:gd name="T18" fmla="+- 0 7452 7436"/>
                  <a:gd name="T19" fmla="*/ 7452 h 97"/>
                  <a:gd name="T20" fmla="+- 0 13906 13829"/>
                  <a:gd name="T21" fmla="*/ T20 w 77"/>
                  <a:gd name="T22" fmla="+- 0 7469 7436"/>
                  <a:gd name="T23" fmla="*/ 7469 h 97"/>
                  <a:gd name="T24" fmla="+- 0 13906 13829"/>
                  <a:gd name="T25" fmla="*/ T24 w 77"/>
                  <a:gd name="T26" fmla="+- 0 7490 7436"/>
                  <a:gd name="T27" fmla="*/ 7490 h 97"/>
                  <a:gd name="T28" fmla="+- 0 13905 13829"/>
                  <a:gd name="T29" fmla="*/ T28 w 77"/>
                  <a:gd name="T30" fmla="+- 0 7512 7436"/>
                  <a:gd name="T31" fmla="*/ 7512 h 97"/>
                  <a:gd name="T32" fmla="+- 0 13905 13829"/>
                  <a:gd name="T33" fmla="*/ T32 w 77"/>
                  <a:gd name="T34" fmla="+- 0 7532 7436"/>
                  <a:gd name="T35" fmla="*/ 7532 h 97"/>
                  <a:gd name="T36" fmla="+- 0 13889 13829"/>
                  <a:gd name="T37" fmla="*/ T36 w 77"/>
                  <a:gd name="T38" fmla="+- 0 7533 7436"/>
                  <a:gd name="T39" fmla="*/ 753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97">
                    <a:moveTo>
                      <a:pt x="60" y="97"/>
                    </a:moveTo>
                    <a:lnTo>
                      <a:pt x="60" y="21"/>
                    </a:lnTo>
                    <a:lnTo>
                      <a:pt x="56" y="12"/>
                    </a:lnTo>
                    <a:lnTo>
                      <a:pt x="70" y="12"/>
                    </a:lnTo>
                    <a:lnTo>
                      <a:pt x="73" y="16"/>
                    </a:lnTo>
                    <a:lnTo>
                      <a:pt x="77" y="33"/>
                    </a:lnTo>
                    <a:lnTo>
                      <a:pt x="77" y="54"/>
                    </a:lnTo>
                    <a:lnTo>
                      <a:pt x="76" y="76"/>
                    </a:lnTo>
                    <a:lnTo>
                      <a:pt x="76" y="96"/>
                    </a:lnTo>
                    <a:lnTo>
                      <a:pt x="60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0" name="Group 2149"/>
            <p:cNvGrpSpPr>
              <a:grpSpLocks/>
            </p:cNvGrpSpPr>
            <p:nvPr/>
          </p:nvGrpSpPr>
          <p:grpSpPr bwMode="auto">
            <a:xfrm>
              <a:off x="13929" y="7437"/>
              <a:ext cx="45" cy="97"/>
              <a:chOff x="13929" y="7437"/>
              <a:chExt cx="45" cy="97"/>
            </a:xfrm>
          </p:grpSpPr>
          <p:sp>
            <p:nvSpPr>
              <p:cNvPr id="3417" name="Freeform 2150"/>
              <p:cNvSpPr>
                <a:spLocks/>
              </p:cNvSpPr>
              <p:nvPr/>
            </p:nvSpPr>
            <p:spPr bwMode="auto">
              <a:xfrm>
                <a:off x="13929" y="7437"/>
                <a:ext cx="45" cy="97"/>
              </a:xfrm>
              <a:custGeom>
                <a:avLst/>
                <a:gdLst>
                  <a:gd name="T0" fmla="+- 0 13953 13929"/>
                  <a:gd name="T1" fmla="*/ T0 w 45"/>
                  <a:gd name="T2" fmla="+- 0 7458 7437"/>
                  <a:gd name="T3" fmla="*/ 7458 h 97"/>
                  <a:gd name="T4" fmla="+- 0 13945 13929"/>
                  <a:gd name="T5" fmla="*/ T4 w 45"/>
                  <a:gd name="T6" fmla="+- 0 7458 7437"/>
                  <a:gd name="T7" fmla="*/ 7458 h 97"/>
                  <a:gd name="T8" fmla="+- 0 13954 13929"/>
                  <a:gd name="T9" fmla="*/ T8 w 45"/>
                  <a:gd name="T10" fmla="+- 0 7441 7437"/>
                  <a:gd name="T11" fmla="*/ 7441 h 97"/>
                  <a:gd name="T12" fmla="+- 0 13973 13929"/>
                  <a:gd name="T13" fmla="*/ T12 w 45"/>
                  <a:gd name="T14" fmla="+- 0 7437 7437"/>
                  <a:gd name="T15" fmla="*/ 7437 h 97"/>
                  <a:gd name="T16" fmla="+- 0 13974 13929"/>
                  <a:gd name="T17" fmla="*/ T16 w 45"/>
                  <a:gd name="T18" fmla="+- 0 7452 7437"/>
                  <a:gd name="T19" fmla="*/ 7452 h 97"/>
                  <a:gd name="T20" fmla="+- 0 13957 13929"/>
                  <a:gd name="T21" fmla="*/ T20 w 45"/>
                  <a:gd name="T22" fmla="+- 0 7453 7437"/>
                  <a:gd name="T23" fmla="*/ 7453 h 97"/>
                  <a:gd name="T24" fmla="+- 0 13953 13929"/>
                  <a:gd name="T25" fmla="*/ T24 w 45"/>
                  <a:gd name="T26" fmla="+- 0 7458 7437"/>
                  <a:gd name="T27" fmla="*/ 7458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5" h="97">
                    <a:moveTo>
                      <a:pt x="24" y="21"/>
                    </a:moveTo>
                    <a:lnTo>
                      <a:pt x="16" y="21"/>
                    </a:lnTo>
                    <a:lnTo>
                      <a:pt x="25" y="4"/>
                    </a:lnTo>
                    <a:lnTo>
                      <a:pt x="44" y="0"/>
                    </a:lnTo>
                    <a:lnTo>
                      <a:pt x="45" y="15"/>
                    </a:lnTo>
                    <a:lnTo>
                      <a:pt x="28" y="16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" name="Freeform 2151"/>
              <p:cNvSpPr>
                <a:spLocks/>
              </p:cNvSpPr>
              <p:nvPr/>
            </p:nvSpPr>
            <p:spPr bwMode="auto">
              <a:xfrm>
                <a:off x="13929" y="7437"/>
                <a:ext cx="45" cy="97"/>
              </a:xfrm>
              <a:custGeom>
                <a:avLst/>
                <a:gdLst>
                  <a:gd name="T0" fmla="+- 0 13929 13929"/>
                  <a:gd name="T1" fmla="*/ T0 w 45"/>
                  <a:gd name="T2" fmla="+- 0 7533 7437"/>
                  <a:gd name="T3" fmla="*/ 7533 h 97"/>
                  <a:gd name="T4" fmla="+- 0 13929 13929"/>
                  <a:gd name="T5" fmla="*/ T4 w 45"/>
                  <a:gd name="T6" fmla="+- 0 7438 7437"/>
                  <a:gd name="T7" fmla="*/ 7438 h 97"/>
                  <a:gd name="T8" fmla="+- 0 13944 13929"/>
                  <a:gd name="T9" fmla="*/ T8 w 45"/>
                  <a:gd name="T10" fmla="+- 0 7438 7437"/>
                  <a:gd name="T11" fmla="*/ 7438 h 97"/>
                  <a:gd name="T12" fmla="+- 0 13944 13929"/>
                  <a:gd name="T13" fmla="*/ T12 w 45"/>
                  <a:gd name="T14" fmla="+- 0 7444 7437"/>
                  <a:gd name="T15" fmla="*/ 7444 h 97"/>
                  <a:gd name="T16" fmla="+- 0 13943 13929"/>
                  <a:gd name="T17" fmla="*/ T16 w 45"/>
                  <a:gd name="T18" fmla="+- 0 7453 7437"/>
                  <a:gd name="T19" fmla="*/ 7453 h 97"/>
                  <a:gd name="T20" fmla="+- 0 13945 13929"/>
                  <a:gd name="T21" fmla="*/ T20 w 45"/>
                  <a:gd name="T22" fmla="+- 0 7458 7437"/>
                  <a:gd name="T23" fmla="*/ 7458 h 97"/>
                  <a:gd name="T24" fmla="+- 0 13953 13929"/>
                  <a:gd name="T25" fmla="*/ T24 w 45"/>
                  <a:gd name="T26" fmla="+- 0 7458 7437"/>
                  <a:gd name="T27" fmla="*/ 7458 h 97"/>
                  <a:gd name="T28" fmla="+- 0 13949 13929"/>
                  <a:gd name="T29" fmla="*/ T28 w 45"/>
                  <a:gd name="T30" fmla="+- 0 7463 7437"/>
                  <a:gd name="T31" fmla="*/ 7463 h 97"/>
                  <a:gd name="T32" fmla="+- 0 13945 13929"/>
                  <a:gd name="T33" fmla="*/ T32 w 45"/>
                  <a:gd name="T34" fmla="+- 0 7480 7437"/>
                  <a:gd name="T35" fmla="*/ 7480 h 97"/>
                  <a:gd name="T36" fmla="+- 0 13945 13929"/>
                  <a:gd name="T37" fmla="*/ T36 w 45"/>
                  <a:gd name="T38" fmla="+- 0 7500 7437"/>
                  <a:gd name="T39" fmla="*/ 7500 h 97"/>
                  <a:gd name="T40" fmla="+- 0 13946 13929"/>
                  <a:gd name="T41" fmla="*/ T40 w 45"/>
                  <a:gd name="T42" fmla="+- 0 7522 7437"/>
                  <a:gd name="T43" fmla="*/ 7522 h 97"/>
                  <a:gd name="T44" fmla="+- 0 13929 13929"/>
                  <a:gd name="T45" fmla="*/ T44 w 45"/>
                  <a:gd name="T46" fmla="+- 0 7533 7437"/>
                  <a:gd name="T47" fmla="*/ 753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5" h="97">
                    <a:moveTo>
                      <a:pt x="0" y="96"/>
                    </a:moveTo>
                    <a:lnTo>
                      <a:pt x="0" y="1"/>
                    </a:lnTo>
                    <a:lnTo>
                      <a:pt x="15" y="1"/>
                    </a:lnTo>
                    <a:lnTo>
                      <a:pt x="15" y="7"/>
                    </a:lnTo>
                    <a:lnTo>
                      <a:pt x="14" y="16"/>
                    </a:lnTo>
                    <a:lnTo>
                      <a:pt x="16" y="21"/>
                    </a:lnTo>
                    <a:lnTo>
                      <a:pt x="24" y="21"/>
                    </a:lnTo>
                    <a:lnTo>
                      <a:pt x="20" y="26"/>
                    </a:lnTo>
                    <a:lnTo>
                      <a:pt x="16" y="43"/>
                    </a:lnTo>
                    <a:lnTo>
                      <a:pt x="16" y="63"/>
                    </a:lnTo>
                    <a:lnTo>
                      <a:pt x="17" y="85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1" name="Group 2152"/>
            <p:cNvGrpSpPr>
              <a:grpSpLocks/>
            </p:cNvGrpSpPr>
            <p:nvPr/>
          </p:nvGrpSpPr>
          <p:grpSpPr bwMode="auto">
            <a:xfrm>
              <a:off x="13986" y="7436"/>
              <a:ext cx="83" cy="98"/>
              <a:chOff x="13986" y="7436"/>
              <a:chExt cx="83" cy="98"/>
            </a:xfrm>
          </p:grpSpPr>
          <p:sp>
            <p:nvSpPr>
              <p:cNvPr id="3415" name="Freeform 2153"/>
              <p:cNvSpPr>
                <a:spLocks/>
              </p:cNvSpPr>
              <p:nvPr/>
            </p:nvSpPr>
            <p:spPr bwMode="auto">
              <a:xfrm>
                <a:off x="13986" y="7436"/>
                <a:ext cx="83" cy="98"/>
              </a:xfrm>
              <a:custGeom>
                <a:avLst/>
                <a:gdLst>
                  <a:gd name="T0" fmla="+- 0 14040 13986"/>
                  <a:gd name="T1" fmla="*/ T0 w 83"/>
                  <a:gd name="T2" fmla="+- 0 7533 7436"/>
                  <a:gd name="T3" fmla="*/ 7533 h 98"/>
                  <a:gd name="T4" fmla="+- 0 14012 13986"/>
                  <a:gd name="T5" fmla="*/ T4 w 83"/>
                  <a:gd name="T6" fmla="+- 0 7530 7436"/>
                  <a:gd name="T7" fmla="*/ 7530 h 98"/>
                  <a:gd name="T8" fmla="+- 0 13994 13986"/>
                  <a:gd name="T9" fmla="*/ T8 w 83"/>
                  <a:gd name="T10" fmla="+- 0 7520 7436"/>
                  <a:gd name="T11" fmla="*/ 7520 h 98"/>
                  <a:gd name="T12" fmla="+- 0 13986 13986"/>
                  <a:gd name="T13" fmla="*/ T12 w 83"/>
                  <a:gd name="T14" fmla="+- 0 7503 7436"/>
                  <a:gd name="T15" fmla="*/ 7503 h 98"/>
                  <a:gd name="T16" fmla="+- 0 13987 13986"/>
                  <a:gd name="T17" fmla="*/ T16 w 83"/>
                  <a:gd name="T18" fmla="+- 0 7471 7436"/>
                  <a:gd name="T19" fmla="*/ 7471 h 98"/>
                  <a:gd name="T20" fmla="+- 0 13995 13986"/>
                  <a:gd name="T21" fmla="*/ T20 w 83"/>
                  <a:gd name="T22" fmla="+- 0 7451 7436"/>
                  <a:gd name="T23" fmla="*/ 7451 h 98"/>
                  <a:gd name="T24" fmla="+- 0 14008 13986"/>
                  <a:gd name="T25" fmla="*/ T24 w 83"/>
                  <a:gd name="T26" fmla="+- 0 7439 7436"/>
                  <a:gd name="T27" fmla="*/ 7439 h 98"/>
                  <a:gd name="T28" fmla="+- 0 14026 13986"/>
                  <a:gd name="T29" fmla="*/ T28 w 83"/>
                  <a:gd name="T30" fmla="+- 0 7436 7436"/>
                  <a:gd name="T31" fmla="*/ 7436 h 98"/>
                  <a:gd name="T32" fmla="+- 0 14049 13986"/>
                  <a:gd name="T33" fmla="*/ T32 w 83"/>
                  <a:gd name="T34" fmla="+- 0 7441 7436"/>
                  <a:gd name="T35" fmla="*/ 7441 h 98"/>
                  <a:gd name="T36" fmla="+- 0 14059 13986"/>
                  <a:gd name="T37" fmla="*/ T36 w 83"/>
                  <a:gd name="T38" fmla="+- 0 7451 7436"/>
                  <a:gd name="T39" fmla="*/ 7451 h 98"/>
                  <a:gd name="T40" fmla="+- 0 14040 13986"/>
                  <a:gd name="T41" fmla="*/ T40 w 83"/>
                  <a:gd name="T42" fmla="+- 0 7451 7436"/>
                  <a:gd name="T43" fmla="*/ 7451 h 98"/>
                  <a:gd name="T44" fmla="+- 0 14013 13986"/>
                  <a:gd name="T45" fmla="*/ T44 w 83"/>
                  <a:gd name="T46" fmla="+- 0 7454 7436"/>
                  <a:gd name="T47" fmla="*/ 7454 h 98"/>
                  <a:gd name="T48" fmla="+- 0 14002 13986"/>
                  <a:gd name="T49" fmla="*/ T48 w 83"/>
                  <a:gd name="T50" fmla="+- 0 7469 7436"/>
                  <a:gd name="T51" fmla="*/ 7469 h 98"/>
                  <a:gd name="T52" fmla="+- 0 14003 13986"/>
                  <a:gd name="T53" fmla="*/ T52 w 83"/>
                  <a:gd name="T54" fmla="+- 0 7499 7436"/>
                  <a:gd name="T55" fmla="*/ 7499 h 98"/>
                  <a:gd name="T56" fmla="+- 0 14010 13986"/>
                  <a:gd name="T57" fmla="*/ T56 w 83"/>
                  <a:gd name="T58" fmla="+- 0 7517 7436"/>
                  <a:gd name="T59" fmla="*/ 7517 h 98"/>
                  <a:gd name="T60" fmla="+- 0 14025 13986"/>
                  <a:gd name="T61" fmla="*/ T60 w 83"/>
                  <a:gd name="T62" fmla="+- 0 7523 7436"/>
                  <a:gd name="T63" fmla="*/ 7523 h 98"/>
                  <a:gd name="T64" fmla="+- 0 14026 13986"/>
                  <a:gd name="T65" fmla="*/ T64 w 83"/>
                  <a:gd name="T66" fmla="+- 0 7523 7436"/>
                  <a:gd name="T67" fmla="*/ 7523 h 98"/>
                  <a:gd name="T68" fmla="+- 0 14057 13986"/>
                  <a:gd name="T69" fmla="*/ T68 w 83"/>
                  <a:gd name="T70" fmla="+- 0 7523 7436"/>
                  <a:gd name="T71" fmla="*/ 7523 h 98"/>
                  <a:gd name="T72" fmla="+- 0 14056 13986"/>
                  <a:gd name="T73" fmla="*/ T72 w 83"/>
                  <a:gd name="T74" fmla="+- 0 7524 7436"/>
                  <a:gd name="T75" fmla="*/ 7524 h 98"/>
                  <a:gd name="T76" fmla="+- 0 14040 13986"/>
                  <a:gd name="T77" fmla="*/ T76 w 83"/>
                  <a:gd name="T78" fmla="+- 0 7533 7436"/>
                  <a:gd name="T79" fmla="*/ 7533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83" h="98">
                    <a:moveTo>
                      <a:pt x="54" y="97"/>
                    </a:moveTo>
                    <a:lnTo>
                      <a:pt x="26" y="94"/>
                    </a:lnTo>
                    <a:lnTo>
                      <a:pt x="8" y="84"/>
                    </a:lnTo>
                    <a:lnTo>
                      <a:pt x="0" y="67"/>
                    </a:lnTo>
                    <a:lnTo>
                      <a:pt x="1" y="35"/>
                    </a:lnTo>
                    <a:lnTo>
                      <a:pt x="9" y="15"/>
                    </a:lnTo>
                    <a:lnTo>
                      <a:pt x="22" y="3"/>
                    </a:lnTo>
                    <a:lnTo>
                      <a:pt x="40" y="0"/>
                    </a:lnTo>
                    <a:lnTo>
                      <a:pt x="63" y="5"/>
                    </a:lnTo>
                    <a:lnTo>
                      <a:pt x="73" y="15"/>
                    </a:lnTo>
                    <a:lnTo>
                      <a:pt x="54" y="15"/>
                    </a:lnTo>
                    <a:lnTo>
                      <a:pt x="27" y="18"/>
                    </a:lnTo>
                    <a:lnTo>
                      <a:pt x="16" y="33"/>
                    </a:lnTo>
                    <a:lnTo>
                      <a:pt x="17" y="63"/>
                    </a:lnTo>
                    <a:lnTo>
                      <a:pt x="24" y="81"/>
                    </a:lnTo>
                    <a:lnTo>
                      <a:pt x="39" y="87"/>
                    </a:lnTo>
                    <a:lnTo>
                      <a:pt x="40" y="87"/>
                    </a:lnTo>
                    <a:lnTo>
                      <a:pt x="71" y="87"/>
                    </a:lnTo>
                    <a:lnTo>
                      <a:pt x="70" y="88"/>
                    </a:lnTo>
                    <a:lnTo>
                      <a:pt x="54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" name="Freeform 2154"/>
              <p:cNvSpPr>
                <a:spLocks/>
              </p:cNvSpPr>
              <p:nvPr/>
            </p:nvSpPr>
            <p:spPr bwMode="auto">
              <a:xfrm>
                <a:off x="13986" y="7436"/>
                <a:ext cx="83" cy="98"/>
              </a:xfrm>
              <a:custGeom>
                <a:avLst/>
                <a:gdLst>
                  <a:gd name="T0" fmla="+- 0 14057 13986"/>
                  <a:gd name="T1" fmla="*/ T0 w 83"/>
                  <a:gd name="T2" fmla="+- 0 7523 7436"/>
                  <a:gd name="T3" fmla="*/ 7523 h 98"/>
                  <a:gd name="T4" fmla="+- 0 14026 13986"/>
                  <a:gd name="T5" fmla="*/ T4 w 83"/>
                  <a:gd name="T6" fmla="+- 0 7523 7436"/>
                  <a:gd name="T7" fmla="*/ 7523 h 98"/>
                  <a:gd name="T8" fmla="+- 0 14045 13986"/>
                  <a:gd name="T9" fmla="*/ T8 w 83"/>
                  <a:gd name="T10" fmla="+- 0 7515 7436"/>
                  <a:gd name="T11" fmla="*/ 7515 h 98"/>
                  <a:gd name="T12" fmla="+- 0 14052 13986"/>
                  <a:gd name="T13" fmla="*/ T12 w 83"/>
                  <a:gd name="T14" fmla="+- 0 7495 7436"/>
                  <a:gd name="T15" fmla="*/ 7495 h 98"/>
                  <a:gd name="T16" fmla="+- 0 14050 13986"/>
                  <a:gd name="T17" fmla="*/ T16 w 83"/>
                  <a:gd name="T18" fmla="+- 0 7466 7436"/>
                  <a:gd name="T19" fmla="*/ 7466 h 98"/>
                  <a:gd name="T20" fmla="+- 0 14040 13986"/>
                  <a:gd name="T21" fmla="*/ T20 w 83"/>
                  <a:gd name="T22" fmla="+- 0 7451 7436"/>
                  <a:gd name="T23" fmla="*/ 7451 h 98"/>
                  <a:gd name="T24" fmla="+- 0 14059 13986"/>
                  <a:gd name="T25" fmla="*/ T24 w 83"/>
                  <a:gd name="T26" fmla="+- 0 7451 7436"/>
                  <a:gd name="T27" fmla="*/ 7451 h 98"/>
                  <a:gd name="T28" fmla="+- 0 14063 13986"/>
                  <a:gd name="T29" fmla="*/ T28 w 83"/>
                  <a:gd name="T30" fmla="+- 0 7455 7436"/>
                  <a:gd name="T31" fmla="*/ 7455 h 98"/>
                  <a:gd name="T32" fmla="+- 0 14068 13986"/>
                  <a:gd name="T33" fmla="*/ T32 w 83"/>
                  <a:gd name="T34" fmla="+- 0 7477 7436"/>
                  <a:gd name="T35" fmla="*/ 7477 h 98"/>
                  <a:gd name="T36" fmla="+- 0 14066 13986"/>
                  <a:gd name="T37" fmla="*/ T36 w 83"/>
                  <a:gd name="T38" fmla="+- 0 7505 7436"/>
                  <a:gd name="T39" fmla="*/ 7505 h 98"/>
                  <a:gd name="T40" fmla="+- 0 14057 13986"/>
                  <a:gd name="T41" fmla="*/ T40 w 83"/>
                  <a:gd name="T42" fmla="+- 0 7523 7436"/>
                  <a:gd name="T43" fmla="*/ 7523 h 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3" h="98">
                    <a:moveTo>
                      <a:pt x="71" y="87"/>
                    </a:moveTo>
                    <a:lnTo>
                      <a:pt x="40" y="87"/>
                    </a:lnTo>
                    <a:lnTo>
                      <a:pt x="59" y="79"/>
                    </a:lnTo>
                    <a:lnTo>
                      <a:pt x="66" y="59"/>
                    </a:lnTo>
                    <a:lnTo>
                      <a:pt x="64" y="30"/>
                    </a:lnTo>
                    <a:lnTo>
                      <a:pt x="54" y="15"/>
                    </a:lnTo>
                    <a:lnTo>
                      <a:pt x="73" y="15"/>
                    </a:lnTo>
                    <a:lnTo>
                      <a:pt x="77" y="19"/>
                    </a:lnTo>
                    <a:lnTo>
                      <a:pt x="82" y="41"/>
                    </a:lnTo>
                    <a:lnTo>
                      <a:pt x="80" y="69"/>
                    </a:lnTo>
                    <a:lnTo>
                      <a:pt x="71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2" name="Group 2155"/>
            <p:cNvGrpSpPr>
              <a:grpSpLocks/>
            </p:cNvGrpSpPr>
            <p:nvPr/>
          </p:nvGrpSpPr>
          <p:grpSpPr bwMode="auto">
            <a:xfrm>
              <a:off x="14096" y="7403"/>
              <a:ext cx="2" cy="131"/>
              <a:chOff x="14096" y="7403"/>
              <a:chExt cx="2" cy="131"/>
            </a:xfrm>
          </p:grpSpPr>
          <p:sp>
            <p:nvSpPr>
              <p:cNvPr id="3414" name="Freeform 2156"/>
              <p:cNvSpPr>
                <a:spLocks/>
              </p:cNvSpPr>
              <p:nvPr/>
            </p:nvSpPr>
            <p:spPr bwMode="auto">
              <a:xfrm>
                <a:off x="14096" y="7403"/>
                <a:ext cx="2" cy="131"/>
              </a:xfrm>
              <a:custGeom>
                <a:avLst/>
                <a:gdLst>
                  <a:gd name="T0" fmla="+- 0 7403 7403"/>
                  <a:gd name="T1" fmla="*/ 7403 h 131"/>
                  <a:gd name="T2" fmla="+- 0 7533 7403"/>
                  <a:gd name="T3" fmla="*/ 7533 h 13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1">
                    <a:moveTo>
                      <a:pt x="0" y="0"/>
                    </a:moveTo>
                    <a:lnTo>
                      <a:pt x="0" y="130"/>
                    </a:lnTo>
                  </a:path>
                </a:pathLst>
              </a:custGeom>
              <a:noFill/>
              <a:ln w="114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3" name="Group 2157"/>
            <p:cNvGrpSpPr>
              <a:grpSpLocks/>
            </p:cNvGrpSpPr>
            <p:nvPr/>
          </p:nvGrpSpPr>
          <p:grpSpPr bwMode="auto">
            <a:xfrm>
              <a:off x="14136" y="7403"/>
              <a:ext cx="2" cy="131"/>
              <a:chOff x="14136" y="7403"/>
              <a:chExt cx="2" cy="131"/>
            </a:xfrm>
          </p:grpSpPr>
          <p:sp>
            <p:nvSpPr>
              <p:cNvPr id="3413" name="Freeform 2158"/>
              <p:cNvSpPr>
                <a:spLocks/>
              </p:cNvSpPr>
              <p:nvPr/>
            </p:nvSpPr>
            <p:spPr bwMode="auto">
              <a:xfrm>
                <a:off x="14136" y="7403"/>
                <a:ext cx="2" cy="131"/>
              </a:xfrm>
              <a:custGeom>
                <a:avLst/>
                <a:gdLst>
                  <a:gd name="T0" fmla="+- 0 7403 7403"/>
                  <a:gd name="T1" fmla="*/ 7403 h 131"/>
                  <a:gd name="T2" fmla="+- 0 7533 7403"/>
                  <a:gd name="T3" fmla="*/ 7533 h 13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31">
                    <a:moveTo>
                      <a:pt x="0" y="0"/>
                    </a:moveTo>
                    <a:lnTo>
                      <a:pt x="0" y="130"/>
                    </a:lnTo>
                  </a:path>
                </a:pathLst>
              </a:custGeom>
              <a:noFill/>
              <a:ln w="1142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4" name="Group 2159"/>
            <p:cNvGrpSpPr>
              <a:grpSpLocks/>
            </p:cNvGrpSpPr>
            <p:nvPr/>
          </p:nvGrpSpPr>
          <p:grpSpPr bwMode="auto">
            <a:xfrm>
              <a:off x="14167" y="7436"/>
              <a:ext cx="127" cy="97"/>
              <a:chOff x="14167" y="7436"/>
              <a:chExt cx="127" cy="97"/>
            </a:xfrm>
          </p:grpSpPr>
          <p:sp>
            <p:nvSpPr>
              <p:cNvPr id="3408" name="Freeform 2160"/>
              <p:cNvSpPr>
                <a:spLocks/>
              </p:cNvSpPr>
              <p:nvPr/>
            </p:nvSpPr>
            <p:spPr bwMode="auto">
              <a:xfrm>
                <a:off x="14167" y="7436"/>
                <a:ext cx="127" cy="97"/>
              </a:xfrm>
              <a:custGeom>
                <a:avLst/>
                <a:gdLst>
                  <a:gd name="T0" fmla="+- 0 14284 14167"/>
                  <a:gd name="T1" fmla="*/ T0 w 127"/>
                  <a:gd name="T2" fmla="+- 0 7444 7436"/>
                  <a:gd name="T3" fmla="*/ 7444 h 97"/>
                  <a:gd name="T4" fmla="+- 0 14242 14167"/>
                  <a:gd name="T5" fmla="*/ T4 w 127"/>
                  <a:gd name="T6" fmla="+- 0 7444 7436"/>
                  <a:gd name="T7" fmla="*/ 7444 h 97"/>
                  <a:gd name="T8" fmla="+- 0 14250 14167"/>
                  <a:gd name="T9" fmla="*/ T8 w 127"/>
                  <a:gd name="T10" fmla="+- 0 7437 7436"/>
                  <a:gd name="T11" fmla="*/ 7437 h 97"/>
                  <a:gd name="T12" fmla="+- 0 14266 14167"/>
                  <a:gd name="T13" fmla="*/ T12 w 127"/>
                  <a:gd name="T14" fmla="+- 0 7436 7436"/>
                  <a:gd name="T15" fmla="*/ 7436 h 97"/>
                  <a:gd name="T16" fmla="+- 0 14282 14167"/>
                  <a:gd name="T17" fmla="*/ T16 w 127"/>
                  <a:gd name="T18" fmla="+- 0 7440 7436"/>
                  <a:gd name="T19" fmla="*/ 7440 h 97"/>
                  <a:gd name="T20" fmla="+- 0 14284 14167"/>
                  <a:gd name="T21" fmla="*/ T20 w 127"/>
                  <a:gd name="T22" fmla="+- 0 7444 7436"/>
                  <a:gd name="T23" fmla="*/ 744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7" h="97">
                    <a:moveTo>
                      <a:pt x="117" y="8"/>
                    </a:moveTo>
                    <a:lnTo>
                      <a:pt x="75" y="8"/>
                    </a:lnTo>
                    <a:lnTo>
                      <a:pt x="83" y="1"/>
                    </a:lnTo>
                    <a:lnTo>
                      <a:pt x="99" y="0"/>
                    </a:lnTo>
                    <a:lnTo>
                      <a:pt x="115" y="4"/>
                    </a:lnTo>
                    <a:lnTo>
                      <a:pt x="1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" name="Freeform 2161"/>
              <p:cNvSpPr>
                <a:spLocks/>
              </p:cNvSpPr>
              <p:nvPr/>
            </p:nvSpPr>
            <p:spPr bwMode="auto">
              <a:xfrm>
                <a:off x="14167" y="7436"/>
                <a:ext cx="127" cy="97"/>
              </a:xfrm>
              <a:custGeom>
                <a:avLst/>
                <a:gdLst>
                  <a:gd name="T0" fmla="+- 0 14193 14167"/>
                  <a:gd name="T1" fmla="*/ T0 w 127"/>
                  <a:gd name="T2" fmla="+- 0 7454 7436"/>
                  <a:gd name="T3" fmla="*/ 7454 h 97"/>
                  <a:gd name="T4" fmla="+- 0 14183 14167"/>
                  <a:gd name="T5" fmla="*/ T4 w 127"/>
                  <a:gd name="T6" fmla="+- 0 7454 7436"/>
                  <a:gd name="T7" fmla="*/ 7454 h 97"/>
                  <a:gd name="T8" fmla="+- 0 14194 14167"/>
                  <a:gd name="T9" fmla="*/ T8 w 127"/>
                  <a:gd name="T10" fmla="+- 0 7440 7436"/>
                  <a:gd name="T11" fmla="*/ 7440 h 97"/>
                  <a:gd name="T12" fmla="+- 0 14214 14167"/>
                  <a:gd name="T13" fmla="*/ T12 w 127"/>
                  <a:gd name="T14" fmla="+- 0 7437 7436"/>
                  <a:gd name="T15" fmla="*/ 7437 h 97"/>
                  <a:gd name="T16" fmla="+- 0 14231 14167"/>
                  <a:gd name="T17" fmla="*/ T16 w 127"/>
                  <a:gd name="T18" fmla="+- 0 7443 7436"/>
                  <a:gd name="T19" fmla="*/ 7443 h 97"/>
                  <a:gd name="T20" fmla="+- 0 14242 14167"/>
                  <a:gd name="T21" fmla="*/ T20 w 127"/>
                  <a:gd name="T22" fmla="+- 0 7444 7436"/>
                  <a:gd name="T23" fmla="*/ 7444 h 97"/>
                  <a:gd name="T24" fmla="+- 0 14284 14167"/>
                  <a:gd name="T25" fmla="*/ T24 w 127"/>
                  <a:gd name="T26" fmla="+- 0 7444 7436"/>
                  <a:gd name="T27" fmla="*/ 7444 h 97"/>
                  <a:gd name="T28" fmla="+- 0 14287 14167"/>
                  <a:gd name="T29" fmla="*/ T28 w 127"/>
                  <a:gd name="T30" fmla="+- 0 7448 7436"/>
                  <a:gd name="T31" fmla="*/ 7448 h 97"/>
                  <a:gd name="T32" fmla="+- 0 14220 14167"/>
                  <a:gd name="T33" fmla="*/ T32 w 127"/>
                  <a:gd name="T34" fmla="+- 0 7448 7436"/>
                  <a:gd name="T35" fmla="*/ 7448 h 97"/>
                  <a:gd name="T36" fmla="+- 0 14205 14167"/>
                  <a:gd name="T37" fmla="*/ T36 w 127"/>
                  <a:gd name="T38" fmla="+- 0 7449 7436"/>
                  <a:gd name="T39" fmla="*/ 7449 h 97"/>
                  <a:gd name="T40" fmla="+- 0 14193 14167"/>
                  <a:gd name="T41" fmla="*/ T40 w 127"/>
                  <a:gd name="T42" fmla="+- 0 7454 7436"/>
                  <a:gd name="T43" fmla="*/ 745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27" h="97">
                    <a:moveTo>
                      <a:pt x="26" y="18"/>
                    </a:moveTo>
                    <a:lnTo>
                      <a:pt x="16" y="18"/>
                    </a:lnTo>
                    <a:lnTo>
                      <a:pt x="27" y="4"/>
                    </a:lnTo>
                    <a:lnTo>
                      <a:pt x="47" y="1"/>
                    </a:lnTo>
                    <a:lnTo>
                      <a:pt x="64" y="7"/>
                    </a:lnTo>
                    <a:lnTo>
                      <a:pt x="75" y="8"/>
                    </a:lnTo>
                    <a:lnTo>
                      <a:pt x="117" y="8"/>
                    </a:lnTo>
                    <a:lnTo>
                      <a:pt x="120" y="12"/>
                    </a:lnTo>
                    <a:lnTo>
                      <a:pt x="53" y="12"/>
                    </a:lnTo>
                    <a:lnTo>
                      <a:pt x="38" y="13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" name="Freeform 2162"/>
              <p:cNvSpPr>
                <a:spLocks/>
              </p:cNvSpPr>
              <p:nvPr/>
            </p:nvSpPr>
            <p:spPr bwMode="auto">
              <a:xfrm>
                <a:off x="14167" y="7436"/>
                <a:ext cx="127" cy="97"/>
              </a:xfrm>
              <a:custGeom>
                <a:avLst/>
                <a:gdLst>
                  <a:gd name="T0" fmla="+- 0 14168 14167"/>
                  <a:gd name="T1" fmla="*/ T0 w 127"/>
                  <a:gd name="T2" fmla="+- 0 7533 7436"/>
                  <a:gd name="T3" fmla="*/ 7533 h 97"/>
                  <a:gd name="T4" fmla="+- 0 14167 14167"/>
                  <a:gd name="T5" fmla="*/ T4 w 127"/>
                  <a:gd name="T6" fmla="+- 0 7438 7436"/>
                  <a:gd name="T7" fmla="*/ 7438 h 97"/>
                  <a:gd name="T8" fmla="+- 0 14182 14167"/>
                  <a:gd name="T9" fmla="*/ T8 w 127"/>
                  <a:gd name="T10" fmla="+- 0 7438 7436"/>
                  <a:gd name="T11" fmla="*/ 7438 h 97"/>
                  <a:gd name="T12" fmla="+- 0 14183 14167"/>
                  <a:gd name="T13" fmla="*/ T12 w 127"/>
                  <a:gd name="T14" fmla="+- 0 7443 7436"/>
                  <a:gd name="T15" fmla="*/ 7443 h 97"/>
                  <a:gd name="T16" fmla="+- 0 14182 14167"/>
                  <a:gd name="T17" fmla="*/ T16 w 127"/>
                  <a:gd name="T18" fmla="+- 0 7450 7436"/>
                  <a:gd name="T19" fmla="*/ 7450 h 97"/>
                  <a:gd name="T20" fmla="+- 0 14183 14167"/>
                  <a:gd name="T21" fmla="*/ T20 w 127"/>
                  <a:gd name="T22" fmla="+- 0 7454 7436"/>
                  <a:gd name="T23" fmla="*/ 7454 h 97"/>
                  <a:gd name="T24" fmla="+- 0 14193 14167"/>
                  <a:gd name="T25" fmla="*/ T24 w 127"/>
                  <a:gd name="T26" fmla="+- 0 7454 7436"/>
                  <a:gd name="T27" fmla="*/ 7454 h 97"/>
                  <a:gd name="T28" fmla="+- 0 14190 14167"/>
                  <a:gd name="T29" fmla="*/ T28 w 127"/>
                  <a:gd name="T30" fmla="+- 0 7455 7436"/>
                  <a:gd name="T31" fmla="*/ 7455 h 97"/>
                  <a:gd name="T32" fmla="+- 0 14184 14167"/>
                  <a:gd name="T33" fmla="*/ T32 w 127"/>
                  <a:gd name="T34" fmla="+- 0 7471 7436"/>
                  <a:gd name="T35" fmla="*/ 7471 h 97"/>
                  <a:gd name="T36" fmla="+- 0 14183 14167"/>
                  <a:gd name="T37" fmla="*/ T36 w 127"/>
                  <a:gd name="T38" fmla="+- 0 7491 7436"/>
                  <a:gd name="T39" fmla="*/ 7491 h 97"/>
                  <a:gd name="T40" fmla="+- 0 14183 14167"/>
                  <a:gd name="T41" fmla="*/ T40 w 127"/>
                  <a:gd name="T42" fmla="+- 0 7514 7436"/>
                  <a:gd name="T43" fmla="*/ 7514 h 97"/>
                  <a:gd name="T44" fmla="+- 0 14168 14167"/>
                  <a:gd name="T45" fmla="*/ T44 w 127"/>
                  <a:gd name="T46" fmla="+- 0 7533 7436"/>
                  <a:gd name="T47" fmla="*/ 753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27" h="97">
                    <a:moveTo>
                      <a:pt x="1" y="97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6" y="7"/>
                    </a:lnTo>
                    <a:lnTo>
                      <a:pt x="15" y="14"/>
                    </a:lnTo>
                    <a:lnTo>
                      <a:pt x="16" y="18"/>
                    </a:lnTo>
                    <a:lnTo>
                      <a:pt x="26" y="18"/>
                    </a:lnTo>
                    <a:lnTo>
                      <a:pt x="23" y="19"/>
                    </a:lnTo>
                    <a:lnTo>
                      <a:pt x="17" y="35"/>
                    </a:lnTo>
                    <a:lnTo>
                      <a:pt x="16" y="55"/>
                    </a:lnTo>
                    <a:lnTo>
                      <a:pt x="16" y="78"/>
                    </a:lnTo>
                    <a:lnTo>
                      <a:pt x="1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" name="Freeform 2163"/>
              <p:cNvSpPr>
                <a:spLocks/>
              </p:cNvSpPr>
              <p:nvPr/>
            </p:nvSpPr>
            <p:spPr bwMode="auto">
              <a:xfrm>
                <a:off x="14167" y="7436"/>
                <a:ext cx="127" cy="97"/>
              </a:xfrm>
              <a:custGeom>
                <a:avLst/>
                <a:gdLst>
                  <a:gd name="T0" fmla="+- 0 14223 14167"/>
                  <a:gd name="T1" fmla="*/ T0 w 127"/>
                  <a:gd name="T2" fmla="+- 0 7533 7436"/>
                  <a:gd name="T3" fmla="*/ 7533 h 97"/>
                  <a:gd name="T4" fmla="+- 0 14223 14167"/>
                  <a:gd name="T5" fmla="*/ T4 w 127"/>
                  <a:gd name="T6" fmla="+- 0 7458 7436"/>
                  <a:gd name="T7" fmla="*/ 7458 h 97"/>
                  <a:gd name="T8" fmla="+- 0 14220 14167"/>
                  <a:gd name="T9" fmla="*/ T8 w 127"/>
                  <a:gd name="T10" fmla="+- 0 7448 7436"/>
                  <a:gd name="T11" fmla="*/ 7448 h 97"/>
                  <a:gd name="T12" fmla="+- 0 14287 14167"/>
                  <a:gd name="T13" fmla="*/ T12 w 127"/>
                  <a:gd name="T14" fmla="+- 0 7448 7436"/>
                  <a:gd name="T15" fmla="*/ 7448 h 97"/>
                  <a:gd name="T16" fmla="+- 0 14287 14167"/>
                  <a:gd name="T17" fmla="*/ T16 w 127"/>
                  <a:gd name="T18" fmla="+- 0 7448 7436"/>
                  <a:gd name="T19" fmla="*/ 7448 h 97"/>
                  <a:gd name="T20" fmla="+- 0 14275 14167"/>
                  <a:gd name="T21" fmla="*/ T20 w 127"/>
                  <a:gd name="T22" fmla="+- 0 7448 7436"/>
                  <a:gd name="T23" fmla="*/ 7448 h 97"/>
                  <a:gd name="T24" fmla="+- 0 14260 14167"/>
                  <a:gd name="T25" fmla="*/ T24 w 127"/>
                  <a:gd name="T26" fmla="+- 0 7449 7436"/>
                  <a:gd name="T27" fmla="*/ 7449 h 97"/>
                  <a:gd name="T28" fmla="+- 0 14245 14167"/>
                  <a:gd name="T29" fmla="*/ T28 w 127"/>
                  <a:gd name="T30" fmla="+- 0 7455 7436"/>
                  <a:gd name="T31" fmla="*/ 7455 h 97"/>
                  <a:gd name="T32" fmla="+- 0 14239 14167"/>
                  <a:gd name="T33" fmla="*/ T32 w 127"/>
                  <a:gd name="T34" fmla="+- 0 7470 7436"/>
                  <a:gd name="T35" fmla="*/ 7470 h 97"/>
                  <a:gd name="T36" fmla="+- 0 14237 14167"/>
                  <a:gd name="T37" fmla="*/ T36 w 127"/>
                  <a:gd name="T38" fmla="+- 0 7491 7436"/>
                  <a:gd name="T39" fmla="*/ 7491 h 97"/>
                  <a:gd name="T40" fmla="+- 0 14238 14167"/>
                  <a:gd name="T41" fmla="*/ T40 w 127"/>
                  <a:gd name="T42" fmla="+- 0 7513 7436"/>
                  <a:gd name="T43" fmla="*/ 7513 h 97"/>
                  <a:gd name="T44" fmla="+- 0 14223 14167"/>
                  <a:gd name="T45" fmla="*/ T44 w 127"/>
                  <a:gd name="T46" fmla="+- 0 7533 7436"/>
                  <a:gd name="T47" fmla="*/ 753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27" h="97">
                    <a:moveTo>
                      <a:pt x="56" y="97"/>
                    </a:moveTo>
                    <a:lnTo>
                      <a:pt x="56" y="22"/>
                    </a:lnTo>
                    <a:lnTo>
                      <a:pt x="53" y="12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93" y="13"/>
                    </a:lnTo>
                    <a:lnTo>
                      <a:pt x="78" y="19"/>
                    </a:lnTo>
                    <a:lnTo>
                      <a:pt x="72" y="34"/>
                    </a:lnTo>
                    <a:lnTo>
                      <a:pt x="70" y="55"/>
                    </a:lnTo>
                    <a:lnTo>
                      <a:pt x="71" y="77"/>
                    </a:lnTo>
                    <a:lnTo>
                      <a:pt x="5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" name="Freeform 2164"/>
              <p:cNvSpPr>
                <a:spLocks/>
              </p:cNvSpPr>
              <p:nvPr/>
            </p:nvSpPr>
            <p:spPr bwMode="auto">
              <a:xfrm>
                <a:off x="14167" y="7436"/>
                <a:ext cx="127" cy="97"/>
              </a:xfrm>
              <a:custGeom>
                <a:avLst/>
                <a:gdLst>
                  <a:gd name="T0" fmla="+- 0 14278 14167"/>
                  <a:gd name="T1" fmla="*/ T0 w 127"/>
                  <a:gd name="T2" fmla="+- 0 7533 7436"/>
                  <a:gd name="T3" fmla="*/ 7533 h 97"/>
                  <a:gd name="T4" fmla="+- 0 14278 14167"/>
                  <a:gd name="T5" fmla="*/ T4 w 127"/>
                  <a:gd name="T6" fmla="+- 0 7458 7436"/>
                  <a:gd name="T7" fmla="*/ 7458 h 97"/>
                  <a:gd name="T8" fmla="+- 0 14275 14167"/>
                  <a:gd name="T9" fmla="*/ T8 w 127"/>
                  <a:gd name="T10" fmla="+- 0 7448 7436"/>
                  <a:gd name="T11" fmla="*/ 7448 h 97"/>
                  <a:gd name="T12" fmla="+- 0 14287 14167"/>
                  <a:gd name="T13" fmla="*/ T12 w 127"/>
                  <a:gd name="T14" fmla="+- 0 7448 7436"/>
                  <a:gd name="T15" fmla="*/ 7448 h 97"/>
                  <a:gd name="T16" fmla="+- 0 14291 14167"/>
                  <a:gd name="T17" fmla="*/ T16 w 127"/>
                  <a:gd name="T18" fmla="+- 0 7453 7436"/>
                  <a:gd name="T19" fmla="*/ 7453 h 97"/>
                  <a:gd name="T20" fmla="+- 0 14294 14167"/>
                  <a:gd name="T21" fmla="*/ T20 w 127"/>
                  <a:gd name="T22" fmla="+- 0 7471 7436"/>
                  <a:gd name="T23" fmla="*/ 7471 h 97"/>
                  <a:gd name="T24" fmla="+- 0 14293 14167"/>
                  <a:gd name="T25" fmla="*/ T24 w 127"/>
                  <a:gd name="T26" fmla="+- 0 7492 7436"/>
                  <a:gd name="T27" fmla="*/ 7492 h 97"/>
                  <a:gd name="T28" fmla="+- 0 14292 14167"/>
                  <a:gd name="T29" fmla="*/ T28 w 127"/>
                  <a:gd name="T30" fmla="+- 0 7514 7436"/>
                  <a:gd name="T31" fmla="*/ 7514 h 97"/>
                  <a:gd name="T32" fmla="+- 0 14278 14167"/>
                  <a:gd name="T33" fmla="*/ T32 w 127"/>
                  <a:gd name="T34" fmla="+- 0 7533 7436"/>
                  <a:gd name="T35" fmla="*/ 753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27" h="97">
                    <a:moveTo>
                      <a:pt x="111" y="97"/>
                    </a:moveTo>
                    <a:lnTo>
                      <a:pt x="111" y="22"/>
                    </a:lnTo>
                    <a:lnTo>
                      <a:pt x="108" y="12"/>
                    </a:lnTo>
                    <a:lnTo>
                      <a:pt x="120" y="12"/>
                    </a:lnTo>
                    <a:lnTo>
                      <a:pt x="124" y="17"/>
                    </a:lnTo>
                    <a:lnTo>
                      <a:pt x="127" y="35"/>
                    </a:lnTo>
                    <a:lnTo>
                      <a:pt x="126" y="56"/>
                    </a:lnTo>
                    <a:lnTo>
                      <a:pt x="125" y="78"/>
                    </a:lnTo>
                    <a:lnTo>
                      <a:pt x="111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5" name="Group 2165"/>
            <p:cNvGrpSpPr>
              <a:grpSpLocks/>
            </p:cNvGrpSpPr>
            <p:nvPr/>
          </p:nvGrpSpPr>
          <p:grpSpPr bwMode="auto">
            <a:xfrm>
              <a:off x="14313" y="7436"/>
              <a:ext cx="84" cy="99"/>
              <a:chOff x="14313" y="7436"/>
              <a:chExt cx="84" cy="99"/>
            </a:xfrm>
          </p:grpSpPr>
          <p:sp>
            <p:nvSpPr>
              <p:cNvPr id="3405" name="Freeform 2166"/>
              <p:cNvSpPr>
                <a:spLocks/>
              </p:cNvSpPr>
              <p:nvPr/>
            </p:nvSpPr>
            <p:spPr bwMode="auto">
              <a:xfrm>
                <a:off x="14313" y="7436"/>
                <a:ext cx="84" cy="99"/>
              </a:xfrm>
              <a:custGeom>
                <a:avLst/>
                <a:gdLst>
                  <a:gd name="T0" fmla="+- 0 14361 14313"/>
                  <a:gd name="T1" fmla="*/ T0 w 84"/>
                  <a:gd name="T2" fmla="+- 0 7535 7436"/>
                  <a:gd name="T3" fmla="*/ 7535 h 99"/>
                  <a:gd name="T4" fmla="+- 0 14337 14313"/>
                  <a:gd name="T5" fmla="*/ T4 w 84"/>
                  <a:gd name="T6" fmla="+- 0 7531 7436"/>
                  <a:gd name="T7" fmla="*/ 7531 h 99"/>
                  <a:gd name="T8" fmla="+- 0 14321 14313"/>
                  <a:gd name="T9" fmla="*/ T8 w 84"/>
                  <a:gd name="T10" fmla="+- 0 7518 7436"/>
                  <a:gd name="T11" fmla="*/ 7518 h 99"/>
                  <a:gd name="T12" fmla="+- 0 14313 14313"/>
                  <a:gd name="T13" fmla="*/ T12 w 84"/>
                  <a:gd name="T14" fmla="+- 0 7499 7436"/>
                  <a:gd name="T15" fmla="*/ 7499 h 99"/>
                  <a:gd name="T16" fmla="+- 0 14315 14313"/>
                  <a:gd name="T17" fmla="*/ T16 w 84"/>
                  <a:gd name="T18" fmla="+- 0 7469 7436"/>
                  <a:gd name="T19" fmla="*/ 7469 h 99"/>
                  <a:gd name="T20" fmla="+- 0 14324 14313"/>
                  <a:gd name="T21" fmla="*/ T20 w 84"/>
                  <a:gd name="T22" fmla="+- 0 7449 7436"/>
                  <a:gd name="T23" fmla="*/ 7449 h 99"/>
                  <a:gd name="T24" fmla="+- 0 14338 14313"/>
                  <a:gd name="T25" fmla="*/ T24 w 84"/>
                  <a:gd name="T26" fmla="+- 0 7439 7436"/>
                  <a:gd name="T27" fmla="*/ 7439 h 99"/>
                  <a:gd name="T28" fmla="+- 0 14354 14313"/>
                  <a:gd name="T29" fmla="*/ T28 w 84"/>
                  <a:gd name="T30" fmla="+- 0 7436 7436"/>
                  <a:gd name="T31" fmla="*/ 7436 h 99"/>
                  <a:gd name="T32" fmla="+- 0 14377 14313"/>
                  <a:gd name="T33" fmla="*/ T32 w 84"/>
                  <a:gd name="T34" fmla="+- 0 7441 7436"/>
                  <a:gd name="T35" fmla="*/ 7441 h 99"/>
                  <a:gd name="T36" fmla="+- 0 14385 14313"/>
                  <a:gd name="T37" fmla="*/ T36 w 84"/>
                  <a:gd name="T38" fmla="+- 0 7450 7436"/>
                  <a:gd name="T39" fmla="*/ 7450 h 99"/>
                  <a:gd name="T40" fmla="+- 0 14363 14313"/>
                  <a:gd name="T41" fmla="*/ T40 w 84"/>
                  <a:gd name="T42" fmla="+- 0 7450 7436"/>
                  <a:gd name="T43" fmla="*/ 7450 h 99"/>
                  <a:gd name="T44" fmla="+- 0 14346 14313"/>
                  <a:gd name="T45" fmla="*/ T44 w 84"/>
                  <a:gd name="T46" fmla="+- 0 7450 7436"/>
                  <a:gd name="T47" fmla="*/ 7450 h 99"/>
                  <a:gd name="T48" fmla="+- 0 14333 14313"/>
                  <a:gd name="T49" fmla="*/ T48 w 84"/>
                  <a:gd name="T50" fmla="+- 0 7460 7436"/>
                  <a:gd name="T51" fmla="*/ 7460 h 99"/>
                  <a:gd name="T52" fmla="+- 0 14330 14313"/>
                  <a:gd name="T53" fmla="*/ T52 w 84"/>
                  <a:gd name="T54" fmla="+- 0 7466 7436"/>
                  <a:gd name="T55" fmla="*/ 7466 h 99"/>
                  <a:gd name="T56" fmla="+- 0 14329 14313"/>
                  <a:gd name="T57" fmla="*/ T56 w 84"/>
                  <a:gd name="T58" fmla="+- 0 7471 7436"/>
                  <a:gd name="T59" fmla="*/ 7471 h 99"/>
                  <a:gd name="T60" fmla="+- 0 14329 14313"/>
                  <a:gd name="T61" fmla="*/ T60 w 84"/>
                  <a:gd name="T62" fmla="+- 0 7477 7436"/>
                  <a:gd name="T63" fmla="*/ 7477 h 99"/>
                  <a:gd name="T64" fmla="+- 0 14396 14313"/>
                  <a:gd name="T65" fmla="*/ T64 w 84"/>
                  <a:gd name="T66" fmla="+- 0 7477 7436"/>
                  <a:gd name="T67" fmla="*/ 7477 h 99"/>
                  <a:gd name="T68" fmla="+- 0 14396 14313"/>
                  <a:gd name="T69" fmla="*/ T68 w 84"/>
                  <a:gd name="T70" fmla="+- 0 7477 7436"/>
                  <a:gd name="T71" fmla="*/ 7477 h 99"/>
                  <a:gd name="T72" fmla="+- 0 14329 14313"/>
                  <a:gd name="T73" fmla="*/ T72 w 84"/>
                  <a:gd name="T74" fmla="+- 0 7489 7436"/>
                  <a:gd name="T75" fmla="*/ 7489 h 99"/>
                  <a:gd name="T76" fmla="+- 0 14334 14313"/>
                  <a:gd name="T77" fmla="*/ T76 w 84"/>
                  <a:gd name="T78" fmla="+- 0 7512 7436"/>
                  <a:gd name="T79" fmla="*/ 7512 h 99"/>
                  <a:gd name="T80" fmla="+- 0 14351 14313"/>
                  <a:gd name="T81" fmla="*/ T80 w 84"/>
                  <a:gd name="T82" fmla="+- 0 7523 7436"/>
                  <a:gd name="T83" fmla="*/ 7523 h 99"/>
                  <a:gd name="T84" fmla="+- 0 14368 14313"/>
                  <a:gd name="T85" fmla="*/ T84 w 84"/>
                  <a:gd name="T86" fmla="+- 0 7524 7436"/>
                  <a:gd name="T87" fmla="*/ 7524 h 99"/>
                  <a:gd name="T88" fmla="+- 0 14385 14313"/>
                  <a:gd name="T89" fmla="*/ T88 w 84"/>
                  <a:gd name="T90" fmla="+- 0 7524 7436"/>
                  <a:gd name="T91" fmla="*/ 7524 h 99"/>
                  <a:gd name="T92" fmla="+- 0 14382 14313"/>
                  <a:gd name="T93" fmla="*/ T92 w 84"/>
                  <a:gd name="T94" fmla="+- 0 7528 7436"/>
                  <a:gd name="T95" fmla="*/ 7528 h 99"/>
                  <a:gd name="T96" fmla="+- 0 14361 14313"/>
                  <a:gd name="T97" fmla="*/ T96 w 84"/>
                  <a:gd name="T98" fmla="+- 0 7535 7436"/>
                  <a:gd name="T99" fmla="*/ 7535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84" h="99">
                    <a:moveTo>
                      <a:pt x="48" y="99"/>
                    </a:moveTo>
                    <a:lnTo>
                      <a:pt x="24" y="95"/>
                    </a:lnTo>
                    <a:lnTo>
                      <a:pt x="8" y="82"/>
                    </a:lnTo>
                    <a:lnTo>
                      <a:pt x="0" y="63"/>
                    </a:lnTo>
                    <a:lnTo>
                      <a:pt x="2" y="33"/>
                    </a:lnTo>
                    <a:lnTo>
                      <a:pt x="11" y="13"/>
                    </a:lnTo>
                    <a:lnTo>
                      <a:pt x="25" y="3"/>
                    </a:lnTo>
                    <a:lnTo>
                      <a:pt x="41" y="0"/>
                    </a:lnTo>
                    <a:lnTo>
                      <a:pt x="64" y="5"/>
                    </a:lnTo>
                    <a:lnTo>
                      <a:pt x="72" y="14"/>
                    </a:lnTo>
                    <a:lnTo>
                      <a:pt x="50" y="14"/>
                    </a:lnTo>
                    <a:lnTo>
                      <a:pt x="33" y="14"/>
                    </a:lnTo>
                    <a:lnTo>
                      <a:pt x="20" y="24"/>
                    </a:lnTo>
                    <a:lnTo>
                      <a:pt x="17" y="30"/>
                    </a:lnTo>
                    <a:lnTo>
                      <a:pt x="16" y="35"/>
                    </a:lnTo>
                    <a:lnTo>
                      <a:pt x="16" y="41"/>
                    </a:lnTo>
                    <a:lnTo>
                      <a:pt x="83" y="41"/>
                    </a:lnTo>
                    <a:lnTo>
                      <a:pt x="16" y="53"/>
                    </a:lnTo>
                    <a:lnTo>
                      <a:pt x="21" y="76"/>
                    </a:lnTo>
                    <a:lnTo>
                      <a:pt x="38" y="87"/>
                    </a:lnTo>
                    <a:lnTo>
                      <a:pt x="55" y="88"/>
                    </a:lnTo>
                    <a:lnTo>
                      <a:pt x="72" y="88"/>
                    </a:lnTo>
                    <a:lnTo>
                      <a:pt x="69" y="92"/>
                    </a:lnTo>
                    <a:lnTo>
                      <a:pt x="48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" name="Freeform 2167"/>
              <p:cNvSpPr>
                <a:spLocks/>
              </p:cNvSpPr>
              <p:nvPr/>
            </p:nvSpPr>
            <p:spPr bwMode="auto">
              <a:xfrm>
                <a:off x="14313" y="7436"/>
                <a:ext cx="84" cy="99"/>
              </a:xfrm>
              <a:custGeom>
                <a:avLst/>
                <a:gdLst>
                  <a:gd name="T0" fmla="+- 0 14396 14313"/>
                  <a:gd name="T1" fmla="*/ T0 w 84"/>
                  <a:gd name="T2" fmla="+- 0 7477 7436"/>
                  <a:gd name="T3" fmla="*/ 7477 h 99"/>
                  <a:gd name="T4" fmla="+- 0 14380 14313"/>
                  <a:gd name="T5" fmla="*/ T4 w 84"/>
                  <a:gd name="T6" fmla="+- 0 7477 7436"/>
                  <a:gd name="T7" fmla="*/ 7477 h 99"/>
                  <a:gd name="T8" fmla="+- 0 14376 14313"/>
                  <a:gd name="T9" fmla="*/ T8 w 84"/>
                  <a:gd name="T10" fmla="+- 0 7459 7436"/>
                  <a:gd name="T11" fmla="*/ 7459 h 99"/>
                  <a:gd name="T12" fmla="+- 0 14363 14313"/>
                  <a:gd name="T13" fmla="*/ T12 w 84"/>
                  <a:gd name="T14" fmla="+- 0 7450 7436"/>
                  <a:gd name="T15" fmla="*/ 7450 h 99"/>
                  <a:gd name="T16" fmla="+- 0 14385 14313"/>
                  <a:gd name="T17" fmla="*/ T16 w 84"/>
                  <a:gd name="T18" fmla="+- 0 7450 7436"/>
                  <a:gd name="T19" fmla="*/ 7450 h 99"/>
                  <a:gd name="T20" fmla="+- 0 14391 14313"/>
                  <a:gd name="T21" fmla="*/ T20 w 84"/>
                  <a:gd name="T22" fmla="+- 0 7455 7436"/>
                  <a:gd name="T23" fmla="*/ 7455 h 99"/>
                  <a:gd name="T24" fmla="+- 0 14396 14313"/>
                  <a:gd name="T25" fmla="*/ T24 w 84"/>
                  <a:gd name="T26" fmla="+- 0 7477 7436"/>
                  <a:gd name="T27" fmla="*/ 7477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4" h="99">
                    <a:moveTo>
                      <a:pt x="83" y="41"/>
                    </a:moveTo>
                    <a:lnTo>
                      <a:pt x="67" y="41"/>
                    </a:lnTo>
                    <a:lnTo>
                      <a:pt x="63" y="23"/>
                    </a:lnTo>
                    <a:lnTo>
                      <a:pt x="50" y="14"/>
                    </a:lnTo>
                    <a:lnTo>
                      <a:pt x="72" y="14"/>
                    </a:lnTo>
                    <a:lnTo>
                      <a:pt x="78" y="19"/>
                    </a:ln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" name="Freeform 2168"/>
              <p:cNvSpPr>
                <a:spLocks/>
              </p:cNvSpPr>
              <p:nvPr/>
            </p:nvSpPr>
            <p:spPr bwMode="auto">
              <a:xfrm>
                <a:off x="14313" y="7436"/>
                <a:ext cx="84" cy="99"/>
              </a:xfrm>
              <a:custGeom>
                <a:avLst/>
                <a:gdLst>
                  <a:gd name="T0" fmla="+- 0 14385 14313"/>
                  <a:gd name="T1" fmla="*/ T0 w 84"/>
                  <a:gd name="T2" fmla="+- 0 7524 7436"/>
                  <a:gd name="T3" fmla="*/ 7524 h 99"/>
                  <a:gd name="T4" fmla="+- 0 14368 14313"/>
                  <a:gd name="T5" fmla="*/ T4 w 84"/>
                  <a:gd name="T6" fmla="+- 0 7524 7436"/>
                  <a:gd name="T7" fmla="*/ 7524 h 99"/>
                  <a:gd name="T8" fmla="+- 0 14377 14313"/>
                  <a:gd name="T9" fmla="*/ T8 w 84"/>
                  <a:gd name="T10" fmla="+- 0 7517 7436"/>
                  <a:gd name="T11" fmla="*/ 7517 h 99"/>
                  <a:gd name="T12" fmla="+- 0 14380 14313"/>
                  <a:gd name="T13" fmla="*/ T12 w 84"/>
                  <a:gd name="T14" fmla="+- 0 7509 7436"/>
                  <a:gd name="T15" fmla="*/ 7509 h 99"/>
                  <a:gd name="T16" fmla="+- 0 14394 14313"/>
                  <a:gd name="T17" fmla="*/ T16 w 84"/>
                  <a:gd name="T18" fmla="+- 0 7513 7436"/>
                  <a:gd name="T19" fmla="*/ 7513 h 99"/>
                  <a:gd name="T20" fmla="+- 0 14385 14313"/>
                  <a:gd name="T21" fmla="*/ T20 w 84"/>
                  <a:gd name="T22" fmla="+- 0 7524 7436"/>
                  <a:gd name="T23" fmla="*/ 7524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84" h="99">
                    <a:moveTo>
                      <a:pt x="72" y="88"/>
                    </a:moveTo>
                    <a:lnTo>
                      <a:pt x="55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81" y="77"/>
                    </a:lnTo>
                    <a:lnTo>
                      <a:pt x="72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6" name="Group 2169"/>
            <p:cNvGrpSpPr>
              <a:grpSpLocks/>
            </p:cNvGrpSpPr>
            <p:nvPr/>
          </p:nvGrpSpPr>
          <p:grpSpPr bwMode="auto">
            <a:xfrm>
              <a:off x="14416" y="7436"/>
              <a:ext cx="77" cy="97"/>
              <a:chOff x="14416" y="7436"/>
              <a:chExt cx="77" cy="97"/>
            </a:xfrm>
          </p:grpSpPr>
          <p:sp>
            <p:nvSpPr>
              <p:cNvPr id="3402" name="Freeform 2170"/>
              <p:cNvSpPr>
                <a:spLocks/>
              </p:cNvSpPr>
              <p:nvPr/>
            </p:nvSpPr>
            <p:spPr bwMode="auto">
              <a:xfrm>
                <a:off x="14416" y="7436"/>
                <a:ext cx="77" cy="97"/>
              </a:xfrm>
              <a:custGeom>
                <a:avLst/>
                <a:gdLst>
                  <a:gd name="T0" fmla="+- 0 14443 14416"/>
                  <a:gd name="T1" fmla="*/ T0 w 77"/>
                  <a:gd name="T2" fmla="+- 0 7454 7436"/>
                  <a:gd name="T3" fmla="*/ 7454 h 97"/>
                  <a:gd name="T4" fmla="+- 0 14432 14416"/>
                  <a:gd name="T5" fmla="*/ T4 w 77"/>
                  <a:gd name="T6" fmla="+- 0 7454 7436"/>
                  <a:gd name="T7" fmla="*/ 7454 h 97"/>
                  <a:gd name="T8" fmla="+- 0 14438 14416"/>
                  <a:gd name="T9" fmla="*/ T8 w 77"/>
                  <a:gd name="T10" fmla="+- 0 7443 7436"/>
                  <a:gd name="T11" fmla="*/ 7443 h 97"/>
                  <a:gd name="T12" fmla="+- 0 14447 14416"/>
                  <a:gd name="T13" fmla="*/ T12 w 77"/>
                  <a:gd name="T14" fmla="+- 0 7437 7436"/>
                  <a:gd name="T15" fmla="*/ 7437 h 97"/>
                  <a:gd name="T16" fmla="+- 0 14463 14416"/>
                  <a:gd name="T17" fmla="*/ T16 w 77"/>
                  <a:gd name="T18" fmla="+- 0 7436 7436"/>
                  <a:gd name="T19" fmla="*/ 7436 h 97"/>
                  <a:gd name="T20" fmla="+- 0 14480 14416"/>
                  <a:gd name="T21" fmla="*/ T20 w 77"/>
                  <a:gd name="T22" fmla="+- 0 7440 7436"/>
                  <a:gd name="T23" fmla="*/ 7440 h 97"/>
                  <a:gd name="T24" fmla="+- 0 14487 14416"/>
                  <a:gd name="T25" fmla="*/ T24 w 77"/>
                  <a:gd name="T26" fmla="+- 0 7448 7436"/>
                  <a:gd name="T27" fmla="*/ 7448 h 97"/>
                  <a:gd name="T28" fmla="+- 0 14473 14416"/>
                  <a:gd name="T29" fmla="*/ T28 w 77"/>
                  <a:gd name="T30" fmla="+- 0 7448 7436"/>
                  <a:gd name="T31" fmla="*/ 7448 h 97"/>
                  <a:gd name="T32" fmla="+- 0 14457 14416"/>
                  <a:gd name="T33" fmla="*/ T32 w 77"/>
                  <a:gd name="T34" fmla="+- 0 7449 7436"/>
                  <a:gd name="T35" fmla="*/ 7449 h 97"/>
                  <a:gd name="T36" fmla="+- 0 14443 14416"/>
                  <a:gd name="T37" fmla="*/ T36 w 77"/>
                  <a:gd name="T38" fmla="+- 0 7454 7436"/>
                  <a:gd name="T39" fmla="*/ 7454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97">
                    <a:moveTo>
                      <a:pt x="27" y="18"/>
                    </a:moveTo>
                    <a:lnTo>
                      <a:pt x="16" y="18"/>
                    </a:lnTo>
                    <a:lnTo>
                      <a:pt x="22" y="7"/>
                    </a:lnTo>
                    <a:lnTo>
                      <a:pt x="31" y="1"/>
                    </a:lnTo>
                    <a:lnTo>
                      <a:pt x="47" y="0"/>
                    </a:lnTo>
                    <a:lnTo>
                      <a:pt x="64" y="4"/>
                    </a:lnTo>
                    <a:lnTo>
                      <a:pt x="71" y="12"/>
                    </a:lnTo>
                    <a:lnTo>
                      <a:pt x="57" y="12"/>
                    </a:lnTo>
                    <a:lnTo>
                      <a:pt x="41" y="13"/>
                    </a:lnTo>
                    <a:lnTo>
                      <a:pt x="27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" name="Freeform 2171"/>
              <p:cNvSpPr>
                <a:spLocks/>
              </p:cNvSpPr>
              <p:nvPr/>
            </p:nvSpPr>
            <p:spPr bwMode="auto">
              <a:xfrm>
                <a:off x="14416" y="7436"/>
                <a:ext cx="77" cy="97"/>
              </a:xfrm>
              <a:custGeom>
                <a:avLst/>
                <a:gdLst>
                  <a:gd name="T0" fmla="+- 0 14417 14416"/>
                  <a:gd name="T1" fmla="*/ T0 w 77"/>
                  <a:gd name="T2" fmla="+- 0 7533 7436"/>
                  <a:gd name="T3" fmla="*/ 7533 h 97"/>
                  <a:gd name="T4" fmla="+- 0 14416 14416"/>
                  <a:gd name="T5" fmla="*/ T4 w 77"/>
                  <a:gd name="T6" fmla="+- 0 7438 7436"/>
                  <a:gd name="T7" fmla="*/ 7438 h 97"/>
                  <a:gd name="T8" fmla="+- 0 14431 14416"/>
                  <a:gd name="T9" fmla="*/ T8 w 77"/>
                  <a:gd name="T10" fmla="+- 0 7438 7436"/>
                  <a:gd name="T11" fmla="*/ 7438 h 97"/>
                  <a:gd name="T12" fmla="+- 0 14432 14416"/>
                  <a:gd name="T13" fmla="*/ T12 w 77"/>
                  <a:gd name="T14" fmla="+- 0 7443 7436"/>
                  <a:gd name="T15" fmla="*/ 7443 h 97"/>
                  <a:gd name="T16" fmla="+- 0 14431 14416"/>
                  <a:gd name="T17" fmla="*/ T16 w 77"/>
                  <a:gd name="T18" fmla="+- 0 7450 7436"/>
                  <a:gd name="T19" fmla="*/ 7450 h 97"/>
                  <a:gd name="T20" fmla="+- 0 14432 14416"/>
                  <a:gd name="T21" fmla="*/ T20 w 77"/>
                  <a:gd name="T22" fmla="+- 0 7454 7436"/>
                  <a:gd name="T23" fmla="*/ 7454 h 97"/>
                  <a:gd name="T24" fmla="+- 0 14443 14416"/>
                  <a:gd name="T25" fmla="*/ T24 w 77"/>
                  <a:gd name="T26" fmla="+- 0 7454 7436"/>
                  <a:gd name="T27" fmla="*/ 7454 h 97"/>
                  <a:gd name="T28" fmla="+- 0 14441 14416"/>
                  <a:gd name="T29" fmla="*/ T28 w 77"/>
                  <a:gd name="T30" fmla="+- 0 7455 7436"/>
                  <a:gd name="T31" fmla="*/ 7455 h 97"/>
                  <a:gd name="T32" fmla="+- 0 14434 14416"/>
                  <a:gd name="T33" fmla="*/ T32 w 77"/>
                  <a:gd name="T34" fmla="+- 0 7469 7436"/>
                  <a:gd name="T35" fmla="*/ 7469 h 97"/>
                  <a:gd name="T36" fmla="+- 0 14432 14416"/>
                  <a:gd name="T37" fmla="*/ T36 w 77"/>
                  <a:gd name="T38" fmla="+- 0 7490 7436"/>
                  <a:gd name="T39" fmla="*/ 7490 h 97"/>
                  <a:gd name="T40" fmla="+- 0 14433 14416"/>
                  <a:gd name="T41" fmla="*/ T40 w 77"/>
                  <a:gd name="T42" fmla="+- 0 7512 7436"/>
                  <a:gd name="T43" fmla="*/ 7512 h 97"/>
                  <a:gd name="T44" fmla="+- 0 14417 14416"/>
                  <a:gd name="T45" fmla="*/ T44 w 77"/>
                  <a:gd name="T46" fmla="+- 0 7533 7436"/>
                  <a:gd name="T47" fmla="*/ 753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7" h="97">
                    <a:moveTo>
                      <a:pt x="1" y="97"/>
                    </a:moveTo>
                    <a:lnTo>
                      <a:pt x="0" y="2"/>
                    </a:lnTo>
                    <a:lnTo>
                      <a:pt x="15" y="2"/>
                    </a:lnTo>
                    <a:lnTo>
                      <a:pt x="16" y="7"/>
                    </a:lnTo>
                    <a:lnTo>
                      <a:pt x="15" y="14"/>
                    </a:lnTo>
                    <a:lnTo>
                      <a:pt x="16" y="18"/>
                    </a:lnTo>
                    <a:lnTo>
                      <a:pt x="27" y="18"/>
                    </a:lnTo>
                    <a:lnTo>
                      <a:pt x="25" y="19"/>
                    </a:lnTo>
                    <a:lnTo>
                      <a:pt x="18" y="33"/>
                    </a:lnTo>
                    <a:lnTo>
                      <a:pt x="16" y="54"/>
                    </a:lnTo>
                    <a:lnTo>
                      <a:pt x="17" y="76"/>
                    </a:lnTo>
                    <a:lnTo>
                      <a:pt x="1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" name="Freeform 2172"/>
              <p:cNvSpPr>
                <a:spLocks/>
              </p:cNvSpPr>
              <p:nvPr/>
            </p:nvSpPr>
            <p:spPr bwMode="auto">
              <a:xfrm>
                <a:off x="14416" y="7436"/>
                <a:ext cx="77" cy="97"/>
              </a:xfrm>
              <a:custGeom>
                <a:avLst/>
                <a:gdLst>
                  <a:gd name="T0" fmla="+- 0 14477 14416"/>
                  <a:gd name="T1" fmla="*/ T0 w 77"/>
                  <a:gd name="T2" fmla="+- 0 7533 7436"/>
                  <a:gd name="T3" fmla="*/ 7533 h 97"/>
                  <a:gd name="T4" fmla="+- 0 14477 14416"/>
                  <a:gd name="T5" fmla="*/ T4 w 77"/>
                  <a:gd name="T6" fmla="+- 0 7457 7436"/>
                  <a:gd name="T7" fmla="*/ 7457 h 97"/>
                  <a:gd name="T8" fmla="+- 0 14473 14416"/>
                  <a:gd name="T9" fmla="*/ T8 w 77"/>
                  <a:gd name="T10" fmla="+- 0 7448 7436"/>
                  <a:gd name="T11" fmla="*/ 7448 h 97"/>
                  <a:gd name="T12" fmla="+- 0 14487 14416"/>
                  <a:gd name="T13" fmla="*/ T12 w 77"/>
                  <a:gd name="T14" fmla="+- 0 7448 7436"/>
                  <a:gd name="T15" fmla="*/ 7448 h 97"/>
                  <a:gd name="T16" fmla="+- 0 14490 14416"/>
                  <a:gd name="T17" fmla="*/ T16 w 77"/>
                  <a:gd name="T18" fmla="+- 0 7452 7436"/>
                  <a:gd name="T19" fmla="*/ 7452 h 97"/>
                  <a:gd name="T20" fmla="+- 0 14493 14416"/>
                  <a:gd name="T21" fmla="*/ T20 w 77"/>
                  <a:gd name="T22" fmla="+- 0 7469 7436"/>
                  <a:gd name="T23" fmla="*/ 7469 h 97"/>
                  <a:gd name="T24" fmla="+- 0 14493 14416"/>
                  <a:gd name="T25" fmla="*/ T24 w 77"/>
                  <a:gd name="T26" fmla="+- 0 7490 7436"/>
                  <a:gd name="T27" fmla="*/ 7490 h 97"/>
                  <a:gd name="T28" fmla="+- 0 14492 14416"/>
                  <a:gd name="T29" fmla="*/ T28 w 77"/>
                  <a:gd name="T30" fmla="+- 0 7512 7436"/>
                  <a:gd name="T31" fmla="*/ 7512 h 97"/>
                  <a:gd name="T32" fmla="+- 0 14493 14416"/>
                  <a:gd name="T33" fmla="*/ T32 w 77"/>
                  <a:gd name="T34" fmla="+- 0 7532 7436"/>
                  <a:gd name="T35" fmla="*/ 7532 h 97"/>
                  <a:gd name="T36" fmla="+- 0 14477 14416"/>
                  <a:gd name="T37" fmla="*/ T36 w 77"/>
                  <a:gd name="T38" fmla="+- 0 7533 7436"/>
                  <a:gd name="T39" fmla="*/ 7533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7" h="97">
                    <a:moveTo>
                      <a:pt x="61" y="97"/>
                    </a:moveTo>
                    <a:lnTo>
                      <a:pt x="61" y="21"/>
                    </a:lnTo>
                    <a:lnTo>
                      <a:pt x="57" y="12"/>
                    </a:lnTo>
                    <a:lnTo>
                      <a:pt x="71" y="12"/>
                    </a:lnTo>
                    <a:lnTo>
                      <a:pt x="74" y="16"/>
                    </a:lnTo>
                    <a:lnTo>
                      <a:pt x="77" y="33"/>
                    </a:lnTo>
                    <a:lnTo>
                      <a:pt x="77" y="54"/>
                    </a:lnTo>
                    <a:lnTo>
                      <a:pt x="76" y="76"/>
                    </a:lnTo>
                    <a:lnTo>
                      <a:pt x="77" y="96"/>
                    </a:lnTo>
                    <a:lnTo>
                      <a:pt x="61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7" name="Group 2173"/>
            <p:cNvGrpSpPr>
              <a:grpSpLocks/>
            </p:cNvGrpSpPr>
            <p:nvPr/>
          </p:nvGrpSpPr>
          <p:grpSpPr bwMode="auto">
            <a:xfrm>
              <a:off x="14507" y="7417"/>
              <a:ext cx="46" cy="118"/>
              <a:chOff x="14507" y="7417"/>
              <a:chExt cx="46" cy="118"/>
            </a:xfrm>
          </p:grpSpPr>
          <p:sp>
            <p:nvSpPr>
              <p:cNvPr id="3398" name="Freeform 2174"/>
              <p:cNvSpPr>
                <a:spLocks/>
              </p:cNvSpPr>
              <p:nvPr/>
            </p:nvSpPr>
            <p:spPr bwMode="auto">
              <a:xfrm>
                <a:off x="14507" y="7417"/>
                <a:ext cx="46" cy="118"/>
              </a:xfrm>
              <a:custGeom>
                <a:avLst/>
                <a:gdLst>
                  <a:gd name="T0" fmla="+- 0 14534 14507"/>
                  <a:gd name="T1" fmla="*/ T0 w 46"/>
                  <a:gd name="T2" fmla="+- 0 7438 7417"/>
                  <a:gd name="T3" fmla="*/ 7438 h 118"/>
                  <a:gd name="T4" fmla="+- 0 14519 14507"/>
                  <a:gd name="T5" fmla="*/ T4 w 46"/>
                  <a:gd name="T6" fmla="+- 0 7438 7417"/>
                  <a:gd name="T7" fmla="*/ 7438 h 118"/>
                  <a:gd name="T8" fmla="+- 0 14523 14507"/>
                  <a:gd name="T9" fmla="*/ T8 w 46"/>
                  <a:gd name="T10" fmla="+- 0 7417 7417"/>
                  <a:gd name="T11" fmla="*/ 7417 h 118"/>
                  <a:gd name="T12" fmla="+- 0 14534 14507"/>
                  <a:gd name="T13" fmla="*/ T12 w 46"/>
                  <a:gd name="T14" fmla="+- 0 7417 7417"/>
                  <a:gd name="T15" fmla="*/ 7417 h 118"/>
                  <a:gd name="T16" fmla="+- 0 14534 14507"/>
                  <a:gd name="T17" fmla="*/ T16 w 46"/>
                  <a:gd name="T18" fmla="+- 0 7438 7417"/>
                  <a:gd name="T19" fmla="*/ 7438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118">
                    <a:moveTo>
                      <a:pt x="27" y="21"/>
                    </a:moveTo>
                    <a:lnTo>
                      <a:pt x="12" y="2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" name="Freeform 2175"/>
              <p:cNvSpPr>
                <a:spLocks/>
              </p:cNvSpPr>
              <p:nvPr/>
            </p:nvSpPr>
            <p:spPr bwMode="auto">
              <a:xfrm>
                <a:off x="14507" y="7417"/>
                <a:ext cx="46" cy="118"/>
              </a:xfrm>
              <a:custGeom>
                <a:avLst/>
                <a:gdLst>
                  <a:gd name="T0" fmla="+- 0 14551 14507"/>
                  <a:gd name="T1" fmla="*/ T0 w 46"/>
                  <a:gd name="T2" fmla="+- 0 7450 7417"/>
                  <a:gd name="T3" fmla="*/ 7450 h 118"/>
                  <a:gd name="T4" fmla="+- 0 14507 14507"/>
                  <a:gd name="T5" fmla="*/ T4 w 46"/>
                  <a:gd name="T6" fmla="+- 0 7450 7417"/>
                  <a:gd name="T7" fmla="*/ 7450 h 118"/>
                  <a:gd name="T8" fmla="+- 0 14507 14507"/>
                  <a:gd name="T9" fmla="*/ T8 w 46"/>
                  <a:gd name="T10" fmla="+- 0 7438 7417"/>
                  <a:gd name="T11" fmla="*/ 7438 h 118"/>
                  <a:gd name="T12" fmla="+- 0 14551 14507"/>
                  <a:gd name="T13" fmla="*/ T12 w 46"/>
                  <a:gd name="T14" fmla="+- 0 7438 7417"/>
                  <a:gd name="T15" fmla="*/ 7438 h 118"/>
                  <a:gd name="T16" fmla="+- 0 14551 14507"/>
                  <a:gd name="T17" fmla="*/ T16 w 46"/>
                  <a:gd name="T18" fmla="+- 0 7450 7417"/>
                  <a:gd name="T19" fmla="*/ 7450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" h="118">
                    <a:moveTo>
                      <a:pt x="44" y="33"/>
                    </a:moveTo>
                    <a:lnTo>
                      <a:pt x="0" y="33"/>
                    </a:lnTo>
                    <a:lnTo>
                      <a:pt x="0" y="21"/>
                    </a:lnTo>
                    <a:lnTo>
                      <a:pt x="44" y="21"/>
                    </a:lnTo>
                    <a:lnTo>
                      <a:pt x="44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" name="Freeform 2176"/>
              <p:cNvSpPr>
                <a:spLocks/>
              </p:cNvSpPr>
              <p:nvPr/>
            </p:nvSpPr>
            <p:spPr bwMode="auto">
              <a:xfrm>
                <a:off x="14507" y="7417"/>
                <a:ext cx="46" cy="118"/>
              </a:xfrm>
              <a:custGeom>
                <a:avLst/>
                <a:gdLst>
                  <a:gd name="T0" fmla="+- 0 14532 14507"/>
                  <a:gd name="T1" fmla="*/ T0 w 46"/>
                  <a:gd name="T2" fmla="+- 0 7534 7417"/>
                  <a:gd name="T3" fmla="*/ 7534 h 118"/>
                  <a:gd name="T4" fmla="+- 0 14519 14507"/>
                  <a:gd name="T5" fmla="*/ T4 w 46"/>
                  <a:gd name="T6" fmla="+- 0 7520 7417"/>
                  <a:gd name="T7" fmla="*/ 7520 h 118"/>
                  <a:gd name="T8" fmla="+- 0 14518 14507"/>
                  <a:gd name="T9" fmla="*/ T8 w 46"/>
                  <a:gd name="T10" fmla="+- 0 7450 7417"/>
                  <a:gd name="T11" fmla="*/ 7450 h 118"/>
                  <a:gd name="T12" fmla="+- 0 14534 14507"/>
                  <a:gd name="T13" fmla="*/ T12 w 46"/>
                  <a:gd name="T14" fmla="+- 0 7450 7417"/>
                  <a:gd name="T15" fmla="*/ 7450 h 118"/>
                  <a:gd name="T16" fmla="+- 0 14534 14507"/>
                  <a:gd name="T17" fmla="*/ T16 w 46"/>
                  <a:gd name="T18" fmla="+- 0 7510 7417"/>
                  <a:gd name="T19" fmla="*/ 7510 h 118"/>
                  <a:gd name="T20" fmla="+- 0 14533 14507"/>
                  <a:gd name="T21" fmla="*/ T20 w 46"/>
                  <a:gd name="T22" fmla="+- 0 7522 7417"/>
                  <a:gd name="T23" fmla="*/ 7522 h 118"/>
                  <a:gd name="T24" fmla="+- 0 14543 14507"/>
                  <a:gd name="T25" fmla="*/ T24 w 46"/>
                  <a:gd name="T26" fmla="+- 0 7524 7417"/>
                  <a:gd name="T27" fmla="*/ 7524 h 118"/>
                  <a:gd name="T28" fmla="+- 0 14553 14507"/>
                  <a:gd name="T29" fmla="*/ T28 w 46"/>
                  <a:gd name="T30" fmla="+- 0 7524 7417"/>
                  <a:gd name="T31" fmla="*/ 7524 h 118"/>
                  <a:gd name="T32" fmla="+- 0 14553 14507"/>
                  <a:gd name="T33" fmla="*/ T32 w 46"/>
                  <a:gd name="T34" fmla="+- 0 7533 7417"/>
                  <a:gd name="T35" fmla="*/ 7533 h 118"/>
                  <a:gd name="T36" fmla="+- 0 14532 14507"/>
                  <a:gd name="T37" fmla="*/ T36 w 46"/>
                  <a:gd name="T38" fmla="+- 0 7534 7417"/>
                  <a:gd name="T39" fmla="*/ 7534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" h="118">
                    <a:moveTo>
                      <a:pt x="25" y="117"/>
                    </a:moveTo>
                    <a:lnTo>
                      <a:pt x="12" y="103"/>
                    </a:lnTo>
                    <a:lnTo>
                      <a:pt x="11" y="33"/>
                    </a:lnTo>
                    <a:lnTo>
                      <a:pt x="27" y="33"/>
                    </a:lnTo>
                    <a:lnTo>
                      <a:pt x="27" y="93"/>
                    </a:lnTo>
                    <a:lnTo>
                      <a:pt x="26" y="105"/>
                    </a:lnTo>
                    <a:lnTo>
                      <a:pt x="36" y="107"/>
                    </a:lnTo>
                    <a:lnTo>
                      <a:pt x="46" y="107"/>
                    </a:lnTo>
                    <a:lnTo>
                      <a:pt x="46" y="116"/>
                    </a:lnTo>
                    <a:lnTo>
                      <a:pt x="25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" name="Freeform 2177"/>
              <p:cNvSpPr>
                <a:spLocks/>
              </p:cNvSpPr>
              <p:nvPr/>
            </p:nvSpPr>
            <p:spPr bwMode="auto">
              <a:xfrm>
                <a:off x="14507" y="7417"/>
                <a:ext cx="46" cy="118"/>
              </a:xfrm>
              <a:custGeom>
                <a:avLst/>
                <a:gdLst>
                  <a:gd name="T0" fmla="+- 0 14553 14507"/>
                  <a:gd name="T1" fmla="*/ T0 w 46"/>
                  <a:gd name="T2" fmla="+- 0 7524 7417"/>
                  <a:gd name="T3" fmla="*/ 7524 h 118"/>
                  <a:gd name="T4" fmla="+- 0 14543 14507"/>
                  <a:gd name="T5" fmla="*/ T4 w 46"/>
                  <a:gd name="T6" fmla="+- 0 7524 7417"/>
                  <a:gd name="T7" fmla="*/ 7524 h 118"/>
                  <a:gd name="T8" fmla="+- 0 14553 14507"/>
                  <a:gd name="T9" fmla="*/ T8 w 46"/>
                  <a:gd name="T10" fmla="+- 0 7521 7417"/>
                  <a:gd name="T11" fmla="*/ 7521 h 118"/>
                  <a:gd name="T12" fmla="+- 0 14553 14507"/>
                  <a:gd name="T13" fmla="*/ T12 w 46"/>
                  <a:gd name="T14" fmla="+- 0 7524 7417"/>
                  <a:gd name="T15" fmla="*/ 7524 h 1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118">
                    <a:moveTo>
                      <a:pt x="46" y="107"/>
                    </a:moveTo>
                    <a:lnTo>
                      <a:pt x="36" y="107"/>
                    </a:lnTo>
                    <a:lnTo>
                      <a:pt x="46" y="104"/>
                    </a:lnTo>
                    <a:lnTo>
                      <a:pt x="46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202" name="Picture 2178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40" y="8051"/>
                <a:ext cx="290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03" name="Picture 2179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33" y="8690"/>
                <a:ext cx="2037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04" name="Picture 2180"/>
              <p:cNvPicPr>
                <a:picLocks noChangeAspect="1" noChangeArrowheads="1"/>
              </p:cNvPicPr>
              <p:nvPr/>
            </p:nvPicPr>
            <p:blipFill>
              <a:blip r:embed="rId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41" y="9122"/>
                <a:ext cx="2913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68" name="Group 2181"/>
            <p:cNvGrpSpPr>
              <a:grpSpLocks/>
            </p:cNvGrpSpPr>
            <p:nvPr/>
          </p:nvGrpSpPr>
          <p:grpSpPr bwMode="auto">
            <a:xfrm>
              <a:off x="11961" y="1044"/>
              <a:ext cx="341" cy="12441"/>
              <a:chOff x="11961" y="1044"/>
              <a:chExt cx="341" cy="12441"/>
            </a:xfrm>
          </p:grpSpPr>
          <p:sp>
            <p:nvSpPr>
              <p:cNvPr id="3397" name="Freeform 2182"/>
              <p:cNvSpPr>
                <a:spLocks/>
              </p:cNvSpPr>
              <p:nvPr/>
            </p:nvSpPr>
            <p:spPr bwMode="auto">
              <a:xfrm>
                <a:off x="11961" y="1044"/>
                <a:ext cx="341" cy="12441"/>
              </a:xfrm>
              <a:custGeom>
                <a:avLst/>
                <a:gdLst>
                  <a:gd name="T0" fmla="+- 0 11961 11961"/>
                  <a:gd name="T1" fmla="*/ T0 w 341"/>
                  <a:gd name="T2" fmla="+- 0 13475 1044"/>
                  <a:gd name="T3" fmla="*/ 13475 h 12441"/>
                  <a:gd name="T4" fmla="+- 0 11961 11961"/>
                  <a:gd name="T5" fmla="*/ T4 w 341"/>
                  <a:gd name="T6" fmla="+- 0 1054 1044"/>
                  <a:gd name="T7" fmla="*/ 1054 h 12441"/>
                  <a:gd name="T8" fmla="+- 0 11971 11961"/>
                  <a:gd name="T9" fmla="*/ T8 w 341"/>
                  <a:gd name="T10" fmla="+- 0 1044 1044"/>
                  <a:gd name="T11" fmla="*/ 1044 h 12441"/>
                  <a:gd name="T12" fmla="+- 0 12291 11961"/>
                  <a:gd name="T13" fmla="*/ T12 w 341"/>
                  <a:gd name="T14" fmla="+- 0 1044 1044"/>
                  <a:gd name="T15" fmla="*/ 1044 h 12441"/>
                  <a:gd name="T16" fmla="+- 0 12301 11961"/>
                  <a:gd name="T17" fmla="*/ T16 w 341"/>
                  <a:gd name="T18" fmla="+- 0 1054 1044"/>
                  <a:gd name="T19" fmla="*/ 1054 h 12441"/>
                  <a:gd name="T20" fmla="+- 0 12301 11961"/>
                  <a:gd name="T21" fmla="*/ T20 w 341"/>
                  <a:gd name="T22" fmla="+- 0 13475 1044"/>
                  <a:gd name="T23" fmla="*/ 13475 h 12441"/>
                  <a:gd name="T24" fmla="+- 0 12291 11961"/>
                  <a:gd name="T25" fmla="*/ T24 w 341"/>
                  <a:gd name="T26" fmla="+- 0 13485 1044"/>
                  <a:gd name="T27" fmla="*/ 13485 h 12441"/>
                  <a:gd name="T28" fmla="+- 0 11971 11961"/>
                  <a:gd name="T29" fmla="*/ T28 w 341"/>
                  <a:gd name="T30" fmla="+- 0 13485 1044"/>
                  <a:gd name="T31" fmla="*/ 13485 h 12441"/>
                  <a:gd name="T32" fmla="+- 0 11961 11961"/>
                  <a:gd name="T33" fmla="*/ T32 w 341"/>
                  <a:gd name="T34" fmla="+- 0 13475 1044"/>
                  <a:gd name="T35" fmla="*/ 13475 h 124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41" h="12441">
                    <a:moveTo>
                      <a:pt x="0" y="12431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330" y="0"/>
                    </a:lnTo>
                    <a:lnTo>
                      <a:pt x="340" y="10"/>
                    </a:lnTo>
                    <a:lnTo>
                      <a:pt x="340" y="12431"/>
                    </a:lnTo>
                    <a:lnTo>
                      <a:pt x="330" y="12441"/>
                    </a:lnTo>
                    <a:lnTo>
                      <a:pt x="10" y="12441"/>
                    </a:lnTo>
                    <a:lnTo>
                      <a:pt x="0" y="12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69" name="Group 2183"/>
            <p:cNvGrpSpPr>
              <a:grpSpLocks/>
            </p:cNvGrpSpPr>
            <p:nvPr/>
          </p:nvGrpSpPr>
          <p:grpSpPr bwMode="auto">
            <a:xfrm>
              <a:off x="12301" y="1044"/>
              <a:ext cx="2" cy="12441"/>
              <a:chOff x="12301" y="1044"/>
              <a:chExt cx="2" cy="12441"/>
            </a:xfrm>
          </p:grpSpPr>
          <p:sp>
            <p:nvSpPr>
              <p:cNvPr id="3396" name="Freeform 2184"/>
              <p:cNvSpPr>
                <a:spLocks/>
              </p:cNvSpPr>
              <p:nvPr/>
            </p:nvSpPr>
            <p:spPr bwMode="auto">
              <a:xfrm>
                <a:off x="12301" y="1044"/>
                <a:ext cx="2" cy="12441"/>
              </a:xfrm>
              <a:custGeom>
                <a:avLst/>
                <a:gdLst>
                  <a:gd name="T0" fmla="+- 0 1044 1044"/>
                  <a:gd name="T1" fmla="*/ 1044 h 12441"/>
                  <a:gd name="T2" fmla="+- 0 13485 1044"/>
                  <a:gd name="T3" fmla="*/ 13485 h 124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441">
                    <a:moveTo>
                      <a:pt x="0" y="0"/>
                    </a:moveTo>
                    <a:lnTo>
                      <a:pt x="0" y="12441"/>
                    </a:lnTo>
                  </a:path>
                </a:pathLst>
              </a:custGeom>
              <a:noFill/>
              <a:ln w="2857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0" name="Group 2185"/>
            <p:cNvGrpSpPr>
              <a:grpSpLocks/>
            </p:cNvGrpSpPr>
            <p:nvPr/>
          </p:nvGrpSpPr>
          <p:grpSpPr bwMode="auto">
            <a:xfrm>
              <a:off x="11961" y="1044"/>
              <a:ext cx="2" cy="12441"/>
              <a:chOff x="11961" y="1044"/>
              <a:chExt cx="2" cy="12441"/>
            </a:xfrm>
          </p:grpSpPr>
          <p:sp>
            <p:nvSpPr>
              <p:cNvPr id="3395" name="Freeform 2186"/>
              <p:cNvSpPr>
                <a:spLocks/>
              </p:cNvSpPr>
              <p:nvPr/>
            </p:nvSpPr>
            <p:spPr bwMode="auto">
              <a:xfrm>
                <a:off x="11961" y="1044"/>
                <a:ext cx="2" cy="12441"/>
              </a:xfrm>
              <a:custGeom>
                <a:avLst/>
                <a:gdLst>
                  <a:gd name="T0" fmla="+- 0 13485 1044"/>
                  <a:gd name="T1" fmla="*/ 13485 h 12441"/>
                  <a:gd name="T2" fmla="+- 0 1044 1044"/>
                  <a:gd name="T3" fmla="*/ 1044 h 12441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441">
                    <a:moveTo>
                      <a:pt x="0" y="12441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1" name="Group 2187"/>
            <p:cNvGrpSpPr>
              <a:grpSpLocks/>
            </p:cNvGrpSpPr>
            <p:nvPr/>
          </p:nvGrpSpPr>
          <p:grpSpPr bwMode="auto">
            <a:xfrm>
              <a:off x="12470" y="7396"/>
              <a:ext cx="36" cy="56"/>
              <a:chOff x="12470" y="7396"/>
              <a:chExt cx="36" cy="56"/>
            </a:xfrm>
          </p:grpSpPr>
          <p:sp>
            <p:nvSpPr>
              <p:cNvPr id="3392" name="Freeform 2188"/>
              <p:cNvSpPr>
                <a:spLocks/>
              </p:cNvSpPr>
              <p:nvPr/>
            </p:nvSpPr>
            <p:spPr bwMode="auto">
              <a:xfrm>
                <a:off x="12470" y="7396"/>
                <a:ext cx="36" cy="56"/>
              </a:xfrm>
              <a:custGeom>
                <a:avLst/>
                <a:gdLst>
                  <a:gd name="T0" fmla="+- 0 12472 12470"/>
                  <a:gd name="T1" fmla="*/ T0 w 36"/>
                  <a:gd name="T2" fmla="+- 0 7412 7396"/>
                  <a:gd name="T3" fmla="*/ 7412 h 56"/>
                  <a:gd name="T4" fmla="+- 0 12472 12470"/>
                  <a:gd name="T5" fmla="*/ T4 w 36"/>
                  <a:gd name="T6" fmla="+- 0 7405 7396"/>
                  <a:gd name="T7" fmla="*/ 7405 h 56"/>
                  <a:gd name="T8" fmla="+- 0 12485 12470"/>
                  <a:gd name="T9" fmla="*/ T8 w 36"/>
                  <a:gd name="T10" fmla="+- 0 7396 7396"/>
                  <a:gd name="T11" fmla="*/ 7396 h 56"/>
                  <a:gd name="T12" fmla="+- 0 12491 12470"/>
                  <a:gd name="T13" fmla="*/ T12 w 36"/>
                  <a:gd name="T14" fmla="+- 0 7396 7396"/>
                  <a:gd name="T15" fmla="*/ 7396 h 56"/>
                  <a:gd name="T16" fmla="+- 0 12491 12470"/>
                  <a:gd name="T17" fmla="*/ T16 w 36"/>
                  <a:gd name="T18" fmla="+- 0 7403 7396"/>
                  <a:gd name="T19" fmla="*/ 7403 h 56"/>
                  <a:gd name="T20" fmla="+- 0 12484 12470"/>
                  <a:gd name="T21" fmla="*/ T20 w 36"/>
                  <a:gd name="T22" fmla="+- 0 7403 7396"/>
                  <a:gd name="T23" fmla="*/ 7403 h 56"/>
                  <a:gd name="T24" fmla="+- 0 12472 12470"/>
                  <a:gd name="T25" fmla="*/ T24 w 36"/>
                  <a:gd name="T26" fmla="+- 0 7412 7396"/>
                  <a:gd name="T27" fmla="*/ 7412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2" y="16"/>
                    </a:moveTo>
                    <a:lnTo>
                      <a:pt x="2" y="9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" name="Freeform 2189"/>
              <p:cNvSpPr>
                <a:spLocks/>
              </p:cNvSpPr>
              <p:nvPr/>
            </p:nvSpPr>
            <p:spPr bwMode="auto">
              <a:xfrm>
                <a:off x="12470" y="7396"/>
                <a:ext cx="36" cy="56"/>
              </a:xfrm>
              <a:custGeom>
                <a:avLst/>
                <a:gdLst>
                  <a:gd name="T0" fmla="+- 0 12491 12470"/>
                  <a:gd name="T1" fmla="*/ T0 w 36"/>
                  <a:gd name="T2" fmla="+- 0 7446 7396"/>
                  <a:gd name="T3" fmla="*/ 7446 h 56"/>
                  <a:gd name="T4" fmla="+- 0 12484 12470"/>
                  <a:gd name="T5" fmla="*/ T4 w 36"/>
                  <a:gd name="T6" fmla="+- 0 7446 7396"/>
                  <a:gd name="T7" fmla="*/ 7446 h 56"/>
                  <a:gd name="T8" fmla="+- 0 12484 12470"/>
                  <a:gd name="T9" fmla="*/ T8 w 36"/>
                  <a:gd name="T10" fmla="+- 0 7403 7396"/>
                  <a:gd name="T11" fmla="*/ 7403 h 56"/>
                  <a:gd name="T12" fmla="+- 0 12491 12470"/>
                  <a:gd name="T13" fmla="*/ T12 w 36"/>
                  <a:gd name="T14" fmla="+- 0 7403 7396"/>
                  <a:gd name="T15" fmla="*/ 7403 h 56"/>
                  <a:gd name="T16" fmla="+- 0 12491 12470"/>
                  <a:gd name="T17" fmla="*/ T16 w 36"/>
                  <a:gd name="T18" fmla="+- 0 7446 7396"/>
                  <a:gd name="T19" fmla="*/ 7446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50"/>
                    </a:moveTo>
                    <a:lnTo>
                      <a:pt x="14" y="5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" name="Freeform 2190"/>
              <p:cNvSpPr>
                <a:spLocks/>
              </p:cNvSpPr>
              <p:nvPr/>
            </p:nvSpPr>
            <p:spPr bwMode="auto">
              <a:xfrm>
                <a:off x="12470" y="7396"/>
                <a:ext cx="36" cy="56"/>
              </a:xfrm>
              <a:custGeom>
                <a:avLst/>
                <a:gdLst>
                  <a:gd name="T0" fmla="+- 0 12505 12470"/>
                  <a:gd name="T1" fmla="*/ T0 w 36"/>
                  <a:gd name="T2" fmla="+- 0 7452 7396"/>
                  <a:gd name="T3" fmla="*/ 7452 h 56"/>
                  <a:gd name="T4" fmla="+- 0 12470 12470"/>
                  <a:gd name="T5" fmla="*/ T4 w 36"/>
                  <a:gd name="T6" fmla="+- 0 7452 7396"/>
                  <a:gd name="T7" fmla="*/ 7452 h 56"/>
                  <a:gd name="T8" fmla="+- 0 12470 12470"/>
                  <a:gd name="T9" fmla="*/ T8 w 36"/>
                  <a:gd name="T10" fmla="+- 0 7446 7396"/>
                  <a:gd name="T11" fmla="*/ 7446 h 56"/>
                  <a:gd name="T12" fmla="+- 0 12505 12470"/>
                  <a:gd name="T13" fmla="*/ T12 w 36"/>
                  <a:gd name="T14" fmla="+- 0 7446 7396"/>
                  <a:gd name="T15" fmla="*/ 7446 h 56"/>
                  <a:gd name="T16" fmla="+- 0 12505 12470"/>
                  <a:gd name="T17" fmla="*/ T16 w 36"/>
                  <a:gd name="T18" fmla="+- 0 7452 7396"/>
                  <a:gd name="T19" fmla="*/ 7452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6"/>
                    </a:moveTo>
                    <a:lnTo>
                      <a:pt x="0" y="56"/>
                    </a:lnTo>
                    <a:lnTo>
                      <a:pt x="0" y="50"/>
                    </a:lnTo>
                    <a:lnTo>
                      <a:pt x="35" y="50"/>
                    </a:lnTo>
                    <a:lnTo>
                      <a:pt x="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2" name="Group 2191"/>
            <p:cNvGrpSpPr>
              <a:grpSpLocks/>
            </p:cNvGrpSpPr>
            <p:nvPr/>
          </p:nvGrpSpPr>
          <p:grpSpPr bwMode="auto">
            <a:xfrm>
              <a:off x="12470" y="8053"/>
              <a:ext cx="37" cy="57"/>
              <a:chOff x="12470" y="8053"/>
              <a:chExt cx="37" cy="57"/>
            </a:xfrm>
          </p:grpSpPr>
          <p:sp>
            <p:nvSpPr>
              <p:cNvPr id="3294" name="Freeform 2192"/>
              <p:cNvSpPr>
                <a:spLocks/>
              </p:cNvSpPr>
              <p:nvPr/>
            </p:nvSpPr>
            <p:spPr bwMode="auto">
              <a:xfrm>
                <a:off x="12470" y="8053"/>
                <a:ext cx="37" cy="57"/>
              </a:xfrm>
              <a:custGeom>
                <a:avLst/>
                <a:gdLst>
                  <a:gd name="T0" fmla="+- 0 12478 12470"/>
                  <a:gd name="T1" fmla="*/ T0 w 37"/>
                  <a:gd name="T2" fmla="+- 0 8068 8053"/>
                  <a:gd name="T3" fmla="*/ 8068 h 57"/>
                  <a:gd name="T4" fmla="+- 0 12470 12470"/>
                  <a:gd name="T5" fmla="*/ T4 w 37"/>
                  <a:gd name="T6" fmla="+- 0 8067 8053"/>
                  <a:gd name="T7" fmla="*/ 8067 h 57"/>
                  <a:gd name="T8" fmla="+- 0 12472 12470"/>
                  <a:gd name="T9" fmla="*/ T8 w 37"/>
                  <a:gd name="T10" fmla="+- 0 8058 8053"/>
                  <a:gd name="T11" fmla="*/ 8058 h 57"/>
                  <a:gd name="T12" fmla="+- 0 12478 12470"/>
                  <a:gd name="T13" fmla="*/ T12 w 37"/>
                  <a:gd name="T14" fmla="+- 0 8054 8053"/>
                  <a:gd name="T15" fmla="*/ 8054 h 57"/>
                  <a:gd name="T16" fmla="+- 0 12489 12470"/>
                  <a:gd name="T17" fmla="*/ T16 w 37"/>
                  <a:gd name="T18" fmla="+- 0 8053 8053"/>
                  <a:gd name="T19" fmla="*/ 8053 h 57"/>
                  <a:gd name="T20" fmla="+- 0 12500 12470"/>
                  <a:gd name="T21" fmla="*/ T20 w 37"/>
                  <a:gd name="T22" fmla="+- 0 8059 8053"/>
                  <a:gd name="T23" fmla="*/ 8059 h 57"/>
                  <a:gd name="T24" fmla="+- 0 12482 12470"/>
                  <a:gd name="T25" fmla="*/ T24 w 37"/>
                  <a:gd name="T26" fmla="+- 0 8059 8053"/>
                  <a:gd name="T27" fmla="*/ 8059 h 57"/>
                  <a:gd name="T28" fmla="+- 0 12478 12470"/>
                  <a:gd name="T29" fmla="*/ T28 w 37"/>
                  <a:gd name="T30" fmla="+- 0 8062 8053"/>
                  <a:gd name="T31" fmla="*/ 8062 h 57"/>
                  <a:gd name="T32" fmla="+- 0 12478 12470"/>
                  <a:gd name="T33" fmla="*/ T32 w 37"/>
                  <a:gd name="T34" fmla="+- 0 8068 8053"/>
                  <a:gd name="T35" fmla="*/ 8068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" h="57">
                    <a:moveTo>
                      <a:pt x="8" y="15"/>
                    </a:moveTo>
                    <a:lnTo>
                      <a:pt x="0" y="14"/>
                    </a:lnTo>
                    <a:lnTo>
                      <a:pt x="2" y="5"/>
                    </a:lnTo>
                    <a:lnTo>
                      <a:pt x="8" y="1"/>
                    </a:lnTo>
                    <a:lnTo>
                      <a:pt x="19" y="0"/>
                    </a:lnTo>
                    <a:lnTo>
                      <a:pt x="30" y="6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" name="Freeform 2193"/>
              <p:cNvSpPr>
                <a:spLocks/>
              </p:cNvSpPr>
              <p:nvPr/>
            </p:nvSpPr>
            <p:spPr bwMode="auto">
              <a:xfrm>
                <a:off x="12470" y="8053"/>
                <a:ext cx="37" cy="57"/>
              </a:xfrm>
              <a:custGeom>
                <a:avLst/>
                <a:gdLst>
                  <a:gd name="T0" fmla="+- 0 12507 12470"/>
                  <a:gd name="T1" fmla="*/ T0 w 37"/>
                  <a:gd name="T2" fmla="+- 0 8109 8053"/>
                  <a:gd name="T3" fmla="*/ 8109 h 57"/>
                  <a:gd name="T4" fmla="+- 0 12470 12470"/>
                  <a:gd name="T5" fmla="*/ T4 w 37"/>
                  <a:gd name="T6" fmla="+- 0 8109 8053"/>
                  <a:gd name="T7" fmla="*/ 8109 h 57"/>
                  <a:gd name="T8" fmla="+- 0 12480 12470"/>
                  <a:gd name="T9" fmla="*/ T8 w 37"/>
                  <a:gd name="T10" fmla="+- 0 8092 8053"/>
                  <a:gd name="T11" fmla="*/ 8092 h 57"/>
                  <a:gd name="T12" fmla="+- 0 12495 12470"/>
                  <a:gd name="T13" fmla="*/ T12 w 37"/>
                  <a:gd name="T14" fmla="+- 0 8079 8053"/>
                  <a:gd name="T15" fmla="*/ 8079 h 57"/>
                  <a:gd name="T16" fmla="+- 0 12499 12470"/>
                  <a:gd name="T17" fmla="*/ T16 w 37"/>
                  <a:gd name="T18" fmla="+- 0 8062 8053"/>
                  <a:gd name="T19" fmla="*/ 8062 h 57"/>
                  <a:gd name="T20" fmla="+- 0 12495 12470"/>
                  <a:gd name="T21" fmla="*/ T20 w 37"/>
                  <a:gd name="T22" fmla="+- 0 8059 8053"/>
                  <a:gd name="T23" fmla="*/ 8059 h 57"/>
                  <a:gd name="T24" fmla="+- 0 12500 12470"/>
                  <a:gd name="T25" fmla="*/ T24 w 37"/>
                  <a:gd name="T26" fmla="+- 0 8059 8053"/>
                  <a:gd name="T27" fmla="*/ 8059 h 57"/>
                  <a:gd name="T28" fmla="+- 0 12504 12470"/>
                  <a:gd name="T29" fmla="*/ T28 w 37"/>
                  <a:gd name="T30" fmla="+- 0 8061 8053"/>
                  <a:gd name="T31" fmla="*/ 8061 h 57"/>
                  <a:gd name="T32" fmla="+- 0 12502 12470"/>
                  <a:gd name="T33" fmla="*/ T32 w 37"/>
                  <a:gd name="T34" fmla="+- 0 8078 8053"/>
                  <a:gd name="T35" fmla="*/ 8078 h 57"/>
                  <a:gd name="T36" fmla="+- 0 12484 12470"/>
                  <a:gd name="T37" fmla="*/ T36 w 37"/>
                  <a:gd name="T38" fmla="+- 0 8095 8053"/>
                  <a:gd name="T39" fmla="*/ 8095 h 57"/>
                  <a:gd name="T40" fmla="+- 0 12482 12470"/>
                  <a:gd name="T41" fmla="*/ T40 w 37"/>
                  <a:gd name="T42" fmla="+- 0 8098 8053"/>
                  <a:gd name="T43" fmla="*/ 8098 h 57"/>
                  <a:gd name="T44" fmla="+- 0 12479 12470"/>
                  <a:gd name="T45" fmla="*/ T44 w 37"/>
                  <a:gd name="T46" fmla="+- 0 8100 8053"/>
                  <a:gd name="T47" fmla="*/ 8100 h 57"/>
                  <a:gd name="T48" fmla="+- 0 12478 12470"/>
                  <a:gd name="T49" fmla="*/ T48 w 37"/>
                  <a:gd name="T50" fmla="+- 0 8103 8053"/>
                  <a:gd name="T51" fmla="*/ 8103 h 57"/>
                  <a:gd name="T52" fmla="+- 0 12507 12470"/>
                  <a:gd name="T53" fmla="*/ T52 w 37"/>
                  <a:gd name="T54" fmla="+- 0 8103 8053"/>
                  <a:gd name="T55" fmla="*/ 8103 h 57"/>
                  <a:gd name="T56" fmla="+- 0 12507 12470"/>
                  <a:gd name="T57" fmla="*/ T56 w 37"/>
                  <a:gd name="T58" fmla="+- 0 8109 8053"/>
                  <a:gd name="T59" fmla="*/ 8109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7" h="57">
                    <a:moveTo>
                      <a:pt x="37" y="56"/>
                    </a:moveTo>
                    <a:lnTo>
                      <a:pt x="0" y="56"/>
                    </a:lnTo>
                    <a:lnTo>
                      <a:pt x="10" y="39"/>
                    </a:lnTo>
                    <a:lnTo>
                      <a:pt x="25" y="26"/>
                    </a:lnTo>
                    <a:lnTo>
                      <a:pt x="29" y="9"/>
                    </a:lnTo>
                    <a:lnTo>
                      <a:pt x="25" y="6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2" y="25"/>
                    </a:lnTo>
                    <a:lnTo>
                      <a:pt x="14" y="42"/>
                    </a:lnTo>
                    <a:lnTo>
                      <a:pt x="12" y="45"/>
                    </a:lnTo>
                    <a:lnTo>
                      <a:pt x="9" y="47"/>
                    </a:lnTo>
                    <a:lnTo>
                      <a:pt x="8" y="50"/>
                    </a:lnTo>
                    <a:lnTo>
                      <a:pt x="37" y="50"/>
                    </a:lnTo>
                    <a:lnTo>
                      <a:pt x="3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3" name="Group 2194"/>
            <p:cNvGrpSpPr>
              <a:grpSpLocks/>
            </p:cNvGrpSpPr>
            <p:nvPr/>
          </p:nvGrpSpPr>
          <p:grpSpPr bwMode="auto">
            <a:xfrm>
              <a:off x="12478" y="8718"/>
              <a:ext cx="39" cy="57"/>
              <a:chOff x="12478" y="8718"/>
              <a:chExt cx="39" cy="57"/>
            </a:xfrm>
          </p:grpSpPr>
          <p:sp>
            <p:nvSpPr>
              <p:cNvPr id="3285" name="Freeform 2195"/>
              <p:cNvSpPr>
                <a:spLocks/>
              </p:cNvSpPr>
              <p:nvPr/>
            </p:nvSpPr>
            <p:spPr bwMode="auto">
              <a:xfrm>
                <a:off x="12478" y="8718"/>
                <a:ext cx="39" cy="57"/>
              </a:xfrm>
              <a:custGeom>
                <a:avLst/>
                <a:gdLst>
                  <a:gd name="T0" fmla="+- 0 12486 12478"/>
                  <a:gd name="T1" fmla="*/ T0 w 39"/>
                  <a:gd name="T2" fmla="+- 0 8734 8718"/>
                  <a:gd name="T3" fmla="*/ 8734 h 57"/>
                  <a:gd name="T4" fmla="+- 0 12479 12478"/>
                  <a:gd name="T5" fmla="*/ T4 w 39"/>
                  <a:gd name="T6" fmla="+- 0 8733 8718"/>
                  <a:gd name="T7" fmla="*/ 8733 h 57"/>
                  <a:gd name="T8" fmla="+- 0 12480 12478"/>
                  <a:gd name="T9" fmla="*/ T8 w 39"/>
                  <a:gd name="T10" fmla="+- 0 8723 8718"/>
                  <a:gd name="T11" fmla="*/ 8723 h 57"/>
                  <a:gd name="T12" fmla="+- 0 12487 12478"/>
                  <a:gd name="T13" fmla="*/ T12 w 39"/>
                  <a:gd name="T14" fmla="+- 0 8719 8718"/>
                  <a:gd name="T15" fmla="*/ 8719 h 57"/>
                  <a:gd name="T16" fmla="+- 0 12508 12478"/>
                  <a:gd name="T17" fmla="*/ T16 w 39"/>
                  <a:gd name="T18" fmla="+- 0 8718 8718"/>
                  <a:gd name="T19" fmla="*/ 8718 h 57"/>
                  <a:gd name="T20" fmla="+- 0 12515 12478"/>
                  <a:gd name="T21" fmla="*/ T20 w 39"/>
                  <a:gd name="T22" fmla="+- 0 8723 8718"/>
                  <a:gd name="T23" fmla="*/ 8723 h 57"/>
                  <a:gd name="T24" fmla="+- 0 12515 12478"/>
                  <a:gd name="T25" fmla="*/ T24 w 39"/>
                  <a:gd name="T26" fmla="+- 0 8724 8718"/>
                  <a:gd name="T27" fmla="*/ 8724 h 57"/>
                  <a:gd name="T28" fmla="+- 0 12491 12478"/>
                  <a:gd name="T29" fmla="*/ T28 w 39"/>
                  <a:gd name="T30" fmla="+- 0 8724 8718"/>
                  <a:gd name="T31" fmla="*/ 8724 h 57"/>
                  <a:gd name="T32" fmla="+- 0 12487 12478"/>
                  <a:gd name="T33" fmla="*/ T32 w 39"/>
                  <a:gd name="T34" fmla="+- 0 8728 8718"/>
                  <a:gd name="T35" fmla="*/ 8728 h 57"/>
                  <a:gd name="T36" fmla="+- 0 12486 12478"/>
                  <a:gd name="T37" fmla="*/ T36 w 39"/>
                  <a:gd name="T38" fmla="+- 0 8734 8718"/>
                  <a:gd name="T39" fmla="*/ 8734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9" h="57">
                    <a:moveTo>
                      <a:pt x="8" y="16"/>
                    </a:moveTo>
                    <a:lnTo>
                      <a:pt x="1" y="15"/>
                    </a:lnTo>
                    <a:lnTo>
                      <a:pt x="2" y="5"/>
                    </a:lnTo>
                    <a:lnTo>
                      <a:pt x="9" y="1"/>
                    </a:lnTo>
                    <a:lnTo>
                      <a:pt x="30" y="0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" name="Freeform 2196"/>
              <p:cNvSpPr>
                <a:spLocks/>
              </p:cNvSpPr>
              <p:nvPr/>
            </p:nvSpPr>
            <p:spPr bwMode="auto">
              <a:xfrm>
                <a:off x="12478" y="8718"/>
                <a:ext cx="39" cy="57"/>
              </a:xfrm>
              <a:custGeom>
                <a:avLst/>
                <a:gdLst>
                  <a:gd name="T0" fmla="+- 0 12512 12478"/>
                  <a:gd name="T1" fmla="*/ T0 w 39"/>
                  <a:gd name="T2" fmla="+- 0 8744 8718"/>
                  <a:gd name="T3" fmla="*/ 8744 h 57"/>
                  <a:gd name="T4" fmla="+- 0 12500 12478"/>
                  <a:gd name="T5" fmla="*/ T4 w 39"/>
                  <a:gd name="T6" fmla="+- 0 8744 8718"/>
                  <a:gd name="T7" fmla="*/ 8744 h 57"/>
                  <a:gd name="T8" fmla="+- 0 12508 12478"/>
                  <a:gd name="T9" fmla="*/ T8 w 39"/>
                  <a:gd name="T10" fmla="+- 0 8743 8718"/>
                  <a:gd name="T11" fmla="*/ 8743 h 57"/>
                  <a:gd name="T12" fmla="+- 0 12508 12478"/>
                  <a:gd name="T13" fmla="*/ T12 w 39"/>
                  <a:gd name="T14" fmla="+- 0 8728 8718"/>
                  <a:gd name="T15" fmla="*/ 8728 h 57"/>
                  <a:gd name="T16" fmla="+- 0 12504 12478"/>
                  <a:gd name="T17" fmla="*/ T16 w 39"/>
                  <a:gd name="T18" fmla="+- 0 8724 8718"/>
                  <a:gd name="T19" fmla="*/ 8724 h 57"/>
                  <a:gd name="T20" fmla="+- 0 12515 12478"/>
                  <a:gd name="T21" fmla="*/ T20 w 39"/>
                  <a:gd name="T22" fmla="+- 0 8724 8718"/>
                  <a:gd name="T23" fmla="*/ 8724 h 57"/>
                  <a:gd name="T24" fmla="+- 0 12515 12478"/>
                  <a:gd name="T25" fmla="*/ T24 w 39"/>
                  <a:gd name="T26" fmla="+- 0 8741 8718"/>
                  <a:gd name="T27" fmla="*/ 8741 h 57"/>
                  <a:gd name="T28" fmla="+- 0 12512 12478"/>
                  <a:gd name="T29" fmla="*/ T28 w 39"/>
                  <a:gd name="T30" fmla="+- 0 8744 8718"/>
                  <a:gd name="T31" fmla="*/ 8744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9" h="57">
                    <a:moveTo>
                      <a:pt x="34" y="26"/>
                    </a:moveTo>
                    <a:lnTo>
                      <a:pt x="22" y="26"/>
                    </a:lnTo>
                    <a:lnTo>
                      <a:pt x="30" y="25"/>
                    </a:lnTo>
                    <a:lnTo>
                      <a:pt x="30" y="10"/>
                    </a:lnTo>
                    <a:lnTo>
                      <a:pt x="26" y="6"/>
                    </a:lnTo>
                    <a:lnTo>
                      <a:pt x="37" y="6"/>
                    </a:lnTo>
                    <a:lnTo>
                      <a:pt x="37" y="23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" name="Freeform 2197"/>
              <p:cNvSpPr>
                <a:spLocks/>
              </p:cNvSpPr>
              <p:nvPr/>
            </p:nvSpPr>
            <p:spPr bwMode="auto">
              <a:xfrm>
                <a:off x="12478" y="8718"/>
                <a:ext cx="39" cy="57"/>
              </a:xfrm>
              <a:custGeom>
                <a:avLst/>
                <a:gdLst>
                  <a:gd name="T0" fmla="+- 0 12491 12478"/>
                  <a:gd name="T1" fmla="*/ T0 w 39"/>
                  <a:gd name="T2" fmla="+- 0 8750 8718"/>
                  <a:gd name="T3" fmla="*/ 8750 h 57"/>
                  <a:gd name="T4" fmla="+- 0 12491 12478"/>
                  <a:gd name="T5" fmla="*/ T4 w 39"/>
                  <a:gd name="T6" fmla="+- 0 8743 8718"/>
                  <a:gd name="T7" fmla="*/ 8743 h 57"/>
                  <a:gd name="T8" fmla="+- 0 12500 12478"/>
                  <a:gd name="T9" fmla="*/ T8 w 39"/>
                  <a:gd name="T10" fmla="+- 0 8744 8718"/>
                  <a:gd name="T11" fmla="*/ 8744 h 57"/>
                  <a:gd name="T12" fmla="+- 0 12512 12478"/>
                  <a:gd name="T13" fmla="*/ T12 w 39"/>
                  <a:gd name="T14" fmla="+- 0 8744 8718"/>
                  <a:gd name="T15" fmla="*/ 8744 h 57"/>
                  <a:gd name="T16" fmla="+- 0 12510 12478"/>
                  <a:gd name="T17" fmla="*/ T16 w 39"/>
                  <a:gd name="T18" fmla="+- 0 8745 8718"/>
                  <a:gd name="T19" fmla="*/ 8745 h 57"/>
                  <a:gd name="T20" fmla="+- 0 12503 12478"/>
                  <a:gd name="T21" fmla="*/ T20 w 39"/>
                  <a:gd name="T22" fmla="+- 0 8746 8718"/>
                  <a:gd name="T23" fmla="*/ 8746 h 57"/>
                  <a:gd name="T24" fmla="+- 0 12511 12478"/>
                  <a:gd name="T25" fmla="*/ T24 w 39"/>
                  <a:gd name="T26" fmla="+- 0 8748 8718"/>
                  <a:gd name="T27" fmla="*/ 8748 h 57"/>
                  <a:gd name="T28" fmla="+- 0 12513 12478"/>
                  <a:gd name="T29" fmla="*/ T28 w 39"/>
                  <a:gd name="T30" fmla="+- 0 8749 8718"/>
                  <a:gd name="T31" fmla="*/ 8749 h 57"/>
                  <a:gd name="T32" fmla="+- 0 12501 12478"/>
                  <a:gd name="T33" fmla="*/ T32 w 39"/>
                  <a:gd name="T34" fmla="+- 0 8749 8718"/>
                  <a:gd name="T35" fmla="*/ 8749 h 57"/>
                  <a:gd name="T36" fmla="+- 0 12491 12478"/>
                  <a:gd name="T37" fmla="*/ T36 w 39"/>
                  <a:gd name="T38" fmla="+- 0 8750 8718"/>
                  <a:gd name="T39" fmla="*/ 8750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9" h="57">
                    <a:moveTo>
                      <a:pt x="13" y="32"/>
                    </a:moveTo>
                    <a:lnTo>
                      <a:pt x="13" y="25"/>
                    </a:lnTo>
                    <a:lnTo>
                      <a:pt x="22" y="26"/>
                    </a:lnTo>
                    <a:lnTo>
                      <a:pt x="34" y="26"/>
                    </a:lnTo>
                    <a:lnTo>
                      <a:pt x="32" y="27"/>
                    </a:lnTo>
                    <a:lnTo>
                      <a:pt x="25" y="28"/>
                    </a:lnTo>
                    <a:lnTo>
                      <a:pt x="33" y="30"/>
                    </a:lnTo>
                    <a:lnTo>
                      <a:pt x="35" y="31"/>
                    </a:lnTo>
                    <a:lnTo>
                      <a:pt x="23" y="31"/>
                    </a:lnTo>
                    <a:lnTo>
                      <a:pt x="1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" name="Freeform 2198"/>
              <p:cNvSpPr>
                <a:spLocks/>
              </p:cNvSpPr>
              <p:nvPr/>
            </p:nvSpPr>
            <p:spPr bwMode="auto">
              <a:xfrm>
                <a:off x="12478" y="8718"/>
                <a:ext cx="39" cy="57"/>
              </a:xfrm>
              <a:custGeom>
                <a:avLst/>
                <a:gdLst>
                  <a:gd name="T0" fmla="+- 0 12509 12478"/>
                  <a:gd name="T1" fmla="*/ T0 w 39"/>
                  <a:gd name="T2" fmla="+- 0 8770 8718"/>
                  <a:gd name="T3" fmla="*/ 8770 h 57"/>
                  <a:gd name="T4" fmla="+- 0 12505 12478"/>
                  <a:gd name="T5" fmla="*/ T4 w 39"/>
                  <a:gd name="T6" fmla="+- 0 8770 8718"/>
                  <a:gd name="T7" fmla="*/ 8770 h 57"/>
                  <a:gd name="T8" fmla="+- 0 12509 12478"/>
                  <a:gd name="T9" fmla="*/ T8 w 39"/>
                  <a:gd name="T10" fmla="+- 0 8766 8718"/>
                  <a:gd name="T11" fmla="*/ 8766 h 57"/>
                  <a:gd name="T12" fmla="+- 0 12509 12478"/>
                  <a:gd name="T13" fmla="*/ T12 w 39"/>
                  <a:gd name="T14" fmla="+- 0 8751 8718"/>
                  <a:gd name="T15" fmla="*/ 8751 h 57"/>
                  <a:gd name="T16" fmla="+- 0 12501 12478"/>
                  <a:gd name="T17" fmla="*/ T16 w 39"/>
                  <a:gd name="T18" fmla="+- 0 8749 8718"/>
                  <a:gd name="T19" fmla="*/ 8749 h 57"/>
                  <a:gd name="T20" fmla="+- 0 12513 12478"/>
                  <a:gd name="T21" fmla="*/ T20 w 39"/>
                  <a:gd name="T22" fmla="+- 0 8749 8718"/>
                  <a:gd name="T23" fmla="*/ 8749 h 57"/>
                  <a:gd name="T24" fmla="+- 0 12516 12478"/>
                  <a:gd name="T25" fmla="*/ T24 w 39"/>
                  <a:gd name="T26" fmla="+- 0 8751 8718"/>
                  <a:gd name="T27" fmla="*/ 8751 h 57"/>
                  <a:gd name="T28" fmla="+- 0 12516 12478"/>
                  <a:gd name="T29" fmla="*/ T28 w 39"/>
                  <a:gd name="T30" fmla="+- 0 8760 8718"/>
                  <a:gd name="T31" fmla="*/ 8760 h 57"/>
                  <a:gd name="T32" fmla="+- 0 12509 12478"/>
                  <a:gd name="T33" fmla="*/ T32 w 39"/>
                  <a:gd name="T34" fmla="+- 0 8770 8718"/>
                  <a:gd name="T35" fmla="*/ 8770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9" h="57">
                    <a:moveTo>
                      <a:pt x="31" y="52"/>
                    </a:moveTo>
                    <a:lnTo>
                      <a:pt x="27" y="52"/>
                    </a:lnTo>
                    <a:lnTo>
                      <a:pt x="31" y="48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35" y="31"/>
                    </a:lnTo>
                    <a:lnTo>
                      <a:pt x="38" y="33"/>
                    </a:lnTo>
                    <a:lnTo>
                      <a:pt x="38" y="42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" name="Freeform 2199"/>
              <p:cNvSpPr>
                <a:spLocks/>
              </p:cNvSpPr>
              <p:nvPr/>
            </p:nvSpPr>
            <p:spPr bwMode="auto">
              <a:xfrm>
                <a:off x="12478" y="8718"/>
                <a:ext cx="39" cy="57"/>
              </a:xfrm>
              <a:custGeom>
                <a:avLst/>
                <a:gdLst>
                  <a:gd name="T0" fmla="+- 0 12505 12478"/>
                  <a:gd name="T1" fmla="*/ T0 w 39"/>
                  <a:gd name="T2" fmla="+- 0 8775 8718"/>
                  <a:gd name="T3" fmla="*/ 8775 h 57"/>
                  <a:gd name="T4" fmla="+- 0 12486 12478"/>
                  <a:gd name="T5" fmla="*/ T4 w 39"/>
                  <a:gd name="T6" fmla="+- 0 8773 8718"/>
                  <a:gd name="T7" fmla="*/ 8773 h 57"/>
                  <a:gd name="T8" fmla="+- 0 12479 12478"/>
                  <a:gd name="T9" fmla="*/ T8 w 39"/>
                  <a:gd name="T10" fmla="+- 0 8764 8718"/>
                  <a:gd name="T11" fmla="*/ 8764 h 57"/>
                  <a:gd name="T12" fmla="+- 0 12478 12478"/>
                  <a:gd name="T13" fmla="*/ T12 w 39"/>
                  <a:gd name="T14" fmla="+- 0 8763 8718"/>
                  <a:gd name="T15" fmla="*/ 8763 h 57"/>
                  <a:gd name="T16" fmla="+- 0 12478 12478"/>
                  <a:gd name="T17" fmla="*/ T16 w 39"/>
                  <a:gd name="T18" fmla="+- 0 8761 8718"/>
                  <a:gd name="T19" fmla="*/ 8761 h 57"/>
                  <a:gd name="T20" fmla="+- 0 12485 12478"/>
                  <a:gd name="T21" fmla="*/ T20 w 39"/>
                  <a:gd name="T22" fmla="+- 0 8760 8718"/>
                  <a:gd name="T23" fmla="*/ 8760 h 57"/>
                  <a:gd name="T24" fmla="+- 0 12487 12478"/>
                  <a:gd name="T25" fmla="*/ T24 w 39"/>
                  <a:gd name="T26" fmla="+- 0 8766 8718"/>
                  <a:gd name="T27" fmla="*/ 8766 h 57"/>
                  <a:gd name="T28" fmla="+- 0 12490 12478"/>
                  <a:gd name="T29" fmla="*/ T28 w 39"/>
                  <a:gd name="T30" fmla="+- 0 8770 8718"/>
                  <a:gd name="T31" fmla="*/ 8770 h 57"/>
                  <a:gd name="T32" fmla="+- 0 12509 12478"/>
                  <a:gd name="T33" fmla="*/ T32 w 39"/>
                  <a:gd name="T34" fmla="+- 0 8770 8718"/>
                  <a:gd name="T35" fmla="*/ 8770 h 57"/>
                  <a:gd name="T36" fmla="+- 0 12505 12478"/>
                  <a:gd name="T37" fmla="*/ T36 w 39"/>
                  <a:gd name="T38" fmla="+- 0 8775 8718"/>
                  <a:gd name="T39" fmla="*/ 8775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9" h="57">
                    <a:moveTo>
                      <a:pt x="27" y="57"/>
                    </a:moveTo>
                    <a:lnTo>
                      <a:pt x="8" y="55"/>
                    </a:lnTo>
                    <a:lnTo>
                      <a:pt x="1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7" y="42"/>
                    </a:lnTo>
                    <a:lnTo>
                      <a:pt x="9" y="48"/>
                    </a:lnTo>
                    <a:lnTo>
                      <a:pt x="12" y="52"/>
                    </a:lnTo>
                    <a:lnTo>
                      <a:pt x="31" y="52"/>
                    </a:lnTo>
                    <a:lnTo>
                      <a:pt x="2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4" name="Group 2200"/>
            <p:cNvGrpSpPr>
              <a:grpSpLocks/>
            </p:cNvGrpSpPr>
            <p:nvPr/>
          </p:nvGrpSpPr>
          <p:grpSpPr bwMode="auto">
            <a:xfrm>
              <a:off x="15684" y="8459"/>
              <a:ext cx="41" cy="56"/>
              <a:chOff x="15684" y="8459"/>
              <a:chExt cx="41" cy="56"/>
            </a:xfrm>
          </p:grpSpPr>
          <p:sp>
            <p:nvSpPr>
              <p:cNvPr id="3282" name="Freeform 2201"/>
              <p:cNvSpPr>
                <a:spLocks/>
              </p:cNvSpPr>
              <p:nvPr/>
            </p:nvSpPr>
            <p:spPr bwMode="auto">
              <a:xfrm>
                <a:off x="15684" y="8459"/>
                <a:ext cx="41" cy="56"/>
              </a:xfrm>
              <a:custGeom>
                <a:avLst/>
                <a:gdLst>
                  <a:gd name="T0" fmla="+- 0 15725 15684"/>
                  <a:gd name="T1" fmla="*/ T0 w 41"/>
                  <a:gd name="T2" fmla="+- 0 8502 8459"/>
                  <a:gd name="T3" fmla="*/ 8502 h 56"/>
                  <a:gd name="T4" fmla="+- 0 15684 15684"/>
                  <a:gd name="T5" fmla="*/ T4 w 41"/>
                  <a:gd name="T6" fmla="+- 0 8502 8459"/>
                  <a:gd name="T7" fmla="*/ 8502 h 56"/>
                  <a:gd name="T8" fmla="+- 0 15684 15684"/>
                  <a:gd name="T9" fmla="*/ T8 w 41"/>
                  <a:gd name="T10" fmla="+- 0 8497 8459"/>
                  <a:gd name="T11" fmla="*/ 8497 h 56"/>
                  <a:gd name="T12" fmla="+- 0 15710 15684"/>
                  <a:gd name="T13" fmla="*/ T12 w 41"/>
                  <a:gd name="T14" fmla="+- 0 8459 8459"/>
                  <a:gd name="T15" fmla="*/ 8459 h 56"/>
                  <a:gd name="T16" fmla="+- 0 15717 15684"/>
                  <a:gd name="T17" fmla="*/ T16 w 41"/>
                  <a:gd name="T18" fmla="+- 0 8459 8459"/>
                  <a:gd name="T19" fmla="*/ 8459 h 56"/>
                  <a:gd name="T20" fmla="+- 0 15717 15684"/>
                  <a:gd name="T21" fmla="*/ T20 w 41"/>
                  <a:gd name="T22" fmla="+- 0 8467 8459"/>
                  <a:gd name="T23" fmla="*/ 8467 h 56"/>
                  <a:gd name="T24" fmla="+- 0 15710 15684"/>
                  <a:gd name="T25" fmla="*/ T24 w 41"/>
                  <a:gd name="T26" fmla="+- 0 8467 8459"/>
                  <a:gd name="T27" fmla="*/ 8467 h 56"/>
                  <a:gd name="T28" fmla="+- 0 15704 15684"/>
                  <a:gd name="T29" fmla="*/ T28 w 41"/>
                  <a:gd name="T30" fmla="+- 0 8478 8459"/>
                  <a:gd name="T31" fmla="*/ 8478 h 56"/>
                  <a:gd name="T32" fmla="+- 0 15697 15684"/>
                  <a:gd name="T33" fmla="*/ T32 w 41"/>
                  <a:gd name="T34" fmla="+- 0 8487 8459"/>
                  <a:gd name="T35" fmla="*/ 8487 h 56"/>
                  <a:gd name="T36" fmla="+- 0 15690 15684"/>
                  <a:gd name="T37" fmla="*/ T36 w 41"/>
                  <a:gd name="T38" fmla="+- 0 8497 8459"/>
                  <a:gd name="T39" fmla="*/ 8497 h 56"/>
                  <a:gd name="T40" fmla="+- 0 15725 15684"/>
                  <a:gd name="T41" fmla="*/ T40 w 41"/>
                  <a:gd name="T42" fmla="+- 0 8497 8459"/>
                  <a:gd name="T43" fmla="*/ 8497 h 56"/>
                  <a:gd name="T44" fmla="+- 0 15725 15684"/>
                  <a:gd name="T45" fmla="*/ T44 w 41"/>
                  <a:gd name="T46" fmla="+- 0 8502 8459"/>
                  <a:gd name="T47" fmla="*/ 8502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1" h="56">
                    <a:moveTo>
                      <a:pt x="41" y="43"/>
                    </a:moveTo>
                    <a:lnTo>
                      <a:pt x="0" y="43"/>
                    </a:lnTo>
                    <a:lnTo>
                      <a:pt x="0" y="38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3" y="8"/>
                    </a:lnTo>
                    <a:lnTo>
                      <a:pt x="26" y="8"/>
                    </a:lnTo>
                    <a:lnTo>
                      <a:pt x="20" y="19"/>
                    </a:lnTo>
                    <a:lnTo>
                      <a:pt x="13" y="28"/>
                    </a:lnTo>
                    <a:lnTo>
                      <a:pt x="6" y="38"/>
                    </a:lnTo>
                    <a:lnTo>
                      <a:pt x="41" y="38"/>
                    </a:lnTo>
                    <a:lnTo>
                      <a:pt x="41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" name="Freeform 2202"/>
              <p:cNvSpPr>
                <a:spLocks/>
              </p:cNvSpPr>
              <p:nvPr/>
            </p:nvSpPr>
            <p:spPr bwMode="auto">
              <a:xfrm>
                <a:off x="15684" y="8459"/>
                <a:ext cx="41" cy="56"/>
              </a:xfrm>
              <a:custGeom>
                <a:avLst/>
                <a:gdLst>
                  <a:gd name="T0" fmla="+- 0 15717 15684"/>
                  <a:gd name="T1" fmla="*/ T0 w 41"/>
                  <a:gd name="T2" fmla="+- 0 8497 8459"/>
                  <a:gd name="T3" fmla="*/ 8497 h 56"/>
                  <a:gd name="T4" fmla="+- 0 15710 15684"/>
                  <a:gd name="T5" fmla="*/ T4 w 41"/>
                  <a:gd name="T6" fmla="+- 0 8497 8459"/>
                  <a:gd name="T7" fmla="*/ 8497 h 56"/>
                  <a:gd name="T8" fmla="+- 0 15710 15684"/>
                  <a:gd name="T9" fmla="*/ T8 w 41"/>
                  <a:gd name="T10" fmla="+- 0 8467 8459"/>
                  <a:gd name="T11" fmla="*/ 8467 h 56"/>
                  <a:gd name="T12" fmla="+- 0 15717 15684"/>
                  <a:gd name="T13" fmla="*/ T12 w 41"/>
                  <a:gd name="T14" fmla="+- 0 8467 8459"/>
                  <a:gd name="T15" fmla="*/ 8467 h 56"/>
                  <a:gd name="T16" fmla="+- 0 15717 15684"/>
                  <a:gd name="T17" fmla="*/ T16 w 41"/>
                  <a:gd name="T18" fmla="+- 0 8497 8459"/>
                  <a:gd name="T19" fmla="*/ 8497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1" h="56">
                    <a:moveTo>
                      <a:pt x="33" y="38"/>
                    </a:moveTo>
                    <a:lnTo>
                      <a:pt x="26" y="38"/>
                    </a:lnTo>
                    <a:lnTo>
                      <a:pt x="26" y="8"/>
                    </a:lnTo>
                    <a:lnTo>
                      <a:pt x="33" y="8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" name="Freeform 2203"/>
              <p:cNvSpPr>
                <a:spLocks/>
              </p:cNvSpPr>
              <p:nvPr/>
            </p:nvSpPr>
            <p:spPr bwMode="auto">
              <a:xfrm>
                <a:off x="15684" y="8459"/>
                <a:ext cx="41" cy="56"/>
              </a:xfrm>
              <a:custGeom>
                <a:avLst/>
                <a:gdLst>
                  <a:gd name="T0" fmla="+- 0 15717 15684"/>
                  <a:gd name="T1" fmla="*/ T0 w 41"/>
                  <a:gd name="T2" fmla="+- 0 8515 8459"/>
                  <a:gd name="T3" fmla="*/ 8515 h 56"/>
                  <a:gd name="T4" fmla="+- 0 15710 15684"/>
                  <a:gd name="T5" fmla="*/ T4 w 41"/>
                  <a:gd name="T6" fmla="+- 0 8515 8459"/>
                  <a:gd name="T7" fmla="*/ 8515 h 56"/>
                  <a:gd name="T8" fmla="+- 0 15710 15684"/>
                  <a:gd name="T9" fmla="*/ T8 w 41"/>
                  <a:gd name="T10" fmla="+- 0 8502 8459"/>
                  <a:gd name="T11" fmla="*/ 8502 h 56"/>
                  <a:gd name="T12" fmla="+- 0 15717 15684"/>
                  <a:gd name="T13" fmla="*/ T12 w 41"/>
                  <a:gd name="T14" fmla="+- 0 8502 8459"/>
                  <a:gd name="T15" fmla="*/ 8502 h 56"/>
                  <a:gd name="T16" fmla="+- 0 15717 15684"/>
                  <a:gd name="T17" fmla="*/ T16 w 41"/>
                  <a:gd name="T18" fmla="+- 0 8515 8459"/>
                  <a:gd name="T19" fmla="*/ 8515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1" h="56">
                    <a:moveTo>
                      <a:pt x="33" y="56"/>
                    </a:moveTo>
                    <a:lnTo>
                      <a:pt x="26" y="56"/>
                    </a:lnTo>
                    <a:lnTo>
                      <a:pt x="26" y="43"/>
                    </a:lnTo>
                    <a:lnTo>
                      <a:pt x="33" y="43"/>
                    </a:lnTo>
                    <a:lnTo>
                      <a:pt x="33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5" name="Group 2204"/>
            <p:cNvGrpSpPr>
              <a:grpSpLocks/>
            </p:cNvGrpSpPr>
            <p:nvPr/>
          </p:nvGrpSpPr>
          <p:grpSpPr bwMode="auto">
            <a:xfrm>
              <a:off x="9481" y="4265"/>
              <a:ext cx="36" cy="56"/>
              <a:chOff x="9481" y="4265"/>
              <a:chExt cx="36" cy="56"/>
            </a:xfrm>
          </p:grpSpPr>
          <p:sp>
            <p:nvSpPr>
              <p:cNvPr id="3279" name="Freeform 2205"/>
              <p:cNvSpPr>
                <a:spLocks/>
              </p:cNvSpPr>
              <p:nvPr/>
            </p:nvSpPr>
            <p:spPr bwMode="auto">
              <a:xfrm>
                <a:off x="9481" y="4265"/>
                <a:ext cx="36" cy="56"/>
              </a:xfrm>
              <a:custGeom>
                <a:avLst/>
                <a:gdLst>
                  <a:gd name="T0" fmla="+- 0 9483 9481"/>
                  <a:gd name="T1" fmla="*/ T0 w 36"/>
                  <a:gd name="T2" fmla="+- 0 4280 4265"/>
                  <a:gd name="T3" fmla="*/ 4280 h 56"/>
                  <a:gd name="T4" fmla="+- 0 9483 9481"/>
                  <a:gd name="T5" fmla="*/ T4 w 36"/>
                  <a:gd name="T6" fmla="+- 0 4274 4265"/>
                  <a:gd name="T7" fmla="*/ 4274 h 56"/>
                  <a:gd name="T8" fmla="+- 0 9496 9481"/>
                  <a:gd name="T9" fmla="*/ T8 w 36"/>
                  <a:gd name="T10" fmla="+- 0 4265 4265"/>
                  <a:gd name="T11" fmla="*/ 4265 h 56"/>
                  <a:gd name="T12" fmla="+- 0 9502 9481"/>
                  <a:gd name="T13" fmla="*/ T12 w 36"/>
                  <a:gd name="T14" fmla="+- 0 4265 4265"/>
                  <a:gd name="T15" fmla="*/ 4265 h 56"/>
                  <a:gd name="T16" fmla="+- 0 9502 9481"/>
                  <a:gd name="T17" fmla="*/ T16 w 36"/>
                  <a:gd name="T18" fmla="+- 0 4272 4265"/>
                  <a:gd name="T19" fmla="*/ 4272 h 56"/>
                  <a:gd name="T20" fmla="+- 0 9495 9481"/>
                  <a:gd name="T21" fmla="*/ T20 w 36"/>
                  <a:gd name="T22" fmla="+- 0 4272 4265"/>
                  <a:gd name="T23" fmla="*/ 4272 h 56"/>
                  <a:gd name="T24" fmla="+- 0 9483 9481"/>
                  <a:gd name="T25" fmla="*/ T24 w 36"/>
                  <a:gd name="T26" fmla="+- 0 4280 4265"/>
                  <a:gd name="T27" fmla="*/ 4280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2" y="15"/>
                    </a:moveTo>
                    <a:lnTo>
                      <a:pt x="2" y="9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" name="Freeform 2206"/>
              <p:cNvSpPr>
                <a:spLocks/>
              </p:cNvSpPr>
              <p:nvPr/>
            </p:nvSpPr>
            <p:spPr bwMode="auto">
              <a:xfrm>
                <a:off x="9481" y="4265"/>
                <a:ext cx="36" cy="56"/>
              </a:xfrm>
              <a:custGeom>
                <a:avLst/>
                <a:gdLst>
                  <a:gd name="T0" fmla="+- 0 9502 9481"/>
                  <a:gd name="T1" fmla="*/ T0 w 36"/>
                  <a:gd name="T2" fmla="+- 0 4314 4265"/>
                  <a:gd name="T3" fmla="*/ 4314 h 56"/>
                  <a:gd name="T4" fmla="+- 0 9495 9481"/>
                  <a:gd name="T5" fmla="*/ T4 w 36"/>
                  <a:gd name="T6" fmla="+- 0 4314 4265"/>
                  <a:gd name="T7" fmla="*/ 4314 h 56"/>
                  <a:gd name="T8" fmla="+- 0 9495 9481"/>
                  <a:gd name="T9" fmla="*/ T8 w 36"/>
                  <a:gd name="T10" fmla="+- 0 4272 4265"/>
                  <a:gd name="T11" fmla="*/ 4272 h 56"/>
                  <a:gd name="T12" fmla="+- 0 9502 9481"/>
                  <a:gd name="T13" fmla="*/ T12 w 36"/>
                  <a:gd name="T14" fmla="+- 0 4272 4265"/>
                  <a:gd name="T15" fmla="*/ 4272 h 56"/>
                  <a:gd name="T16" fmla="+- 0 9502 9481"/>
                  <a:gd name="T17" fmla="*/ T16 w 36"/>
                  <a:gd name="T18" fmla="+- 0 4314 4265"/>
                  <a:gd name="T19" fmla="*/ 4314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49"/>
                    </a:moveTo>
                    <a:lnTo>
                      <a:pt x="14" y="4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" name="Freeform 2207"/>
              <p:cNvSpPr>
                <a:spLocks/>
              </p:cNvSpPr>
              <p:nvPr/>
            </p:nvSpPr>
            <p:spPr bwMode="auto">
              <a:xfrm>
                <a:off x="9481" y="4265"/>
                <a:ext cx="36" cy="56"/>
              </a:xfrm>
              <a:custGeom>
                <a:avLst/>
                <a:gdLst>
                  <a:gd name="T0" fmla="+- 0 9516 9481"/>
                  <a:gd name="T1" fmla="*/ T0 w 36"/>
                  <a:gd name="T2" fmla="+- 0 4320 4265"/>
                  <a:gd name="T3" fmla="*/ 4320 h 56"/>
                  <a:gd name="T4" fmla="+- 0 9481 9481"/>
                  <a:gd name="T5" fmla="*/ T4 w 36"/>
                  <a:gd name="T6" fmla="+- 0 4320 4265"/>
                  <a:gd name="T7" fmla="*/ 4320 h 56"/>
                  <a:gd name="T8" fmla="+- 0 9481 9481"/>
                  <a:gd name="T9" fmla="*/ T8 w 36"/>
                  <a:gd name="T10" fmla="+- 0 4314 4265"/>
                  <a:gd name="T11" fmla="*/ 4314 h 56"/>
                  <a:gd name="T12" fmla="+- 0 9516 9481"/>
                  <a:gd name="T13" fmla="*/ T12 w 36"/>
                  <a:gd name="T14" fmla="+- 0 4314 4265"/>
                  <a:gd name="T15" fmla="*/ 4314 h 56"/>
                  <a:gd name="T16" fmla="+- 0 9516 9481"/>
                  <a:gd name="T17" fmla="*/ T16 w 36"/>
                  <a:gd name="T18" fmla="+- 0 4320 4265"/>
                  <a:gd name="T19" fmla="*/ 4320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5"/>
                    </a:moveTo>
                    <a:lnTo>
                      <a:pt x="0" y="55"/>
                    </a:lnTo>
                    <a:lnTo>
                      <a:pt x="0" y="49"/>
                    </a:lnTo>
                    <a:lnTo>
                      <a:pt x="35" y="49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6" name="Group 2208"/>
            <p:cNvGrpSpPr>
              <a:grpSpLocks/>
            </p:cNvGrpSpPr>
            <p:nvPr/>
          </p:nvGrpSpPr>
          <p:grpSpPr bwMode="auto">
            <a:xfrm>
              <a:off x="3531" y="7114"/>
              <a:ext cx="36" cy="56"/>
              <a:chOff x="3531" y="7114"/>
              <a:chExt cx="36" cy="56"/>
            </a:xfrm>
          </p:grpSpPr>
          <p:sp>
            <p:nvSpPr>
              <p:cNvPr id="3276" name="Freeform 2209"/>
              <p:cNvSpPr>
                <a:spLocks/>
              </p:cNvSpPr>
              <p:nvPr/>
            </p:nvSpPr>
            <p:spPr bwMode="auto">
              <a:xfrm>
                <a:off x="3531" y="7114"/>
                <a:ext cx="36" cy="56"/>
              </a:xfrm>
              <a:custGeom>
                <a:avLst/>
                <a:gdLst>
                  <a:gd name="T0" fmla="+- 0 3533 3531"/>
                  <a:gd name="T1" fmla="*/ T0 w 36"/>
                  <a:gd name="T2" fmla="+- 0 7130 7114"/>
                  <a:gd name="T3" fmla="*/ 7130 h 56"/>
                  <a:gd name="T4" fmla="+- 0 3533 3531"/>
                  <a:gd name="T5" fmla="*/ T4 w 36"/>
                  <a:gd name="T6" fmla="+- 0 7124 7114"/>
                  <a:gd name="T7" fmla="*/ 7124 h 56"/>
                  <a:gd name="T8" fmla="+- 0 3546 3531"/>
                  <a:gd name="T9" fmla="*/ T8 w 36"/>
                  <a:gd name="T10" fmla="+- 0 7114 7114"/>
                  <a:gd name="T11" fmla="*/ 7114 h 56"/>
                  <a:gd name="T12" fmla="+- 0 3553 3531"/>
                  <a:gd name="T13" fmla="*/ T12 w 36"/>
                  <a:gd name="T14" fmla="+- 0 7114 7114"/>
                  <a:gd name="T15" fmla="*/ 7114 h 56"/>
                  <a:gd name="T16" fmla="+- 0 3553 3531"/>
                  <a:gd name="T17" fmla="*/ T16 w 36"/>
                  <a:gd name="T18" fmla="+- 0 7121 7114"/>
                  <a:gd name="T19" fmla="*/ 7121 h 56"/>
                  <a:gd name="T20" fmla="+- 0 3546 3531"/>
                  <a:gd name="T21" fmla="*/ T20 w 36"/>
                  <a:gd name="T22" fmla="+- 0 7121 7114"/>
                  <a:gd name="T23" fmla="*/ 7121 h 56"/>
                  <a:gd name="T24" fmla="+- 0 3533 3531"/>
                  <a:gd name="T25" fmla="*/ T24 w 36"/>
                  <a:gd name="T26" fmla="+- 0 7130 7114"/>
                  <a:gd name="T27" fmla="*/ 7130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2" y="16"/>
                    </a:moveTo>
                    <a:lnTo>
                      <a:pt x="2" y="1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15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" name="Freeform 2210"/>
              <p:cNvSpPr>
                <a:spLocks/>
              </p:cNvSpPr>
              <p:nvPr/>
            </p:nvSpPr>
            <p:spPr bwMode="auto">
              <a:xfrm>
                <a:off x="3531" y="7114"/>
                <a:ext cx="36" cy="56"/>
              </a:xfrm>
              <a:custGeom>
                <a:avLst/>
                <a:gdLst>
                  <a:gd name="T0" fmla="+- 0 3553 3531"/>
                  <a:gd name="T1" fmla="*/ T0 w 36"/>
                  <a:gd name="T2" fmla="+- 0 7164 7114"/>
                  <a:gd name="T3" fmla="*/ 7164 h 56"/>
                  <a:gd name="T4" fmla="+- 0 3546 3531"/>
                  <a:gd name="T5" fmla="*/ T4 w 36"/>
                  <a:gd name="T6" fmla="+- 0 7164 7114"/>
                  <a:gd name="T7" fmla="*/ 7164 h 56"/>
                  <a:gd name="T8" fmla="+- 0 3546 3531"/>
                  <a:gd name="T9" fmla="*/ T8 w 36"/>
                  <a:gd name="T10" fmla="+- 0 7121 7114"/>
                  <a:gd name="T11" fmla="*/ 7121 h 56"/>
                  <a:gd name="T12" fmla="+- 0 3553 3531"/>
                  <a:gd name="T13" fmla="*/ T12 w 36"/>
                  <a:gd name="T14" fmla="+- 0 7121 7114"/>
                  <a:gd name="T15" fmla="*/ 7121 h 56"/>
                  <a:gd name="T16" fmla="+- 0 3553 3531"/>
                  <a:gd name="T17" fmla="*/ T16 w 36"/>
                  <a:gd name="T18" fmla="+- 0 7164 7114"/>
                  <a:gd name="T19" fmla="*/ 7164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2" y="50"/>
                    </a:moveTo>
                    <a:lnTo>
                      <a:pt x="15" y="50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" name="Freeform 2211"/>
              <p:cNvSpPr>
                <a:spLocks/>
              </p:cNvSpPr>
              <p:nvPr/>
            </p:nvSpPr>
            <p:spPr bwMode="auto">
              <a:xfrm>
                <a:off x="3531" y="7114"/>
                <a:ext cx="36" cy="56"/>
              </a:xfrm>
              <a:custGeom>
                <a:avLst/>
                <a:gdLst>
                  <a:gd name="T0" fmla="+- 0 3566 3531"/>
                  <a:gd name="T1" fmla="*/ T0 w 36"/>
                  <a:gd name="T2" fmla="+- 0 7170 7114"/>
                  <a:gd name="T3" fmla="*/ 7170 h 56"/>
                  <a:gd name="T4" fmla="+- 0 3531 3531"/>
                  <a:gd name="T5" fmla="*/ T4 w 36"/>
                  <a:gd name="T6" fmla="+- 0 7170 7114"/>
                  <a:gd name="T7" fmla="*/ 7170 h 56"/>
                  <a:gd name="T8" fmla="+- 0 3531 3531"/>
                  <a:gd name="T9" fmla="*/ T8 w 36"/>
                  <a:gd name="T10" fmla="+- 0 7164 7114"/>
                  <a:gd name="T11" fmla="*/ 7164 h 56"/>
                  <a:gd name="T12" fmla="+- 0 3566 3531"/>
                  <a:gd name="T13" fmla="*/ T12 w 36"/>
                  <a:gd name="T14" fmla="+- 0 7164 7114"/>
                  <a:gd name="T15" fmla="*/ 7164 h 56"/>
                  <a:gd name="T16" fmla="+- 0 3566 3531"/>
                  <a:gd name="T17" fmla="*/ T16 w 36"/>
                  <a:gd name="T18" fmla="+- 0 7170 7114"/>
                  <a:gd name="T19" fmla="*/ 7170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6"/>
                    </a:moveTo>
                    <a:lnTo>
                      <a:pt x="0" y="56"/>
                    </a:lnTo>
                    <a:lnTo>
                      <a:pt x="0" y="50"/>
                    </a:lnTo>
                    <a:lnTo>
                      <a:pt x="35" y="50"/>
                    </a:lnTo>
                    <a:lnTo>
                      <a:pt x="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7" name="Group 2212"/>
            <p:cNvGrpSpPr>
              <a:grpSpLocks/>
            </p:cNvGrpSpPr>
            <p:nvPr/>
          </p:nvGrpSpPr>
          <p:grpSpPr bwMode="auto">
            <a:xfrm>
              <a:off x="3534" y="9414"/>
              <a:ext cx="36" cy="56"/>
              <a:chOff x="3534" y="9414"/>
              <a:chExt cx="36" cy="56"/>
            </a:xfrm>
          </p:grpSpPr>
          <p:sp>
            <p:nvSpPr>
              <p:cNvPr id="3273" name="Freeform 2213"/>
              <p:cNvSpPr>
                <a:spLocks/>
              </p:cNvSpPr>
              <p:nvPr/>
            </p:nvSpPr>
            <p:spPr bwMode="auto">
              <a:xfrm>
                <a:off x="3534" y="9414"/>
                <a:ext cx="36" cy="56"/>
              </a:xfrm>
              <a:custGeom>
                <a:avLst/>
                <a:gdLst>
                  <a:gd name="T0" fmla="+- 0 3535 3534"/>
                  <a:gd name="T1" fmla="*/ T0 w 36"/>
                  <a:gd name="T2" fmla="+- 0 9430 9414"/>
                  <a:gd name="T3" fmla="*/ 9430 h 56"/>
                  <a:gd name="T4" fmla="+- 0 3535 3534"/>
                  <a:gd name="T5" fmla="*/ T4 w 36"/>
                  <a:gd name="T6" fmla="+- 0 9423 9414"/>
                  <a:gd name="T7" fmla="*/ 9423 h 56"/>
                  <a:gd name="T8" fmla="+- 0 3548 3534"/>
                  <a:gd name="T9" fmla="*/ T8 w 36"/>
                  <a:gd name="T10" fmla="+- 0 9414 9414"/>
                  <a:gd name="T11" fmla="*/ 9414 h 56"/>
                  <a:gd name="T12" fmla="+- 0 3555 3534"/>
                  <a:gd name="T13" fmla="*/ T12 w 36"/>
                  <a:gd name="T14" fmla="+- 0 9414 9414"/>
                  <a:gd name="T15" fmla="*/ 9414 h 56"/>
                  <a:gd name="T16" fmla="+- 0 3555 3534"/>
                  <a:gd name="T17" fmla="*/ T16 w 36"/>
                  <a:gd name="T18" fmla="+- 0 9421 9414"/>
                  <a:gd name="T19" fmla="*/ 9421 h 56"/>
                  <a:gd name="T20" fmla="+- 0 3548 3534"/>
                  <a:gd name="T21" fmla="*/ T20 w 36"/>
                  <a:gd name="T22" fmla="+- 0 9421 9414"/>
                  <a:gd name="T23" fmla="*/ 9421 h 56"/>
                  <a:gd name="T24" fmla="+- 0 3535 3534"/>
                  <a:gd name="T25" fmla="*/ T24 w 36"/>
                  <a:gd name="T26" fmla="+- 0 9430 9414"/>
                  <a:gd name="T27" fmla="*/ 9430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1" y="16"/>
                    </a:moveTo>
                    <a:lnTo>
                      <a:pt x="1" y="9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4" name="Freeform 2214"/>
              <p:cNvSpPr>
                <a:spLocks/>
              </p:cNvSpPr>
              <p:nvPr/>
            </p:nvSpPr>
            <p:spPr bwMode="auto">
              <a:xfrm>
                <a:off x="3534" y="9414"/>
                <a:ext cx="36" cy="56"/>
              </a:xfrm>
              <a:custGeom>
                <a:avLst/>
                <a:gdLst>
                  <a:gd name="T0" fmla="+- 0 3555 3534"/>
                  <a:gd name="T1" fmla="*/ T0 w 36"/>
                  <a:gd name="T2" fmla="+- 0 9464 9414"/>
                  <a:gd name="T3" fmla="*/ 9464 h 56"/>
                  <a:gd name="T4" fmla="+- 0 3548 3534"/>
                  <a:gd name="T5" fmla="*/ T4 w 36"/>
                  <a:gd name="T6" fmla="+- 0 9464 9414"/>
                  <a:gd name="T7" fmla="*/ 9464 h 56"/>
                  <a:gd name="T8" fmla="+- 0 3548 3534"/>
                  <a:gd name="T9" fmla="*/ T8 w 36"/>
                  <a:gd name="T10" fmla="+- 0 9421 9414"/>
                  <a:gd name="T11" fmla="*/ 9421 h 56"/>
                  <a:gd name="T12" fmla="+- 0 3555 3534"/>
                  <a:gd name="T13" fmla="*/ T12 w 36"/>
                  <a:gd name="T14" fmla="+- 0 9421 9414"/>
                  <a:gd name="T15" fmla="*/ 9421 h 56"/>
                  <a:gd name="T16" fmla="+- 0 3555 3534"/>
                  <a:gd name="T17" fmla="*/ T16 w 36"/>
                  <a:gd name="T18" fmla="+- 0 9464 9414"/>
                  <a:gd name="T19" fmla="*/ 9464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50"/>
                    </a:moveTo>
                    <a:lnTo>
                      <a:pt x="14" y="5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5" name="Freeform 2215"/>
              <p:cNvSpPr>
                <a:spLocks/>
              </p:cNvSpPr>
              <p:nvPr/>
            </p:nvSpPr>
            <p:spPr bwMode="auto">
              <a:xfrm>
                <a:off x="3534" y="9414"/>
                <a:ext cx="36" cy="56"/>
              </a:xfrm>
              <a:custGeom>
                <a:avLst/>
                <a:gdLst>
                  <a:gd name="T0" fmla="+- 0 3569 3534"/>
                  <a:gd name="T1" fmla="*/ T0 w 36"/>
                  <a:gd name="T2" fmla="+- 0 9470 9414"/>
                  <a:gd name="T3" fmla="*/ 9470 h 56"/>
                  <a:gd name="T4" fmla="+- 0 3534 3534"/>
                  <a:gd name="T5" fmla="*/ T4 w 36"/>
                  <a:gd name="T6" fmla="+- 0 9470 9414"/>
                  <a:gd name="T7" fmla="*/ 9470 h 56"/>
                  <a:gd name="T8" fmla="+- 0 3534 3534"/>
                  <a:gd name="T9" fmla="*/ T8 w 36"/>
                  <a:gd name="T10" fmla="+- 0 9464 9414"/>
                  <a:gd name="T11" fmla="*/ 9464 h 56"/>
                  <a:gd name="T12" fmla="+- 0 3569 3534"/>
                  <a:gd name="T13" fmla="*/ T12 w 36"/>
                  <a:gd name="T14" fmla="+- 0 9464 9414"/>
                  <a:gd name="T15" fmla="*/ 9464 h 56"/>
                  <a:gd name="T16" fmla="+- 0 3569 3534"/>
                  <a:gd name="T17" fmla="*/ T16 w 36"/>
                  <a:gd name="T18" fmla="+- 0 9470 9414"/>
                  <a:gd name="T19" fmla="*/ 9470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6"/>
                    </a:moveTo>
                    <a:lnTo>
                      <a:pt x="0" y="56"/>
                    </a:lnTo>
                    <a:lnTo>
                      <a:pt x="0" y="50"/>
                    </a:lnTo>
                    <a:lnTo>
                      <a:pt x="35" y="50"/>
                    </a:lnTo>
                    <a:lnTo>
                      <a:pt x="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8" name="Group 2216"/>
            <p:cNvGrpSpPr>
              <a:grpSpLocks/>
            </p:cNvGrpSpPr>
            <p:nvPr/>
          </p:nvGrpSpPr>
          <p:grpSpPr bwMode="auto">
            <a:xfrm>
              <a:off x="6032" y="9367"/>
              <a:ext cx="36" cy="56"/>
              <a:chOff x="6032" y="9367"/>
              <a:chExt cx="36" cy="56"/>
            </a:xfrm>
          </p:grpSpPr>
          <p:sp>
            <p:nvSpPr>
              <p:cNvPr id="3270" name="Freeform 2217"/>
              <p:cNvSpPr>
                <a:spLocks/>
              </p:cNvSpPr>
              <p:nvPr/>
            </p:nvSpPr>
            <p:spPr bwMode="auto">
              <a:xfrm>
                <a:off x="6032" y="9367"/>
                <a:ext cx="36" cy="56"/>
              </a:xfrm>
              <a:custGeom>
                <a:avLst/>
                <a:gdLst>
                  <a:gd name="T0" fmla="+- 0 6033 6032"/>
                  <a:gd name="T1" fmla="*/ T0 w 36"/>
                  <a:gd name="T2" fmla="+- 0 9383 9367"/>
                  <a:gd name="T3" fmla="*/ 9383 h 56"/>
                  <a:gd name="T4" fmla="+- 0 6033 6032"/>
                  <a:gd name="T5" fmla="*/ T4 w 36"/>
                  <a:gd name="T6" fmla="+- 0 9376 9367"/>
                  <a:gd name="T7" fmla="*/ 9376 h 56"/>
                  <a:gd name="T8" fmla="+- 0 6046 6032"/>
                  <a:gd name="T9" fmla="*/ T8 w 36"/>
                  <a:gd name="T10" fmla="+- 0 9367 9367"/>
                  <a:gd name="T11" fmla="*/ 9367 h 56"/>
                  <a:gd name="T12" fmla="+- 0 6053 6032"/>
                  <a:gd name="T13" fmla="*/ T12 w 36"/>
                  <a:gd name="T14" fmla="+- 0 9367 9367"/>
                  <a:gd name="T15" fmla="*/ 9367 h 56"/>
                  <a:gd name="T16" fmla="+- 0 6053 6032"/>
                  <a:gd name="T17" fmla="*/ T16 w 36"/>
                  <a:gd name="T18" fmla="+- 0 9374 9367"/>
                  <a:gd name="T19" fmla="*/ 9374 h 56"/>
                  <a:gd name="T20" fmla="+- 0 6046 6032"/>
                  <a:gd name="T21" fmla="*/ T20 w 36"/>
                  <a:gd name="T22" fmla="+- 0 9374 9367"/>
                  <a:gd name="T23" fmla="*/ 9374 h 56"/>
                  <a:gd name="T24" fmla="+- 0 6033 6032"/>
                  <a:gd name="T25" fmla="*/ T24 w 36"/>
                  <a:gd name="T26" fmla="+- 0 9383 9367"/>
                  <a:gd name="T27" fmla="*/ 9383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1" y="16"/>
                    </a:moveTo>
                    <a:lnTo>
                      <a:pt x="1" y="9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1" name="Freeform 2218"/>
              <p:cNvSpPr>
                <a:spLocks/>
              </p:cNvSpPr>
              <p:nvPr/>
            </p:nvSpPr>
            <p:spPr bwMode="auto">
              <a:xfrm>
                <a:off x="6032" y="9367"/>
                <a:ext cx="36" cy="56"/>
              </a:xfrm>
              <a:custGeom>
                <a:avLst/>
                <a:gdLst>
                  <a:gd name="T0" fmla="+- 0 6053 6032"/>
                  <a:gd name="T1" fmla="*/ T0 w 36"/>
                  <a:gd name="T2" fmla="+- 0 9417 9367"/>
                  <a:gd name="T3" fmla="*/ 9417 h 56"/>
                  <a:gd name="T4" fmla="+- 0 6046 6032"/>
                  <a:gd name="T5" fmla="*/ T4 w 36"/>
                  <a:gd name="T6" fmla="+- 0 9417 9367"/>
                  <a:gd name="T7" fmla="*/ 9417 h 56"/>
                  <a:gd name="T8" fmla="+- 0 6046 6032"/>
                  <a:gd name="T9" fmla="*/ T8 w 36"/>
                  <a:gd name="T10" fmla="+- 0 9374 9367"/>
                  <a:gd name="T11" fmla="*/ 9374 h 56"/>
                  <a:gd name="T12" fmla="+- 0 6053 6032"/>
                  <a:gd name="T13" fmla="*/ T12 w 36"/>
                  <a:gd name="T14" fmla="+- 0 9374 9367"/>
                  <a:gd name="T15" fmla="*/ 9374 h 56"/>
                  <a:gd name="T16" fmla="+- 0 6053 6032"/>
                  <a:gd name="T17" fmla="*/ T16 w 36"/>
                  <a:gd name="T18" fmla="+- 0 9417 9367"/>
                  <a:gd name="T19" fmla="*/ 9417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50"/>
                    </a:moveTo>
                    <a:lnTo>
                      <a:pt x="14" y="5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2" name="Freeform 2219"/>
              <p:cNvSpPr>
                <a:spLocks/>
              </p:cNvSpPr>
              <p:nvPr/>
            </p:nvSpPr>
            <p:spPr bwMode="auto">
              <a:xfrm>
                <a:off x="6032" y="9367"/>
                <a:ext cx="36" cy="56"/>
              </a:xfrm>
              <a:custGeom>
                <a:avLst/>
                <a:gdLst>
                  <a:gd name="T0" fmla="+- 0 6067 6032"/>
                  <a:gd name="T1" fmla="*/ T0 w 36"/>
                  <a:gd name="T2" fmla="+- 0 9423 9367"/>
                  <a:gd name="T3" fmla="*/ 9423 h 56"/>
                  <a:gd name="T4" fmla="+- 0 6032 6032"/>
                  <a:gd name="T5" fmla="*/ T4 w 36"/>
                  <a:gd name="T6" fmla="+- 0 9423 9367"/>
                  <a:gd name="T7" fmla="*/ 9423 h 56"/>
                  <a:gd name="T8" fmla="+- 0 6032 6032"/>
                  <a:gd name="T9" fmla="*/ T8 w 36"/>
                  <a:gd name="T10" fmla="+- 0 9417 9367"/>
                  <a:gd name="T11" fmla="*/ 9417 h 56"/>
                  <a:gd name="T12" fmla="+- 0 6067 6032"/>
                  <a:gd name="T13" fmla="*/ T12 w 36"/>
                  <a:gd name="T14" fmla="+- 0 9417 9367"/>
                  <a:gd name="T15" fmla="*/ 9417 h 56"/>
                  <a:gd name="T16" fmla="+- 0 6067 6032"/>
                  <a:gd name="T17" fmla="*/ T16 w 36"/>
                  <a:gd name="T18" fmla="+- 0 9423 9367"/>
                  <a:gd name="T19" fmla="*/ 9423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6"/>
                    </a:moveTo>
                    <a:lnTo>
                      <a:pt x="0" y="56"/>
                    </a:lnTo>
                    <a:lnTo>
                      <a:pt x="0" y="50"/>
                    </a:lnTo>
                    <a:lnTo>
                      <a:pt x="35" y="50"/>
                    </a:lnTo>
                    <a:lnTo>
                      <a:pt x="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79" name="Group 2220"/>
            <p:cNvGrpSpPr>
              <a:grpSpLocks/>
            </p:cNvGrpSpPr>
            <p:nvPr/>
          </p:nvGrpSpPr>
          <p:grpSpPr bwMode="auto">
            <a:xfrm>
              <a:off x="6078" y="9414"/>
              <a:ext cx="9" cy="19"/>
              <a:chOff x="6078" y="9414"/>
              <a:chExt cx="9" cy="19"/>
            </a:xfrm>
          </p:grpSpPr>
          <p:sp>
            <p:nvSpPr>
              <p:cNvPr id="3269" name="Freeform 2221"/>
              <p:cNvSpPr>
                <a:spLocks/>
              </p:cNvSpPr>
              <p:nvPr/>
            </p:nvSpPr>
            <p:spPr bwMode="auto">
              <a:xfrm>
                <a:off x="6078" y="9414"/>
                <a:ext cx="9" cy="19"/>
              </a:xfrm>
              <a:custGeom>
                <a:avLst/>
                <a:gdLst>
                  <a:gd name="T0" fmla="+- 0 6083 6078"/>
                  <a:gd name="T1" fmla="*/ T0 w 9"/>
                  <a:gd name="T2" fmla="+- 0 9433 9414"/>
                  <a:gd name="T3" fmla="*/ 9433 h 19"/>
                  <a:gd name="T4" fmla="+- 0 6078 6078"/>
                  <a:gd name="T5" fmla="*/ T4 w 9"/>
                  <a:gd name="T6" fmla="+- 0 9433 9414"/>
                  <a:gd name="T7" fmla="*/ 9433 h 19"/>
                  <a:gd name="T8" fmla="+- 0 6080 6078"/>
                  <a:gd name="T9" fmla="*/ T8 w 9"/>
                  <a:gd name="T10" fmla="+- 0 9430 9414"/>
                  <a:gd name="T11" fmla="*/ 9430 h 19"/>
                  <a:gd name="T12" fmla="+- 0 6082 6078"/>
                  <a:gd name="T13" fmla="*/ T12 w 9"/>
                  <a:gd name="T14" fmla="+- 0 9427 9414"/>
                  <a:gd name="T15" fmla="*/ 9427 h 19"/>
                  <a:gd name="T16" fmla="+- 0 6082 6078"/>
                  <a:gd name="T17" fmla="*/ T16 w 9"/>
                  <a:gd name="T18" fmla="+- 0 9423 9414"/>
                  <a:gd name="T19" fmla="*/ 9423 h 19"/>
                  <a:gd name="T20" fmla="+- 0 6078 6078"/>
                  <a:gd name="T21" fmla="*/ T20 w 9"/>
                  <a:gd name="T22" fmla="+- 0 9423 9414"/>
                  <a:gd name="T23" fmla="*/ 9423 h 19"/>
                  <a:gd name="T24" fmla="+- 0 6078 6078"/>
                  <a:gd name="T25" fmla="*/ T24 w 9"/>
                  <a:gd name="T26" fmla="+- 0 9414 9414"/>
                  <a:gd name="T27" fmla="*/ 9414 h 19"/>
                  <a:gd name="T28" fmla="+- 0 6086 6078"/>
                  <a:gd name="T29" fmla="*/ T28 w 9"/>
                  <a:gd name="T30" fmla="+- 0 9414 9414"/>
                  <a:gd name="T31" fmla="*/ 9414 h 19"/>
                  <a:gd name="T32" fmla="+- 0 6086 6078"/>
                  <a:gd name="T33" fmla="*/ T32 w 9"/>
                  <a:gd name="T34" fmla="+- 0 9422 9414"/>
                  <a:gd name="T35" fmla="*/ 9422 h 19"/>
                  <a:gd name="T36" fmla="+- 0 6086 6078"/>
                  <a:gd name="T37" fmla="*/ T36 w 9"/>
                  <a:gd name="T38" fmla="+- 0 9429 9414"/>
                  <a:gd name="T39" fmla="*/ 9429 h 19"/>
                  <a:gd name="T40" fmla="+- 0 6083 6078"/>
                  <a:gd name="T41" fmla="*/ T40 w 9"/>
                  <a:gd name="T42" fmla="+- 0 9433 9414"/>
                  <a:gd name="T43" fmla="*/ 9433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" h="19">
                    <a:moveTo>
                      <a:pt x="5" y="19"/>
                    </a:moveTo>
                    <a:lnTo>
                      <a:pt x="0" y="19"/>
                    </a:lnTo>
                    <a:lnTo>
                      <a:pt x="2" y="16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0" name="Group 2222"/>
            <p:cNvGrpSpPr>
              <a:grpSpLocks/>
            </p:cNvGrpSpPr>
            <p:nvPr/>
          </p:nvGrpSpPr>
          <p:grpSpPr bwMode="auto">
            <a:xfrm>
              <a:off x="6138" y="9367"/>
              <a:ext cx="37" cy="57"/>
              <a:chOff x="6138" y="9367"/>
              <a:chExt cx="37" cy="57"/>
            </a:xfrm>
          </p:grpSpPr>
          <p:sp>
            <p:nvSpPr>
              <p:cNvPr id="3267" name="Freeform 2223"/>
              <p:cNvSpPr>
                <a:spLocks/>
              </p:cNvSpPr>
              <p:nvPr/>
            </p:nvSpPr>
            <p:spPr bwMode="auto">
              <a:xfrm>
                <a:off x="6138" y="9367"/>
                <a:ext cx="37" cy="57"/>
              </a:xfrm>
              <a:custGeom>
                <a:avLst/>
                <a:gdLst>
                  <a:gd name="T0" fmla="+- 0 6146 6138"/>
                  <a:gd name="T1" fmla="*/ T0 w 37"/>
                  <a:gd name="T2" fmla="+- 0 9382 9367"/>
                  <a:gd name="T3" fmla="*/ 9382 h 57"/>
                  <a:gd name="T4" fmla="+- 0 6138 6138"/>
                  <a:gd name="T5" fmla="*/ T4 w 37"/>
                  <a:gd name="T6" fmla="+- 0 9381 9367"/>
                  <a:gd name="T7" fmla="*/ 9381 h 57"/>
                  <a:gd name="T8" fmla="+- 0 6140 6138"/>
                  <a:gd name="T9" fmla="*/ T8 w 37"/>
                  <a:gd name="T10" fmla="+- 0 9372 9367"/>
                  <a:gd name="T11" fmla="*/ 9372 h 57"/>
                  <a:gd name="T12" fmla="+- 0 6146 6138"/>
                  <a:gd name="T13" fmla="*/ T12 w 37"/>
                  <a:gd name="T14" fmla="+- 0 9367 9367"/>
                  <a:gd name="T15" fmla="*/ 9367 h 57"/>
                  <a:gd name="T16" fmla="+- 0 6157 6138"/>
                  <a:gd name="T17" fmla="*/ T16 w 37"/>
                  <a:gd name="T18" fmla="+- 0 9367 9367"/>
                  <a:gd name="T19" fmla="*/ 9367 h 57"/>
                  <a:gd name="T20" fmla="+- 0 6168 6138"/>
                  <a:gd name="T21" fmla="*/ T20 w 37"/>
                  <a:gd name="T22" fmla="+- 0 9372 9367"/>
                  <a:gd name="T23" fmla="*/ 9372 h 57"/>
                  <a:gd name="T24" fmla="+- 0 6150 6138"/>
                  <a:gd name="T25" fmla="*/ T24 w 37"/>
                  <a:gd name="T26" fmla="+- 0 9372 9367"/>
                  <a:gd name="T27" fmla="*/ 9372 h 57"/>
                  <a:gd name="T28" fmla="+- 0 6146 6138"/>
                  <a:gd name="T29" fmla="*/ T28 w 37"/>
                  <a:gd name="T30" fmla="+- 0 9376 9367"/>
                  <a:gd name="T31" fmla="*/ 9376 h 57"/>
                  <a:gd name="T32" fmla="+- 0 6146 6138"/>
                  <a:gd name="T33" fmla="*/ T32 w 37"/>
                  <a:gd name="T34" fmla="+- 0 9382 9367"/>
                  <a:gd name="T35" fmla="*/ 9382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" h="57">
                    <a:moveTo>
                      <a:pt x="8" y="15"/>
                    </a:moveTo>
                    <a:lnTo>
                      <a:pt x="0" y="14"/>
                    </a:lnTo>
                    <a:lnTo>
                      <a:pt x="2" y="5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30" y="5"/>
                    </a:lnTo>
                    <a:lnTo>
                      <a:pt x="12" y="5"/>
                    </a:lnTo>
                    <a:lnTo>
                      <a:pt x="8" y="9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8" name="Freeform 2224"/>
              <p:cNvSpPr>
                <a:spLocks/>
              </p:cNvSpPr>
              <p:nvPr/>
            </p:nvSpPr>
            <p:spPr bwMode="auto">
              <a:xfrm>
                <a:off x="6138" y="9367"/>
                <a:ext cx="37" cy="57"/>
              </a:xfrm>
              <a:custGeom>
                <a:avLst/>
                <a:gdLst>
                  <a:gd name="T0" fmla="+- 0 6175 6138"/>
                  <a:gd name="T1" fmla="*/ T0 w 37"/>
                  <a:gd name="T2" fmla="+- 0 9423 9367"/>
                  <a:gd name="T3" fmla="*/ 9423 h 57"/>
                  <a:gd name="T4" fmla="+- 0 6138 6138"/>
                  <a:gd name="T5" fmla="*/ T4 w 37"/>
                  <a:gd name="T6" fmla="+- 0 9423 9367"/>
                  <a:gd name="T7" fmla="*/ 9423 h 57"/>
                  <a:gd name="T8" fmla="+- 0 6148 6138"/>
                  <a:gd name="T9" fmla="*/ T8 w 37"/>
                  <a:gd name="T10" fmla="+- 0 9405 9367"/>
                  <a:gd name="T11" fmla="*/ 9405 h 57"/>
                  <a:gd name="T12" fmla="+- 0 6163 6138"/>
                  <a:gd name="T13" fmla="*/ T12 w 37"/>
                  <a:gd name="T14" fmla="+- 0 9393 9367"/>
                  <a:gd name="T15" fmla="*/ 9393 h 57"/>
                  <a:gd name="T16" fmla="+- 0 6167 6138"/>
                  <a:gd name="T17" fmla="*/ T16 w 37"/>
                  <a:gd name="T18" fmla="+- 0 9376 9367"/>
                  <a:gd name="T19" fmla="*/ 9376 h 57"/>
                  <a:gd name="T20" fmla="+- 0 6163 6138"/>
                  <a:gd name="T21" fmla="*/ T20 w 37"/>
                  <a:gd name="T22" fmla="+- 0 9372 9367"/>
                  <a:gd name="T23" fmla="*/ 9372 h 57"/>
                  <a:gd name="T24" fmla="+- 0 6168 6138"/>
                  <a:gd name="T25" fmla="*/ T24 w 37"/>
                  <a:gd name="T26" fmla="+- 0 9372 9367"/>
                  <a:gd name="T27" fmla="*/ 9372 h 57"/>
                  <a:gd name="T28" fmla="+- 0 6172 6138"/>
                  <a:gd name="T29" fmla="*/ T28 w 37"/>
                  <a:gd name="T30" fmla="+- 0 9375 9367"/>
                  <a:gd name="T31" fmla="*/ 9375 h 57"/>
                  <a:gd name="T32" fmla="+- 0 6170 6138"/>
                  <a:gd name="T33" fmla="*/ T32 w 37"/>
                  <a:gd name="T34" fmla="+- 0 9392 9367"/>
                  <a:gd name="T35" fmla="*/ 9392 h 57"/>
                  <a:gd name="T36" fmla="+- 0 6152 6138"/>
                  <a:gd name="T37" fmla="*/ T36 w 37"/>
                  <a:gd name="T38" fmla="+- 0 9409 9367"/>
                  <a:gd name="T39" fmla="*/ 9409 h 57"/>
                  <a:gd name="T40" fmla="+- 0 6150 6138"/>
                  <a:gd name="T41" fmla="*/ T40 w 37"/>
                  <a:gd name="T42" fmla="+- 0 9411 9367"/>
                  <a:gd name="T43" fmla="*/ 9411 h 57"/>
                  <a:gd name="T44" fmla="+- 0 6147 6138"/>
                  <a:gd name="T45" fmla="*/ T44 w 37"/>
                  <a:gd name="T46" fmla="+- 0 9414 9367"/>
                  <a:gd name="T47" fmla="*/ 9414 h 57"/>
                  <a:gd name="T48" fmla="+- 0 6146 6138"/>
                  <a:gd name="T49" fmla="*/ T48 w 37"/>
                  <a:gd name="T50" fmla="+- 0 9417 9367"/>
                  <a:gd name="T51" fmla="*/ 9417 h 57"/>
                  <a:gd name="T52" fmla="+- 0 6175 6138"/>
                  <a:gd name="T53" fmla="*/ T52 w 37"/>
                  <a:gd name="T54" fmla="+- 0 9417 9367"/>
                  <a:gd name="T55" fmla="*/ 9417 h 57"/>
                  <a:gd name="T56" fmla="+- 0 6175 6138"/>
                  <a:gd name="T57" fmla="*/ T56 w 37"/>
                  <a:gd name="T58" fmla="+- 0 9423 9367"/>
                  <a:gd name="T59" fmla="*/ 9423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7" h="57">
                    <a:moveTo>
                      <a:pt x="37" y="56"/>
                    </a:moveTo>
                    <a:lnTo>
                      <a:pt x="0" y="56"/>
                    </a:lnTo>
                    <a:lnTo>
                      <a:pt x="10" y="38"/>
                    </a:lnTo>
                    <a:lnTo>
                      <a:pt x="25" y="26"/>
                    </a:lnTo>
                    <a:lnTo>
                      <a:pt x="29" y="9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4" y="8"/>
                    </a:lnTo>
                    <a:lnTo>
                      <a:pt x="32" y="25"/>
                    </a:lnTo>
                    <a:lnTo>
                      <a:pt x="14" y="42"/>
                    </a:lnTo>
                    <a:lnTo>
                      <a:pt x="12" y="44"/>
                    </a:lnTo>
                    <a:lnTo>
                      <a:pt x="9" y="47"/>
                    </a:lnTo>
                    <a:lnTo>
                      <a:pt x="8" y="50"/>
                    </a:lnTo>
                    <a:lnTo>
                      <a:pt x="37" y="50"/>
                    </a:lnTo>
                    <a:lnTo>
                      <a:pt x="3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1" name="Group 2225"/>
            <p:cNvGrpSpPr>
              <a:grpSpLocks/>
            </p:cNvGrpSpPr>
            <p:nvPr/>
          </p:nvGrpSpPr>
          <p:grpSpPr bwMode="auto">
            <a:xfrm>
              <a:off x="8381" y="9368"/>
              <a:ext cx="36" cy="56"/>
              <a:chOff x="8381" y="9368"/>
              <a:chExt cx="36" cy="56"/>
            </a:xfrm>
          </p:grpSpPr>
          <p:sp>
            <p:nvSpPr>
              <p:cNvPr id="3264" name="Freeform 2226"/>
              <p:cNvSpPr>
                <a:spLocks/>
              </p:cNvSpPr>
              <p:nvPr/>
            </p:nvSpPr>
            <p:spPr bwMode="auto">
              <a:xfrm>
                <a:off x="8381" y="9368"/>
                <a:ext cx="36" cy="56"/>
              </a:xfrm>
              <a:custGeom>
                <a:avLst/>
                <a:gdLst>
                  <a:gd name="T0" fmla="+- 0 8383 8381"/>
                  <a:gd name="T1" fmla="*/ T0 w 36"/>
                  <a:gd name="T2" fmla="+- 0 9384 9368"/>
                  <a:gd name="T3" fmla="*/ 9384 h 56"/>
                  <a:gd name="T4" fmla="+- 0 8383 8381"/>
                  <a:gd name="T5" fmla="*/ T4 w 36"/>
                  <a:gd name="T6" fmla="+- 0 9377 9368"/>
                  <a:gd name="T7" fmla="*/ 9377 h 56"/>
                  <a:gd name="T8" fmla="+- 0 8396 8381"/>
                  <a:gd name="T9" fmla="*/ T8 w 36"/>
                  <a:gd name="T10" fmla="+- 0 9368 9368"/>
                  <a:gd name="T11" fmla="*/ 9368 h 56"/>
                  <a:gd name="T12" fmla="+- 0 8402 8381"/>
                  <a:gd name="T13" fmla="*/ T12 w 36"/>
                  <a:gd name="T14" fmla="+- 0 9368 9368"/>
                  <a:gd name="T15" fmla="*/ 9368 h 56"/>
                  <a:gd name="T16" fmla="+- 0 8402 8381"/>
                  <a:gd name="T17" fmla="*/ T16 w 36"/>
                  <a:gd name="T18" fmla="+- 0 9375 9368"/>
                  <a:gd name="T19" fmla="*/ 9375 h 56"/>
                  <a:gd name="T20" fmla="+- 0 8395 8381"/>
                  <a:gd name="T21" fmla="*/ T20 w 36"/>
                  <a:gd name="T22" fmla="+- 0 9375 9368"/>
                  <a:gd name="T23" fmla="*/ 9375 h 56"/>
                  <a:gd name="T24" fmla="+- 0 8383 8381"/>
                  <a:gd name="T25" fmla="*/ T24 w 36"/>
                  <a:gd name="T26" fmla="+- 0 9384 9368"/>
                  <a:gd name="T27" fmla="*/ 9384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2" y="16"/>
                    </a:moveTo>
                    <a:lnTo>
                      <a:pt x="2" y="9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5" name="Freeform 2227"/>
              <p:cNvSpPr>
                <a:spLocks/>
              </p:cNvSpPr>
              <p:nvPr/>
            </p:nvSpPr>
            <p:spPr bwMode="auto">
              <a:xfrm>
                <a:off x="8381" y="9368"/>
                <a:ext cx="36" cy="56"/>
              </a:xfrm>
              <a:custGeom>
                <a:avLst/>
                <a:gdLst>
                  <a:gd name="T0" fmla="+- 0 8402 8381"/>
                  <a:gd name="T1" fmla="*/ T0 w 36"/>
                  <a:gd name="T2" fmla="+- 0 9418 9368"/>
                  <a:gd name="T3" fmla="*/ 9418 h 56"/>
                  <a:gd name="T4" fmla="+- 0 8395 8381"/>
                  <a:gd name="T5" fmla="*/ T4 w 36"/>
                  <a:gd name="T6" fmla="+- 0 9418 9368"/>
                  <a:gd name="T7" fmla="*/ 9418 h 56"/>
                  <a:gd name="T8" fmla="+- 0 8395 8381"/>
                  <a:gd name="T9" fmla="*/ T8 w 36"/>
                  <a:gd name="T10" fmla="+- 0 9375 9368"/>
                  <a:gd name="T11" fmla="*/ 9375 h 56"/>
                  <a:gd name="T12" fmla="+- 0 8402 8381"/>
                  <a:gd name="T13" fmla="*/ T12 w 36"/>
                  <a:gd name="T14" fmla="+- 0 9375 9368"/>
                  <a:gd name="T15" fmla="*/ 9375 h 56"/>
                  <a:gd name="T16" fmla="+- 0 8402 8381"/>
                  <a:gd name="T17" fmla="*/ T16 w 36"/>
                  <a:gd name="T18" fmla="+- 0 9418 9368"/>
                  <a:gd name="T19" fmla="*/ 9418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50"/>
                    </a:moveTo>
                    <a:lnTo>
                      <a:pt x="14" y="5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6" name="Freeform 2228"/>
              <p:cNvSpPr>
                <a:spLocks/>
              </p:cNvSpPr>
              <p:nvPr/>
            </p:nvSpPr>
            <p:spPr bwMode="auto">
              <a:xfrm>
                <a:off x="8381" y="9368"/>
                <a:ext cx="36" cy="56"/>
              </a:xfrm>
              <a:custGeom>
                <a:avLst/>
                <a:gdLst>
                  <a:gd name="T0" fmla="+- 0 8416 8381"/>
                  <a:gd name="T1" fmla="*/ T0 w 36"/>
                  <a:gd name="T2" fmla="+- 0 9424 9368"/>
                  <a:gd name="T3" fmla="*/ 9424 h 56"/>
                  <a:gd name="T4" fmla="+- 0 8381 8381"/>
                  <a:gd name="T5" fmla="*/ T4 w 36"/>
                  <a:gd name="T6" fmla="+- 0 9424 9368"/>
                  <a:gd name="T7" fmla="*/ 9424 h 56"/>
                  <a:gd name="T8" fmla="+- 0 8381 8381"/>
                  <a:gd name="T9" fmla="*/ T8 w 36"/>
                  <a:gd name="T10" fmla="+- 0 9418 9368"/>
                  <a:gd name="T11" fmla="*/ 9418 h 56"/>
                  <a:gd name="T12" fmla="+- 0 8416 8381"/>
                  <a:gd name="T13" fmla="*/ T12 w 36"/>
                  <a:gd name="T14" fmla="+- 0 9418 9368"/>
                  <a:gd name="T15" fmla="*/ 9418 h 56"/>
                  <a:gd name="T16" fmla="+- 0 8416 8381"/>
                  <a:gd name="T17" fmla="*/ T16 w 36"/>
                  <a:gd name="T18" fmla="+- 0 9424 9368"/>
                  <a:gd name="T19" fmla="*/ 9424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6"/>
                    </a:moveTo>
                    <a:lnTo>
                      <a:pt x="0" y="56"/>
                    </a:lnTo>
                    <a:lnTo>
                      <a:pt x="0" y="50"/>
                    </a:lnTo>
                    <a:lnTo>
                      <a:pt x="35" y="50"/>
                    </a:lnTo>
                    <a:lnTo>
                      <a:pt x="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2" name="Group 2229"/>
            <p:cNvGrpSpPr>
              <a:grpSpLocks/>
            </p:cNvGrpSpPr>
            <p:nvPr/>
          </p:nvGrpSpPr>
          <p:grpSpPr bwMode="auto">
            <a:xfrm>
              <a:off x="8427" y="9415"/>
              <a:ext cx="9" cy="19"/>
              <a:chOff x="8427" y="9415"/>
              <a:chExt cx="9" cy="19"/>
            </a:xfrm>
          </p:grpSpPr>
          <p:sp>
            <p:nvSpPr>
              <p:cNvPr id="3391" name="Freeform 2230"/>
              <p:cNvSpPr>
                <a:spLocks/>
              </p:cNvSpPr>
              <p:nvPr/>
            </p:nvSpPr>
            <p:spPr bwMode="auto">
              <a:xfrm>
                <a:off x="8427" y="9415"/>
                <a:ext cx="9" cy="19"/>
              </a:xfrm>
              <a:custGeom>
                <a:avLst/>
                <a:gdLst>
                  <a:gd name="T0" fmla="+- 0 8432 8427"/>
                  <a:gd name="T1" fmla="*/ T0 w 9"/>
                  <a:gd name="T2" fmla="+- 0 9434 9415"/>
                  <a:gd name="T3" fmla="*/ 9434 h 19"/>
                  <a:gd name="T4" fmla="+- 0 8427 8427"/>
                  <a:gd name="T5" fmla="*/ T4 w 9"/>
                  <a:gd name="T6" fmla="+- 0 9434 9415"/>
                  <a:gd name="T7" fmla="*/ 9434 h 19"/>
                  <a:gd name="T8" fmla="+- 0 8429 8427"/>
                  <a:gd name="T9" fmla="*/ T8 w 9"/>
                  <a:gd name="T10" fmla="+- 0 9431 9415"/>
                  <a:gd name="T11" fmla="*/ 9431 h 19"/>
                  <a:gd name="T12" fmla="+- 0 8431 8427"/>
                  <a:gd name="T13" fmla="*/ T12 w 9"/>
                  <a:gd name="T14" fmla="+- 0 9428 9415"/>
                  <a:gd name="T15" fmla="*/ 9428 h 19"/>
                  <a:gd name="T16" fmla="+- 0 8431 8427"/>
                  <a:gd name="T17" fmla="*/ T16 w 9"/>
                  <a:gd name="T18" fmla="+- 0 9424 9415"/>
                  <a:gd name="T19" fmla="*/ 9424 h 19"/>
                  <a:gd name="T20" fmla="+- 0 8427 8427"/>
                  <a:gd name="T21" fmla="*/ T20 w 9"/>
                  <a:gd name="T22" fmla="+- 0 9424 9415"/>
                  <a:gd name="T23" fmla="*/ 9424 h 19"/>
                  <a:gd name="T24" fmla="+- 0 8427 8427"/>
                  <a:gd name="T25" fmla="*/ T24 w 9"/>
                  <a:gd name="T26" fmla="+- 0 9415 9415"/>
                  <a:gd name="T27" fmla="*/ 9415 h 19"/>
                  <a:gd name="T28" fmla="+- 0 8435 8427"/>
                  <a:gd name="T29" fmla="*/ T28 w 9"/>
                  <a:gd name="T30" fmla="+- 0 9415 9415"/>
                  <a:gd name="T31" fmla="*/ 9415 h 19"/>
                  <a:gd name="T32" fmla="+- 0 8435 8427"/>
                  <a:gd name="T33" fmla="*/ T32 w 9"/>
                  <a:gd name="T34" fmla="+- 0 9423 9415"/>
                  <a:gd name="T35" fmla="*/ 9423 h 19"/>
                  <a:gd name="T36" fmla="+- 0 8435 8427"/>
                  <a:gd name="T37" fmla="*/ T36 w 9"/>
                  <a:gd name="T38" fmla="+- 0 9430 9415"/>
                  <a:gd name="T39" fmla="*/ 9430 h 19"/>
                  <a:gd name="T40" fmla="+- 0 8432 8427"/>
                  <a:gd name="T41" fmla="*/ T40 w 9"/>
                  <a:gd name="T42" fmla="+- 0 9434 9415"/>
                  <a:gd name="T43" fmla="*/ 9434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" h="19">
                    <a:moveTo>
                      <a:pt x="5" y="19"/>
                    </a:moveTo>
                    <a:lnTo>
                      <a:pt x="0" y="19"/>
                    </a:lnTo>
                    <a:lnTo>
                      <a:pt x="2" y="16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3" name="Group 2231"/>
            <p:cNvGrpSpPr>
              <a:grpSpLocks/>
            </p:cNvGrpSpPr>
            <p:nvPr/>
          </p:nvGrpSpPr>
          <p:grpSpPr bwMode="auto">
            <a:xfrm>
              <a:off x="8487" y="9367"/>
              <a:ext cx="37" cy="57"/>
              <a:chOff x="8487" y="9367"/>
              <a:chExt cx="37" cy="57"/>
            </a:xfrm>
          </p:grpSpPr>
          <p:sp>
            <p:nvSpPr>
              <p:cNvPr id="3389" name="Freeform 2232"/>
              <p:cNvSpPr>
                <a:spLocks/>
              </p:cNvSpPr>
              <p:nvPr/>
            </p:nvSpPr>
            <p:spPr bwMode="auto">
              <a:xfrm>
                <a:off x="8487" y="9367"/>
                <a:ext cx="37" cy="57"/>
              </a:xfrm>
              <a:custGeom>
                <a:avLst/>
                <a:gdLst>
                  <a:gd name="T0" fmla="+- 0 8495 8487"/>
                  <a:gd name="T1" fmla="*/ T0 w 37"/>
                  <a:gd name="T2" fmla="+- 0 9383 9367"/>
                  <a:gd name="T3" fmla="*/ 9383 h 57"/>
                  <a:gd name="T4" fmla="+- 0 8488 8487"/>
                  <a:gd name="T5" fmla="*/ T4 w 37"/>
                  <a:gd name="T6" fmla="+- 0 9382 9367"/>
                  <a:gd name="T7" fmla="*/ 9382 h 57"/>
                  <a:gd name="T8" fmla="+- 0 8489 8487"/>
                  <a:gd name="T9" fmla="*/ T8 w 37"/>
                  <a:gd name="T10" fmla="+- 0 9373 9367"/>
                  <a:gd name="T11" fmla="*/ 9373 h 57"/>
                  <a:gd name="T12" fmla="+- 0 8496 8487"/>
                  <a:gd name="T13" fmla="*/ T12 w 37"/>
                  <a:gd name="T14" fmla="+- 0 9368 9367"/>
                  <a:gd name="T15" fmla="*/ 9368 h 57"/>
                  <a:gd name="T16" fmla="+- 0 8506 8487"/>
                  <a:gd name="T17" fmla="*/ T16 w 37"/>
                  <a:gd name="T18" fmla="+- 0 9367 9367"/>
                  <a:gd name="T19" fmla="*/ 9367 h 57"/>
                  <a:gd name="T20" fmla="+- 0 8517 8487"/>
                  <a:gd name="T21" fmla="*/ T20 w 37"/>
                  <a:gd name="T22" fmla="+- 0 9373 9367"/>
                  <a:gd name="T23" fmla="*/ 9373 h 57"/>
                  <a:gd name="T24" fmla="+- 0 8500 8487"/>
                  <a:gd name="T25" fmla="*/ T24 w 37"/>
                  <a:gd name="T26" fmla="+- 0 9373 9367"/>
                  <a:gd name="T27" fmla="*/ 9373 h 57"/>
                  <a:gd name="T28" fmla="+- 0 8496 8487"/>
                  <a:gd name="T29" fmla="*/ T28 w 37"/>
                  <a:gd name="T30" fmla="+- 0 9377 9367"/>
                  <a:gd name="T31" fmla="*/ 9377 h 57"/>
                  <a:gd name="T32" fmla="+- 0 8495 8487"/>
                  <a:gd name="T33" fmla="*/ T32 w 37"/>
                  <a:gd name="T34" fmla="+- 0 9383 9367"/>
                  <a:gd name="T35" fmla="*/ 9383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" h="57">
                    <a:moveTo>
                      <a:pt x="8" y="16"/>
                    </a:moveTo>
                    <a:lnTo>
                      <a:pt x="1" y="15"/>
                    </a:lnTo>
                    <a:lnTo>
                      <a:pt x="2" y="6"/>
                    </a:lnTo>
                    <a:lnTo>
                      <a:pt x="9" y="1"/>
                    </a:lnTo>
                    <a:lnTo>
                      <a:pt x="19" y="0"/>
                    </a:lnTo>
                    <a:lnTo>
                      <a:pt x="30" y="6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" name="Freeform 2233"/>
              <p:cNvSpPr>
                <a:spLocks/>
              </p:cNvSpPr>
              <p:nvPr/>
            </p:nvSpPr>
            <p:spPr bwMode="auto">
              <a:xfrm>
                <a:off x="8487" y="9367"/>
                <a:ext cx="37" cy="57"/>
              </a:xfrm>
              <a:custGeom>
                <a:avLst/>
                <a:gdLst>
                  <a:gd name="T0" fmla="+- 0 8524 8487"/>
                  <a:gd name="T1" fmla="*/ T0 w 37"/>
                  <a:gd name="T2" fmla="+- 0 9424 9367"/>
                  <a:gd name="T3" fmla="*/ 9424 h 57"/>
                  <a:gd name="T4" fmla="+- 0 8487 8487"/>
                  <a:gd name="T5" fmla="*/ T4 w 37"/>
                  <a:gd name="T6" fmla="+- 0 9424 9367"/>
                  <a:gd name="T7" fmla="*/ 9424 h 57"/>
                  <a:gd name="T8" fmla="+- 0 8497 8487"/>
                  <a:gd name="T9" fmla="*/ T8 w 37"/>
                  <a:gd name="T10" fmla="+- 0 9406 9367"/>
                  <a:gd name="T11" fmla="*/ 9406 h 57"/>
                  <a:gd name="T12" fmla="+- 0 8512 8487"/>
                  <a:gd name="T13" fmla="*/ T12 w 37"/>
                  <a:gd name="T14" fmla="+- 0 9394 9367"/>
                  <a:gd name="T15" fmla="*/ 9394 h 57"/>
                  <a:gd name="T16" fmla="+- 0 8516 8487"/>
                  <a:gd name="T17" fmla="*/ T16 w 37"/>
                  <a:gd name="T18" fmla="+- 0 9377 9367"/>
                  <a:gd name="T19" fmla="*/ 9377 h 57"/>
                  <a:gd name="T20" fmla="+- 0 8513 8487"/>
                  <a:gd name="T21" fmla="*/ T20 w 37"/>
                  <a:gd name="T22" fmla="+- 0 9373 9367"/>
                  <a:gd name="T23" fmla="*/ 9373 h 57"/>
                  <a:gd name="T24" fmla="+- 0 8517 8487"/>
                  <a:gd name="T25" fmla="*/ T24 w 37"/>
                  <a:gd name="T26" fmla="+- 0 9373 9367"/>
                  <a:gd name="T27" fmla="*/ 9373 h 57"/>
                  <a:gd name="T28" fmla="+- 0 8521 8487"/>
                  <a:gd name="T29" fmla="*/ T28 w 37"/>
                  <a:gd name="T30" fmla="+- 0 9375 9367"/>
                  <a:gd name="T31" fmla="*/ 9375 h 57"/>
                  <a:gd name="T32" fmla="+- 0 8519 8487"/>
                  <a:gd name="T33" fmla="*/ T32 w 37"/>
                  <a:gd name="T34" fmla="+- 0 9393 9367"/>
                  <a:gd name="T35" fmla="*/ 9393 h 57"/>
                  <a:gd name="T36" fmla="+- 0 8502 8487"/>
                  <a:gd name="T37" fmla="*/ T36 w 37"/>
                  <a:gd name="T38" fmla="+- 0 9410 9367"/>
                  <a:gd name="T39" fmla="*/ 9410 h 57"/>
                  <a:gd name="T40" fmla="+- 0 8499 8487"/>
                  <a:gd name="T41" fmla="*/ T40 w 37"/>
                  <a:gd name="T42" fmla="+- 0 9412 9367"/>
                  <a:gd name="T43" fmla="*/ 9412 h 57"/>
                  <a:gd name="T44" fmla="+- 0 8497 8487"/>
                  <a:gd name="T45" fmla="*/ T44 w 37"/>
                  <a:gd name="T46" fmla="+- 0 9414 9367"/>
                  <a:gd name="T47" fmla="*/ 9414 h 57"/>
                  <a:gd name="T48" fmla="+- 0 8495 8487"/>
                  <a:gd name="T49" fmla="*/ T48 w 37"/>
                  <a:gd name="T50" fmla="+- 0 9418 9367"/>
                  <a:gd name="T51" fmla="*/ 9418 h 57"/>
                  <a:gd name="T52" fmla="+- 0 8524 8487"/>
                  <a:gd name="T53" fmla="*/ T52 w 37"/>
                  <a:gd name="T54" fmla="+- 0 9418 9367"/>
                  <a:gd name="T55" fmla="*/ 9418 h 57"/>
                  <a:gd name="T56" fmla="+- 0 8524 8487"/>
                  <a:gd name="T57" fmla="*/ T56 w 37"/>
                  <a:gd name="T58" fmla="+- 0 9424 9367"/>
                  <a:gd name="T59" fmla="*/ 9424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37" h="57">
                    <a:moveTo>
                      <a:pt x="37" y="57"/>
                    </a:moveTo>
                    <a:lnTo>
                      <a:pt x="0" y="57"/>
                    </a:lnTo>
                    <a:lnTo>
                      <a:pt x="10" y="39"/>
                    </a:lnTo>
                    <a:lnTo>
                      <a:pt x="25" y="27"/>
                    </a:lnTo>
                    <a:lnTo>
                      <a:pt x="29" y="10"/>
                    </a:lnTo>
                    <a:lnTo>
                      <a:pt x="26" y="6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2" y="26"/>
                    </a:lnTo>
                    <a:lnTo>
                      <a:pt x="15" y="43"/>
                    </a:lnTo>
                    <a:lnTo>
                      <a:pt x="12" y="45"/>
                    </a:lnTo>
                    <a:lnTo>
                      <a:pt x="10" y="47"/>
                    </a:lnTo>
                    <a:lnTo>
                      <a:pt x="8" y="51"/>
                    </a:lnTo>
                    <a:lnTo>
                      <a:pt x="37" y="51"/>
                    </a:lnTo>
                    <a:lnTo>
                      <a:pt x="37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4" name="Group 2234"/>
            <p:cNvGrpSpPr>
              <a:grpSpLocks/>
            </p:cNvGrpSpPr>
            <p:nvPr/>
          </p:nvGrpSpPr>
          <p:grpSpPr bwMode="auto">
            <a:xfrm>
              <a:off x="10709" y="7180"/>
              <a:ext cx="36" cy="56"/>
              <a:chOff x="10709" y="7180"/>
              <a:chExt cx="36" cy="56"/>
            </a:xfrm>
          </p:grpSpPr>
          <p:sp>
            <p:nvSpPr>
              <p:cNvPr id="3386" name="Freeform 2235"/>
              <p:cNvSpPr>
                <a:spLocks/>
              </p:cNvSpPr>
              <p:nvPr/>
            </p:nvSpPr>
            <p:spPr bwMode="auto">
              <a:xfrm>
                <a:off x="10709" y="7180"/>
                <a:ext cx="36" cy="56"/>
              </a:xfrm>
              <a:custGeom>
                <a:avLst/>
                <a:gdLst>
                  <a:gd name="T0" fmla="+- 0 10711 10709"/>
                  <a:gd name="T1" fmla="*/ T0 w 36"/>
                  <a:gd name="T2" fmla="+- 0 7196 7180"/>
                  <a:gd name="T3" fmla="*/ 7196 h 56"/>
                  <a:gd name="T4" fmla="+- 0 10711 10709"/>
                  <a:gd name="T5" fmla="*/ T4 w 36"/>
                  <a:gd name="T6" fmla="+- 0 7189 7180"/>
                  <a:gd name="T7" fmla="*/ 7189 h 56"/>
                  <a:gd name="T8" fmla="+- 0 10724 10709"/>
                  <a:gd name="T9" fmla="*/ T8 w 36"/>
                  <a:gd name="T10" fmla="+- 0 7180 7180"/>
                  <a:gd name="T11" fmla="*/ 7180 h 56"/>
                  <a:gd name="T12" fmla="+- 0 10730 10709"/>
                  <a:gd name="T13" fmla="*/ T12 w 36"/>
                  <a:gd name="T14" fmla="+- 0 7180 7180"/>
                  <a:gd name="T15" fmla="*/ 7180 h 56"/>
                  <a:gd name="T16" fmla="+- 0 10730 10709"/>
                  <a:gd name="T17" fmla="*/ T16 w 36"/>
                  <a:gd name="T18" fmla="+- 0 7187 7180"/>
                  <a:gd name="T19" fmla="*/ 7187 h 56"/>
                  <a:gd name="T20" fmla="+- 0 10723 10709"/>
                  <a:gd name="T21" fmla="*/ T20 w 36"/>
                  <a:gd name="T22" fmla="+- 0 7187 7180"/>
                  <a:gd name="T23" fmla="*/ 7187 h 56"/>
                  <a:gd name="T24" fmla="+- 0 10711 10709"/>
                  <a:gd name="T25" fmla="*/ T24 w 36"/>
                  <a:gd name="T26" fmla="+- 0 7196 7180"/>
                  <a:gd name="T27" fmla="*/ 7196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2" y="16"/>
                    </a:moveTo>
                    <a:lnTo>
                      <a:pt x="2" y="9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" name="Freeform 2236"/>
              <p:cNvSpPr>
                <a:spLocks/>
              </p:cNvSpPr>
              <p:nvPr/>
            </p:nvSpPr>
            <p:spPr bwMode="auto">
              <a:xfrm>
                <a:off x="10709" y="7180"/>
                <a:ext cx="36" cy="56"/>
              </a:xfrm>
              <a:custGeom>
                <a:avLst/>
                <a:gdLst>
                  <a:gd name="T0" fmla="+- 0 10730 10709"/>
                  <a:gd name="T1" fmla="*/ T0 w 36"/>
                  <a:gd name="T2" fmla="+- 0 7229 7180"/>
                  <a:gd name="T3" fmla="*/ 7229 h 56"/>
                  <a:gd name="T4" fmla="+- 0 10723 10709"/>
                  <a:gd name="T5" fmla="*/ T4 w 36"/>
                  <a:gd name="T6" fmla="+- 0 7229 7180"/>
                  <a:gd name="T7" fmla="*/ 7229 h 56"/>
                  <a:gd name="T8" fmla="+- 0 10723 10709"/>
                  <a:gd name="T9" fmla="*/ T8 w 36"/>
                  <a:gd name="T10" fmla="+- 0 7187 7180"/>
                  <a:gd name="T11" fmla="*/ 7187 h 56"/>
                  <a:gd name="T12" fmla="+- 0 10730 10709"/>
                  <a:gd name="T13" fmla="*/ T12 w 36"/>
                  <a:gd name="T14" fmla="+- 0 7187 7180"/>
                  <a:gd name="T15" fmla="*/ 7187 h 56"/>
                  <a:gd name="T16" fmla="+- 0 10730 10709"/>
                  <a:gd name="T17" fmla="*/ T16 w 36"/>
                  <a:gd name="T18" fmla="+- 0 7229 7180"/>
                  <a:gd name="T19" fmla="*/ 7229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49"/>
                    </a:moveTo>
                    <a:lnTo>
                      <a:pt x="14" y="4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8" name="Freeform 2237"/>
              <p:cNvSpPr>
                <a:spLocks/>
              </p:cNvSpPr>
              <p:nvPr/>
            </p:nvSpPr>
            <p:spPr bwMode="auto">
              <a:xfrm>
                <a:off x="10709" y="7180"/>
                <a:ext cx="36" cy="56"/>
              </a:xfrm>
              <a:custGeom>
                <a:avLst/>
                <a:gdLst>
                  <a:gd name="T0" fmla="+- 0 10744 10709"/>
                  <a:gd name="T1" fmla="*/ T0 w 36"/>
                  <a:gd name="T2" fmla="+- 0 7236 7180"/>
                  <a:gd name="T3" fmla="*/ 7236 h 56"/>
                  <a:gd name="T4" fmla="+- 0 10709 10709"/>
                  <a:gd name="T5" fmla="*/ T4 w 36"/>
                  <a:gd name="T6" fmla="+- 0 7236 7180"/>
                  <a:gd name="T7" fmla="*/ 7236 h 56"/>
                  <a:gd name="T8" fmla="+- 0 10709 10709"/>
                  <a:gd name="T9" fmla="*/ T8 w 36"/>
                  <a:gd name="T10" fmla="+- 0 7229 7180"/>
                  <a:gd name="T11" fmla="*/ 7229 h 56"/>
                  <a:gd name="T12" fmla="+- 0 10744 10709"/>
                  <a:gd name="T13" fmla="*/ T12 w 36"/>
                  <a:gd name="T14" fmla="+- 0 7229 7180"/>
                  <a:gd name="T15" fmla="*/ 7229 h 56"/>
                  <a:gd name="T16" fmla="+- 0 10744 10709"/>
                  <a:gd name="T17" fmla="*/ T16 w 36"/>
                  <a:gd name="T18" fmla="+- 0 7236 7180"/>
                  <a:gd name="T19" fmla="*/ 7236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6"/>
                    </a:moveTo>
                    <a:lnTo>
                      <a:pt x="0" y="56"/>
                    </a:lnTo>
                    <a:lnTo>
                      <a:pt x="0" y="49"/>
                    </a:lnTo>
                    <a:lnTo>
                      <a:pt x="35" y="49"/>
                    </a:lnTo>
                    <a:lnTo>
                      <a:pt x="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5" name="Group 2238"/>
            <p:cNvGrpSpPr>
              <a:grpSpLocks/>
            </p:cNvGrpSpPr>
            <p:nvPr/>
          </p:nvGrpSpPr>
          <p:grpSpPr bwMode="auto">
            <a:xfrm>
              <a:off x="10672" y="11861"/>
              <a:ext cx="36" cy="56"/>
              <a:chOff x="10672" y="11861"/>
              <a:chExt cx="36" cy="56"/>
            </a:xfrm>
          </p:grpSpPr>
          <p:sp>
            <p:nvSpPr>
              <p:cNvPr id="3383" name="Freeform 2239"/>
              <p:cNvSpPr>
                <a:spLocks/>
              </p:cNvSpPr>
              <p:nvPr/>
            </p:nvSpPr>
            <p:spPr bwMode="auto">
              <a:xfrm>
                <a:off x="10672" y="11861"/>
                <a:ext cx="36" cy="56"/>
              </a:xfrm>
              <a:custGeom>
                <a:avLst/>
                <a:gdLst>
                  <a:gd name="T0" fmla="+- 0 10674 10672"/>
                  <a:gd name="T1" fmla="*/ T0 w 36"/>
                  <a:gd name="T2" fmla="+- 0 11876 11861"/>
                  <a:gd name="T3" fmla="*/ 11876 h 56"/>
                  <a:gd name="T4" fmla="+- 0 10674 10672"/>
                  <a:gd name="T5" fmla="*/ T4 w 36"/>
                  <a:gd name="T6" fmla="+- 0 11870 11861"/>
                  <a:gd name="T7" fmla="*/ 11870 h 56"/>
                  <a:gd name="T8" fmla="+- 0 10687 10672"/>
                  <a:gd name="T9" fmla="*/ T8 w 36"/>
                  <a:gd name="T10" fmla="+- 0 11861 11861"/>
                  <a:gd name="T11" fmla="*/ 11861 h 56"/>
                  <a:gd name="T12" fmla="+- 0 10693 10672"/>
                  <a:gd name="T13" fmla="*/ T12 w 36"/>
                  <a:gd name="T14" fmla="+- 0 11861 11861"/>
                  <a:gd name="T15" fmla="*/ 11861 h 56"/>
                  <a:gd name="T16" fmla="+- 0 10693 10672"/>
                  <a:gd name="T17" fmla="*/ T16 w 36"/>
                  <a:gd name="T18" fmla="+- 0 11868 11861"/>
                  <a:gd name="T19" fmla="*/ 11868 h 56"/>
                  <a:gd name="T20" fmla="+- 0 10686 10672"/>
                  <a:gd name="T21" fmla="*/ T20 w 36"/>
                  <a:gd name="T22" fmla="+- 0 11868 11861"/>
                  <a:gd name="T23" fmla="*/ 11868 h 56"/>
                  <a:gd name="T24" fmla="+- 0 10674 10672"/>
                  <a:gd name="T25" fmla="*/ T24 w 36"/>
                  <a:gd name="T26" fmla="+- 0 11876 11861"/>
                  <a:gd name="T27" fmla="*/ 11876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2" y="15"/>
                    </a:moveTo>
                    <a:lnTo>
                      <a:pt x="2" y="9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" name="Freeform 2240"/>
              <p:cNvSpPr>
                <a:spLocks/>
              </p:cNvSpPr>
              <p:nvPr/>
            </p:nvSpPr>
            <p:spPr bwMode="auto">
              <a:xfrm>
                <a:off x="10672" y="11861"/>
                <a:ext cx="36" cy="56"/>
              </a:xfrm>
              <a:custGeom>
                <a:avLst/>
                <a:gdLst>
                  <a:gd name="T0" fmla="+- 0 10693 10672"/>
                  <a:gd name="T1" fmla="*/ T0 w 36"/>
                  <a:gd name="T2" fmla="+- 0 11910 11861"/>
                  <a:gd name="T3" fmla="*/ 11910 h 56"/>
                  <a:gd name="T4" fmla="+- 0 10686 10672"/>
                  <a:gd name="T5" fmla="*/ T4 w 36"/>
                  <a:gd name="T6" fmla="+- 0 11910 11861"/>
                  <a:gd name="T7" fmla="*/ 11910 h 56"/>
                  <a:gd name="T8" fmla="+- 0 10686 10672"/>
                  <a:gd name="T9" fmla="*/ T8 w 36"/>
                  <a:gd name="T10" fmla="+- 0 11868 11861"/>
                  <a:gd name="T11" fmla="*/ 11868 h 56"/>
                  <a:gd name="T12" fmla="+- 0 10693 10672"/>
                  <a:gd name="T13" fmla="*/ T12 w 36"/>
                  <a:gd name="T14" fmla="+- 0 11868 11861"/>
                  <a:gd name="T15" fmla="*/ 11868 h 56"/>
                  <a:gd name="T16" fmla="+- 0 10693 10672"/>
                  <a:gd name="T17" fmla="*/ T16 w 36"/>
                  <a:gd name="T18" fmla="+- 0 11910 11861"/>
                  <a:gd name="T19" fmla="*/ 11910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49"/>
                    </a:moveTo>
                    <a:lnTo>
                      <a:pt x="14" y="4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" name="Freeform 2241"/>
              <p:cNvSpPr>
                <a:spLocks/>
              </p:cNvSpPr>
              <p:nvPr/>
            </p:nvSpPr>
            <p:spPr bwMode="auto">
              <a:xfrm>
                <a:off x="10672" y="11861"/>
                <a:ext cx="36" cy="56"/>
              </a:xfrm>
              <a:custGeom>
                <a:avLst/>
                <a:gdLst>
                  <a:gd name="T0" fmla="+- 0 10707 10672"/>
                  <a:gd name="T1" fmla="*/ T0 w 36"/>
                  <a:gd name="T2" fmla="+- 0 11916 11861"/>
                  <a:gd name="T3" fmla="*/ 11916 h 56"/>
                  <a:gd name="T4" fmla="+- 0 10672 10672"/>
                  <a:gd name="T5" fmla="*/ T4 w 36"/>
                  <a:gd name="T6" fmla="+- 0 11916 11861"/>
                  <a:gd name="T7" fmla="*/ 11916 h 56"/>
                  <a:gd name="T8" fmla="+- 0 10672 10672"/>
                  <a:gd name="T9" fmla="*/ T8 w 36"/>
                  <a:gd name="T10" fmla="+- 0 11910 11861"/>
                  <a:gd name="T11" fmla="*/ 11910 h 56"/>
                  <a:gd name="T12" fmla="+- 0 10707 10672"/>
                  <a:gd name="T13" fmla="*/ T12 w 36"/>
                  <a:gd name="T14" fmla="+- 0 11910 11861"/>
                  <a:gd name="T15" fmla="*/ 11910 h 56"/>
                  <a:gd name="T16" fmla="+- 0 10707 10672"/>
                  <a:gd name="T17" fmla="*/ T16 w 36"/>
                  <a:gd name="T18" fmla="+- 0 11916 11861"/>
                  <a:gd name="T19" fmla="*/ 11916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5"/>
                    </a:moveTo>
                    <a:lnTo>
                      <a:pt x="0" y="55"/>
                    </a:lnTo>
                    <a:lnTo>
                      <a:pt x="0" y="49"/>
                    </a:lnTo>
                    <a:lnTo>
                      <a:pt x="35" y="49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6" name="Group 2242"/>
            <p:cNvGrpSpPr>
              <a:grpSpLocks/>
            </p:cNvGrpSpPr>
            <p:nvPr/>
          </p:nvGrpSpPr>
          <p:grpSpPr bwMode="auto">
            <a:xfrm>
              <a:off x="8395" y="11781"/>
              <a:ext cx="36" cy="56"/>
              <a:chOff x="8395" y="11781"/>
              <a:chExt cx="36" cy="56"/>
            </a:xfrm>
          </p:grpSpPr>
          <p:sp>
            <p:nvSpPr>
              <p:cNvPr id="3380" name="Freeform 2243"/>
              <p:cNvSpPr>
                <a:spLocks/>
              </p:cNvSpPr>
              <p:nvPr/>
            </p:nvSpPr>
            <p:spPr bwMode="auto">
              <a:xfrm>
                <a:off x="8395" y="11781"/>
                <a:ext cx="36" cy="56"/>
              </a:xfrm>
              <a:custGeom>
                <a:avLst/>
                <a:gdLst>
                  <a:gd name="T0" fmla="+- 0 8396 8395"/>
                  <a:gd name="T1" fmla="*/ T0 w 36"/>
                  <a:gd name="T2" fmla="+- 0 11797 11781"/>
                  <a:gd name="T3" fmla="*/ 11797 h 56"/>
                  <a:gd name="T4" fmla="+- 0 8396 8395"/>
                  <a:gd name="T5" fmla="*/ T4 w 36"/>
                  <a:gd name="T6" fmla="+- 0 11790 11781"/>
                  <a:gd name="T7" fmla="*/ 11790 h 56"/>
                  <a:gd name="T8" fmla="+- 0 8409 8395"/>
                  <a:gd name="T9" fmla="*/ T8 w 36"/>
                  <a:gd name="T10" fmla="+- 0 11781 11781"/>
                  <a:gd name="T11" fmla="*/ 11781 h 56"/>
                  <a:gd name="T12" fmla="+- 0 8416 8395"/>
                  <a:gd name="T13" fmla="*/ T12 w 36"/>
                  <a:gd name="T14" fmla="+- 0 11781 11781"/>
                  <a:gd name="T15" fmla="*/ 11781 h 56"/>
                  <a:gd name="T16" fmla="+- 0 8416 8395"/>
                  <a:gd name="T17" fmla="*/ T16 w 36"/>
                  <a:gd name="T18" fmla="+- 0 11788 11781"/>
                  <a:gd name="T19" fmla="*/ 11788 h 56"/>
                  <a:gd name="T20" fmla="+- 0 8409 8395"/>
                  <a:gd name="T21" fmla="*/ T20 w 36"/>
                  <a:gd name="T22" fmla="+- 0 11788 11781"/>
                  <a:gd name="T23" fmla="*/ 11788 h 56"/>
                  <a:gd name="T24" fmla="+- 0 8396 8395"/>
                  <a:gd name="T25" fmla="*/ T24 w 36"/>
                  <a:gd name="T26" fmla="+- 0 11797 11781"/>
                  <a:gd name="T27" fmla="*/ 11797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1" y="16"/>
                    </a:moveTo>
                    <a:lnTo>
                      <a:pt x="1" y="9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" name="Freeform 2244"/>
              <p:cNvSpPr>
                <a:spLocks/>
              </p:cNvSpPr>
              <p:nvPr/>
            </p:nvSpPr>
            <p:spPr bwMode="auto">
              <a:xfrm>
                <a:off x="8395" y="11781"/>
                <a:ext cx="36" cy="56"/>
              </a:xfrm>
              <a:custGeom>
                <a:avLst/>
                <a:gdLst>
                  <a:gd name="T0" fmla="+- 0 8416 8395"/>
                  <a:gd name="T1" fmla="*/ T0 w 36"/>
                  <a:gd name="T2" fmla="+- 0 11831 11781"/>
                  <a:gd name="T3" fmla="*/ 11831 h 56"/>
                  <a:gd name="T4" fmla="+- 0 8409 8395"/>
                  <a:gd name="T5" fmla="*/ T4 w 36"/>
                  <a:gd name="T6" fmla="+- 0 11831 11781"/>
                  <a:gd name="T7" fmla="*/ 11831 h 56"/>
                  <a:gd name="T8" fmla="+- 0 8409 8395"/>
                  <a:gd name="T9" fmla="*/ T8 w 36"/>
                  <a:gd name="T10" fmla="+- 0 11788 11781"/>
                  <a:gd name="T11" fmla="*/ 11788 h 56"/>
                  <a:gd name="T12" fmla="+- 0 8416 8395"/>
                  <a:gd name="T13" fmla="*/ T12 w 36"/>
                  <a:gd name="T14" fmla="+- 0 11788 11781"/>
                  <a:gd name="T15" fmla="*/ 11788 h 56"/>
                  <a:gd name="T16" fmla="+- 0 8416 8395"/>
                  <a:gd name="T17" fmla="*/ T16 w 36"/>
                  <a:gd name="T18" fmla="+- 0 11831 11781"/>
                  <a:gd name="T19" fmla="*/ 11831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50"/>
                    </a:moveTo>
                    <a:lnTo>
                      <a:pt x="14" y="5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" name="Freeform 2245"/>
              <p:cNvSpPr>
                <a:spLocks/>
              </p:cNvSpPr>
              <p:nvPr/>
            </p:nvSpPr>
            <p:spPr bwMode="auto">
              <a:xfrm>
                <a:off x="8395" y="11781"/>
                <a:ext cx="36" cy="56"/>
              </a:xfrm>
              <a:custGeom>
                <a:avLst/>
                <a:gdLst>
                  <a:gd name="T0" fmla="+- 0 8430 8395"/>
                  <a:gd name="T1" fmla="*/ T0 w 36"/>
                  <a:gd name="T2" fmla="+- 0 11837 11781"/>
                  <a:gd name="T3" fmla="*/ 11837 h 56"/>
                  <a:gd name="T4" fmla="+- 0 8395 8395"/>
                  <a:gd name="T5" fmla="*/ T4 w 36"/>
                  <a:gd name="T6" fmla="+- 0 11837 11781"/>
                  <a:gd name="T7" fmla="*/ 11837 h 56"/>
                  <a:gd name="T8" fmla="+- 0 8395 8395"/>
                  <a:gd name="T9" fmla="*/ T8 w 36"/>
                  <a:gd name="T10" fmla="+- 0 11831 11781"/>
                  <a:gd name="T11" fmla="*/ 11831 h 56"/>
                  <a:gd name="T12" fmla="+- 0 8430 8395"/>
                  <a:gd name="T13" fmla="*/ T12 w 36"/>
                  <a:gd name="T14" fmla="+- 0 11831 11781"/>
                  <a:gd name="T15" fmla="*/ 11831 h 56"/>
                  <a:gd name="T16" fmla="+- 0 8430 8395"/>
                  <a:gd name="T17" fmla="*/ T16 w 36"/>
                  <a:gd name="T18" fmla="+- 0 11837 11781"/>
                  <a:gd name="T19" fmla="*/ 11837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6"/>
                    </a:moveTo>
                    <a:lnTo>
                      <a:pt x="0" y="56"/>
                    </a:lnTo>
                    <a:lnTo>
                      <a:pt x="0" y="50"/>
                    </a:lnTo>
                    <a:lnTo>
                      <a:pt x="35" y="50"/>
                    </a:lnTo>
                    <a:lnTo>
                      <a:pt x="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7" name="Group 2246"/>
            <p:cNvGrpSpPr>
              <a:grpSpLocks/>
            </p:cNvGrpSpPr>
            <p:nvPr/>
          </p:nvGrpSpPr>
          <p:grpSpPr bwMode="auto">
            <a:xfrm>
              <a:off x="5946" y="11834"/>
              <a:ext cx="36" cy="56"/>
              <a:chOff x="5946" y="11834"/>
              <a:chExt cx="36" cy="56"/>
            </a:xfrm>
          </p:grpSpPr>
          <p:sp>
            <p:nvSpPr>
              <p:cNvPr id="3377" name="Freeform 2247"/>
              <p:cNvSpPr>
                <a:spLocks/>
              </p:cNvSpPr>
              <p:nvPr/>
            </p:nvSpPr>
            <p:spPr bwMode="auto">
              <a:xfrm>
                <a:off x="5946" y="11834"/>
                <a:ext cx="36" cy="56"/>
              </a:xfrm>
              <a:custGeom>
                <a:avLst/>
                <a:gdLst>
                  <a:gd name="T0" fmla="+- 0 5947 5946"/>
                  <a:gd name="T1" fmla="*/ T0 w 36"/>
                  <a:gd name="T2" fmla="+- 0 11849 11834"/>
                  <a:gd name="T3" fmla="*/ 11849 h 56"/>
                  <a:gd name="T4" fmla="+- 0 5947 5946"/>
                  <a:gd name="T5" fmla="*/ T4 w 36"/>
                  <a:gd name="T6" fmla="+- 0 11843 11834"/>
                  <a:gd name="T7" fmla="*/ 11843 h 56"/>
                  <a:gd name="T8" fmla="+- 0 5960 5946"/>
                  <a:gd name="T9" fmla="*/ T8 w 36"/>
                  <a:gd name="T10" fmla="+- 0 11834 11834"/>
                  <a:gd name="T11" fmla="*/ 11834 h 56"/>
                  <a:gd name="T12" fmla="+- 0 5967 5946"/>
                  <a:gd name="T13" fmla="*/ T12 w 36"/>
                  <a:gd name="T14" fmla="+- 0 11834 11834"/>
                  <a:gd name="T15" fmla="*/ 11834 h 56"/>
                  <a:gd name="T16" fmla="+- 0 5967 5946"/>
                  <a:gd name="T17" fmla="*/ T16 w 36"/>
                  <a:gd name="T18" fmla="+- 0 11841 11834"/>
                  <a:gd name="T19" fmla="*/ 11841 h 56"/>
                  <a:gd name="T20" fmla="+- 0 5960 5946"/>
                  <a:gd name="T21" fmla="*/ T20 w 36"/>
                  <a:gd name="T22" fmla="+- 0 11841 11834"/>
                  <a:gd name="T23" fmla="*/ 11841 h 56"/>
                  <a:gd name="T24" fmla="+- 0 5947 5946"/>
                  <a:gd name="T25" fmla="*/ T24 w 36"/>
                  <a:gd name="T26" fmla="+- 0 11849 11834"/>
                  <a:gd name="T27" fmla="*/ 11849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1" y="15"/>
                    </a:moveTo>
                    <a:lnTo>
                      <a:pt x="1" y="9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8" name="Freeform 2248"/>
              <p:cNvSpPr>
                <a:spLocks/>
              </p:cNvSpPr>
              <p:nvPr/>
            </p:nvSpPr>
            <p:spPr bwMode="auto">
              <a:xfrm>
                <a:off x="5946" y="11834"/>
                <a:ext cx="36" cy="56"/>
              </a:xfrm>
              <a:custGeom>
                <a:avLst/>
                <a:gdLst>
                  <a:gd name="T0" fmla="+- 0 5967 5946"/>
                  <a:gd name="T1" fmla="*/ T0 w 36"/>
                  <a:gd name="T2" fmla="+- 0 11883 11834"/>
                  <a:gd name="T3" fmla="*/ 11883 h 56"/>
                  <a:gd name="T4" fmla="+- 0 5960 5946"/>
                  <a:gd name="T5" fmla="*/ T4 w 36"/>
                  <a:gd name="T6" fmla="+- 0 11883 11834"/>
                  <a:gd name="T7" fmla="*/ 11883 h 56"/>
                  <a:gd name="T8" fmla="+- 0 5960 5946"/>
                  <a:gd name="T9" fmla="*/ T8 w 36"/>
                  <a:gd name="T10" fmla="+- 0 11841 11834"/>
                  <a:gd name="T11" fmla="*/ 11841 h 56"/>
                  <a:gd name="T12" fmla="+- 0 5967 5946"/>
                  <a:gd name="T13" fmla="*/ T12 w 36"/>
                  <a:gd name="T14" fmla="+- 0 11841 11834"/>
                  <a:gd name="T15" fmla="*/ 11841 h 56"/>
                  <a:gd name="T16" fmla="+- 0 5967 5946"/>
                  <a:gd name="T17" fmla="*/ T16 w 36"/>
                  <a:gd name="T18" fmla="+- 0 11883 11834"/>
                  <a:gd name="T19" fmla="*/ 11883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49"/>
                    </a:moveTo>
                    <a:lnTo>
                      <a:pt x="14" y="4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" name="Freeform 2249"/>
              <p:cNvSpPr>
                <a:spLocks/>
              </p:cNvSpPr>
              <p:nvPr/>
            </p:nvSpPr>
            <p:spPr bwMode="auto">
              <a:xfrm>
                <a:off x="5946" y="11834"/>
                <a:ext cx="36" cy="56"/>
              </a:xfrm>
              <a:custGeom>
                <a:avLst/>
                <a:gdLst>
                  <a:gd name="T0" fmla="+- 0 5981 5946"/>
                  <a:gd name="T1" fmla="*/ T0 w 36"/>
                  <a:gd name="T2" fmla="+- 0 11889 11834"/>
                  <a:gd name="T3" fmla="*/ 11889 h 56"/>
                  <a:gd name="T4" fmla="+- 0 5946 5946"/>
                  <a:gd name="T5" fmla="*/ T4 w 36"/>
                  <a:gd name="T6" fmla="+- 0 11889 11834"/>
                  <a:gd name="T7" fmla="*/ 11889 h 56"/>
                  <a:gd name="T8" fmla="+- 0 5946 5946"/>
                  <a:gd name="T9" fmla="*/ T8 w 36"/>
                  <a:gd name="T10" fmla="+- 0 11883 11834"/>
                  <a:gd name="T11" fmla="*/ 11883 h 56"/>
                  <a:gd name="T12" fmla="+- 0 5981 5946"/>
                  <a:gd name="T13" fmla="*/ T12 w 36"/>
                  <a:gd name="T14" fmla="+- 0 11883 11834"/>
                  <a:gd name="T15" fmla="*/ 11883 h 56"/>
                  <a:gd name="T16" fmla="+- 0 5981 5946"/>
                  <a:gd name="T17" fmla="*/ T16 w 36"/>
                  <a:gd name="T18" fmla="+- 0 11889 11834"/>
                  <a:gd name="T19" fmla="*/ 11889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5"/>
                    </a:moveTo>
                    <a:lnTo>
                      <a:pt x="0" y="55"/>
                    </a:lnTo>
                    <a:lnTo>
                      <a:pt x="0" y="49"/>
                    </a:lnTo>
                    <a:lnTo>
                      <a:pt x="35" y="49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8" name="Group 2250"/>
            <p:cNvGrpSpPr>
              <a:grpSpLocks/>
            </p:cNvGrpSpPr>
            <p:nvPr/>
          </p:nvGrpSpPr>
          <p:grpSpPr bwMode="auto">
            <a:xfrm>
              <a:off x="6108" y="3979"/>
              <a:ext cx="36" cy="56"/>
              <a:chOff x="6108" y="3979"/>
              <a:chExt cx="36" cy="56"/>
            </a:xfrm>
          </p:grpSpPr>
          <p:sp>
            <p:nvSpPr>
              <p:cNvPr id="3374" name="Freeform 2251"/>
              <p:cNvSpPr>
                <a:spLocks/>
              </p:cNvSpPr>
              <p:nvPr/>
            </p:nvSpPr>
            <p:spPr bwMode="auto">
              <a:xfrm>
                <a:off x="6108" y="3979"/>
                <a:ext cx="36" cy="56"/>
              </a:xfrm>
              <a:custGeom>
                <a:avLst/>
                <a:gdLst>
                  <a:gd name="T0" fmla="+- 0 6110 6108"/>
                  <a:gd name="T1" fmla="*/ T0 w 36"/>
                  <a:gd name="T2" fmla="+- 0 3995 3979"/>
                  <a:gd name="T3" fmla="*/ 3995 h 56"/>
                  <a:gd name="T4" fmla="+- 0 6110 6108"/>
                  <a:gd name="T5" fmla="*/ T4 w 36"/>
                  <a:gd name="T6" fmla="+- 0 3988 3979"/>
                  <a:gd name="T7" fmla="*/ 3988 h 56"/>
                  <a:gd name="T8" fmla="+- 0 6123 6108"/>
                  <a:gd name="T9" fmla="*/ T8 w 36"/>
                  <a:gd name="T10" fmla="+- 0 3979 3979"/>
                  <a:gd name="T11" fmla="*/ 3979 h 56"/>
                  <a:gd name="T12" fmla="+- 0 6129 6108"/>
                  <a:gd name="T13" fmla="*/ T12 w 36"/>
                  <a:gd name="T14" fmla="+- 0 3979 3979"/>
                  <a:gd name="T15" fmla="*/ 3979 h 56"/>
                  <a:gd name="T16" fmla="+- 0 6129 6108"/>
                  <a:gd name="T17" fmla="*/ T16 w 36"/>
                  <a:gd name="T18" fmla="+- 0 3986 3979"/>
                  <a:gd name="T19" fmla="*/ 3986 h 56"/>
                  <a:gd name="T20" fmla="+- 0 6122 6108"/>
                  <a:gd name="T21" fmla="*/ T20 w 36"/>
                  <a:gd name="T22" fmla="+- 0 3986 3979"/>
                  <a:gd name="T23" fmla="*/ 3986 h 56"/>
                  <a:gd name="T24" fmla="+- 0 6110 6108"/>
                  <a:gd name="T25" fmla="*/ T24 w 36"/>
                  <a:gd name="T26" fmla="+- 0 3995 3979"/>
                  <a:gd name="T27" fmla="*/ 3995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" h="56">
                    <a:moveTo>
                      <a:pt x="2" y="16"/>
                    </a:moveTo>
                    <a:lnTo>
                      <a:pt x="2" y="9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5" name="Freeform 2252"/>
              <p:cNvSpPr>
                <a:spLocks/>
              </p:cNvSpPr>
              <p:nvPr/>
            </p:nvSpPr>
            <p:spPr bwMode="auto">
              <a:xfrm>
                <a:off x="6108" y="3979"/>
                <a:ext cx="36" cy="56"/>
              </a:xfrm>
              <a:custGeom>
                <a:avLst/>
                <a:gdLst>
                  <a:gd name="T0" fmla="+- 0 6129 6108"/>
                  <a:gd name="T1" fmla="*/ T0 w 36"/>
                  <a:gd name="T2" fmla="+- 0 4029 3979"/>
                  <a:gd name="T3" fmla="*/ 4029 h 56"/>
                  <a:gd name="T4" fmla="+- 0 6122 6108"/>
                  <a:gd name="T5" fmla="*/ T4 w 36"/>
                  <a:gd name="T6" fmla="+- 0 4029 3979"/>
                  <a:gd name="T7" fmla="*/ 4029 h 56"/>
                  <a:gd name="T8" fmla="+- 0 6122 6108"/>
                  <a:gd name="T9" fmla="*/ T8 w 36"/>
                  <a:gd name="T10" fmla="+- 0 3986 3979"/>
                  <a:gd name="T11" fmla="*/ 3986 h 56"/>
                  <a:gd name="T12" fmla="+- 0 6129 6108"/>
                  <a:gd name="T13" fmla="*/ T12 w 36"/>
                  <a:gd name="T14" fmla="+- 0 3986 3979"/>
                  <a:gd name="T15" fmla="*/ 3986 h 56"/>
                  <a:gd name="T16" fmla="+- 0 6129 6108"/>
                  <a:gd name="T17" fmla="*/ T16 w 36"/>
                  <a:gd name="T18" fmla="+- 0 4029 3979"/>
                  <a:gd name="T19" fmla="*/ 4029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21" y="50"/>
                    </a:moveTo>
                    <a:lnTo>
                      <a:pt x="14" y="5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6" name="Freeform 2253"/>
              <p:cNvSpPr>
                <a:spLocks/>
              </p:cNvSpPr>
              <p:nvPr/>
            </p:nvSpPr>
            <p:spPr bwMode="auto">
              <a:xfrm>
                <a:off x="6108" y="3979"/>
                <a:ext cx="36" cy="56"/>
              </a:xfrm>
              <a:custGeom>
                <a:avLst/>
                <a:gdLst>
                  <a:gd name="T0" fmla="+- 0 6143 6108"/>
                  <a:gd name="T1" fmla="*/ T0 w 36"/>
                  <a:gd name="T2" fmla="+- 0 4035 3979"/>
                  <a:gd name="T3" fmla="*/ 4035 h 56"/>
                  <a:gd name="T4" fmla="+- 0 6108 6108"/>
                  <a:gd name="T5" fmla="*/ T4 w 36"/>
                  <a:gd name="T6" fmla="+- 0 4035 3979"/>
                  <a:gd name="T7" fmla="*/ 4035 h 56"/>
                  <a:gd name="T8" fmla="+- 0 6108 6108"/>
                  <a:gd name="T9" fmla="*/ T8 w 36"/>
                  <a:gd name="T10" fmla="+- 0 4029 3979"/>
                  <a:gd name="T11" fmla="*/ 4029 h 56"/>
                  <a:gd name="T12" fmla="+- 0 6143 6108"/>
                  <a:gd name="T13" fmla="*/ T12 w 36"/>
                  <a:gd name="T14" fmla="+- 0 4029 3979"/>
                  <a:gd name="T15" fmla="*/ 4029 h 56"/>
                  <a:gd name="T16" fmla="+- 0 6143 6108"/>
                  <a:gd name="T17" fmla="*/ T16 w 36"/>
                  <a:gd name="T18" fmla="+- 0 4035 3979"/>
                  <a:gd name="T19" fmla="*/ 4035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" h="56">
                    <a:moveTo>
                      <a:pt x="35" y="56"/>
                    </a:moveTo>
                    <a:lnTo>
                      <a:pt x="0" y="56"/>
                    </a:lnTo>
                    <a:lnTo>
                      <a:pt x="0" y="50"/>
                    </a:lnTo>
                    <a:lnTo>
                      <a:pt x="35" y="50"/>
                    </a:lnTo>
                    <a:lnTo>
                      <a:pt x="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89" name="Group 2254"/>
            <p:cNvGrpSpPr>
              <a:grpSpLocks/>
            </p:cNvGrpSpPr>
            <p:nvPr/>
          </p:nvGrpSpPr>
          <p:grpSpPr bwMode="auto">
            <a:xfrm>
              <a:off x="6154" y="4026"/>
              <a:ext cx="9" cy="19"/>
              <a:chOff x="6154" y="4026"/>
              <a:chExt cx="9" cy="19"/>
            </a:xfrm>
          </p:grpSpPr>
          <p:sp>
            <p:nvSpPr>
              <p:cNvPr id="3373" name="Freeform 2255"/>
              <p:cNvSpPr>
                <a:spLocks/>
              </p:cNvSpPr>
              <p:nvPr/>
            </p:nvSpPr>
            <p:spPr bwMode="auto">
              <a:xfrm>
                <a:off x="6154" y="4026"/>
                <a:ext cx="9" cy="19"/>
              </a:xfrm>
              <a:custGeom>
                <a:avLst/>
                <a:gdLst>
                  <a:gd name="T0" fmla="+- 0 6159 6154"/>
                  <a:gd name="T1" fmla="*/ T0 w 9"/>
                  <a:gd name="T2" fmla="+- 0 4045 4026"/>
                  <a:gd name="T3" fmla="*/ 4045 h 19"/>
                  <a:gd name="T4" fmla="+- 0 6154 6154"/>
                  <a:gd name="T5" fmla="*/ T4 w 9"/>
                  <a:gd name="T6" fmla="+- 0 4045 4026"/>
                  <a:gd name="T7" fmla="*/ 4045 h 19"/>
                  <a:gd name="T8" fmla="+- 0 6156 6154"/>
                  <a:gd name="T9" fmla="*/ T8 w 9"/>
                  <a:gd name="T10" fmla="+- 0 4042 4026"/>
                  <a:gd name="T11" fmla="*/ 4042 h 19"/>
                  <a:gd name="T12" fmla="+- 0 6158 6154"/>
                  <a:gd name="T13" fmla="*/ T12 w 9"/>
                  <a:gd name="T14" fmla="+- 0 4039 4026"/>
                  <a:gd name="T15" fmla="*/ 4039 h 19"/>
                  <a:gd name="T16" fmla="+- 0 6158 6154"/>
                  <a:gd name="T17" fmla="*/ T16 w 9"/>
                  <a:gd name="T18" fmla="+- 0 4035 4026"/>
                  <a:gd name="T19" fmla="*/ 4035 h 19"/>
                  <a:gd name="T20" fmla="+- 0 6154 6154"/>
                  <a:gd name="T21" fmla="*/ T20 w 9"/>
                  <a:gd name="T22" fmla="+- 0 4035 4026"/>
                  <a:gd name="T23" fmla="*/ 4035 h 19"/>
                  <a:gd name="T24" fmla="+- 0 6154 6154"/>
                  <a:gd name="T25" fmla="*/ T24 w 9"/>
                  <a:gd name="T26" fmla="+- 0 4026 4026"/>
                  <a:gd name="T27" fmla="*/ 4026 h 19"/>
                  <a:gd name="T28" fmla="+- 0 6162 6154"/>
                  <a:gd name="T29" fmla="*/ T28 w 9"/>
                  <a:gd name="T30" fmla="+- 0 4026 4026"/>
                  <a:gd name="T31" fmla="*/ 4026 h 19"/>
                  <a:gd name="T32" fmla="+- 0 6163 6154"/>
                  <a:gd name="T33" fmla="*/ T32 w 9"/>
                  <a:gd name="T34" fmla="+- 0 4034 4026"/>
                  <a:gd name="T35" fmla="*/ 4034 h 19"/>
                  <a:gd name="T36" fmla="+- 0 6162 6154"/>
                  <a:gd name="T37" fmla="*/ T36 w 9"/>
                  <a:gd name="T38" fmla="+- 0 4041 4026"/>
                  <a:gd name="T39" fmla="*/ 4041 h 19"/>
                  <a:gd name="T40" fmla="+- 0 6159 6154"/>
                  <a:gd name="T41" fmla="*/ T40 w 9"/>
                  <a:gd name="T42" fmla="+- 0 4045 4026"/>
                  <a:gd name="T43" fmla="*/ 4045 h 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" h="19">
                    <a:moveTo>
                      <a:pt x="5" y="19"/>
                    </a:moveTo>
                    <a:lnTo>
                      <a:pt x="0" y="19"/>
                    </a:lnTo>
                    <a:lnTo>
                      <a:pt x="2" y="16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9" y="8"/>
                    </a:lnTo>
                    <a:lnTo>
                      <a:pt x="8" y="15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0" name="Group 2256"/>
            <p:cNvGrpSpPr>
              <a:grpSpLocks/>
            </p:cNvGrpSpPr>
            <p:nvPr/>
          </p:nvGrpSpPr>
          <p:grpSpPr bwMode="auto">
            <a:xfrm>
              <a:off x="6187" y="3978"/>
              <a:ext cx="39" cy="57"/>
              <a:chOff x="6187" y="3978"/>
              <a:chExt cx="39" cy="57"/>
            </a:xfrm>
          </p:grpSpPr>
          <p:sp>
            <p:nvSpPr>
              <p:cNvPr id="3368" name="Freeform 2257"/>
              <p:cNvSpPr>
                <a:spLocks/>
              </p:cNvSpPr>
              <p:nvPr/>
            </p:nvSpPr>
            <p:spPr bwMode="auto">
              <a:xfrm>
                <a:off x="6187" y="3978"/>
                <a:ext cx="39" cy="57"/>
              </a:xfrm>
              <a:custGeom>
                <a:avLst/>
                <a:gdLst>
                  <a:gd name="T0" fmla="+- 0 6195 6187"/>
                  <a:gd name="T1" fmla="*/ T0 w 39"/>
                  <a:gd name="T2" fmla="+- 0 3993 3978"/>
                  <a:gd name="T3" fmla="*/ 3993 h 57"/>
                  <a:gd name="T4" fmla="+- 0 6188 6187"/>
                  <a:gd name="T5" fmla="*/ T4 w 39"/>
                  <a:gd name="T6" fmla="+- 0 3993 3978"/>
                  <a:gd name="T7" fmla="*/ 3993 h 57"/>
                  <a:gd name="T8" fmla="+- 0 6189 6187"/>
                  <a:gd name="T9" fmla="*/ T8 w 39"/>
                  <a:gd name="T10" fmla="+- 0 3983 3978"/>
                  <a:gd name="T11" fmla="*/ 3983 h 57"/>
                  <a:gd name="T12" fmla="+- 0 6196 6187"/>
                  <a:gd name="T13" fmla="*/ T12 w 39"/>
                  <a:gd name="T14" fmla="+- 0 3978 3978"/>
                  <a:gd name="T15" fmla="*/ 3978 h 57"/>
                  <a:gd name="T16" fmla="+- 0 6217 6187"/>
                  <a:gd name="T17" fmla="*/ T16 w 39"/>
                  <a:gd name="T18" fmla="+- 0 3978 3978"/>
                  <a:gd name="T19" fmla="*/ 3978 h 57"/>
                  <a:gd name="T20" fmla="+- 0 6224 6187"/>
                  <a:gd name="T21" fmla="*/ T20 w 39"/>
                  <a:gd name="T22" fmla="+- 0 3983 3978"/>
                  <a:gd name="T23" fmla="*/ 3983 h 57"/>
                  <a:gd name="T24" fmla="+- 0 6224 6187"/>
                  <a:gd name="T25" fmla="*/ T24 w 39"/>
                  <a:gd name="T26" fmla="+- 0 3984 3978"/>
                  <a:gd name="T27" fmla="*/ 3984 h 57"/>
                  <a:gd name="T28" fmla="+- 0 6200 6187"/>
                  <a:gd name="T29" fmla="*/ T28 w 39"/>
                  <a:gd name="T30" fmla="+- 0 3984 3978"/>
                  <a:gd name="T31" fmla="*/ 3984 h 57"/>
                  <a:gd name="T32" fmla="+- 0 6196 6187"/>
                  <a:gd name="T33" fmla="*/ T32 w 39"/>
                  <a:gd name="T34" fmla="+- 0 3987 3978"/>
                  <a:gd name="T35" fmla="*/ 3987 h 57"/>
                  <a:gd name="T36" fmla="+- 0 6195 6187"/>
                  <a:gd name="T37" fmla="*/ T36 w 39"/>
                  <a:gd name="T38" fmla="+- 0 3993 3978"/>
                  <a:gd name="T39" fmla="*/ 3993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9" h="57">
                    <a:moveTo>
                      <a:pt x="8" y="15"/>
                    </a:moveTo>
                    <a:lnTo>
                      <a:pt x="1" y="15"/>
                    </a:lnTo>
                    <a:lnTo>
                      <a:pt x="2" y="5"/>
                    </a:lnTo>
                    <a:lnTo>
                      <a:pt x="9" y="0"/>
                    </a:lnTo>
                    <a:lnTo>
                      <a:pt x="30" y="0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9" name="Freeform 2258"/>
              <p:cNvSpPr>
                <a:spLocks/>
              </p:cNvSpPr>
              <p:nvPr/>
            </p:nvSpPr>
            <p:spPr bwMode="auto">
              <a:xfrm>
                <a:off x="6187" y="3978"/>
                <a:ext cx="39" cy="57"/>
              </a:xfrm>
              <a:custGeom>
                <a:avLst/>
                <a:gdLst>
                  <a:gd name="T0" fmla="+- 0 6221 6187"/>
                  <a:gd name="T1" fmla="*/ T0 w 39"/>
                  <a:gd name="T2" fmla="+- 0 4003 3978"/>
                  <a:gd name="T3" fmla="*/ 4003 h 57"/>
                  <a:gd name="T4" fmla="+- 0 6209 6187"/>
                  <a:gd name="T5" fmla="*/ T4 w 39"/>
                  <a:gd name="T6" fmla="+- 0 4003 3978"/>
                  <a:gd name="T7" fmla="*/ 4003 h 57"/>
                  <a:gd name="T8" fmla="+- 0 6217 6187"/>
                  <a:gd name="T9" fmla="*/ T8 w 39"/>
                  <a:gd name="T10" fmla="+- 0 4002 3978"/>
                  <a:gd name="T11" fmla="*/ 4002 h 57"/>
                  <a:gd name="T12" fmla="+- 0 6217 6187"/>
                  <a:gd name="T13" fmla="*/ T12 w 39"/>
                  <a:gd name="T14" fmla="+- 0 3988 3978"/>
                  <a:gd name="T15" fmla="*/ 3988 h 57"/>
                  <a:gd name="T16" fmla="+- 0 6213 6187"/>
                  <a:gd name="T17" fmla="*/ T16 w 39"/>
                  <a:gd name="T18" fmla="+- 0 3984 3978"/>
                  <a:gd name="T19" fmla="*/ 3984 h 57"/>
                  <a:gd name="T20" fmla="+- 0 6224 6187"/>
                  <a:gd name="T21" fmla="*/ T20 w 39"/>
                  <a:gd name="T22" fmla="+- 0 3984 3978"/>
                  <a:gd name="T23" fmla="*/ 3984 h 57"/>
                  <a:gd name="T24" fmla="+- 0 6224 6187"/>
                  <a:gd name="T25" fmla="*/ T24 w 39"/>
                  <a:gd name="T26" fmla="+- 0 4001 3978"/>
                  <a:gd name="T27" fmla="*/ 4001 h 57"/>
                  <a:gd name="T28" fmla="+- 0 6221 6187"/>
                  <a:gd name="T29" fmla="*/ T28 w 39"/>
                  <a:gd name="T30" fmla="+- 0 4003 3978"/>
                  <a:gd name="T31" fmla="*/ 4003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9" h="57">
                    <a:moveTo>
                      <a:pt x="34" y="25"/>
                    </a:moveTo>
                    <a:lnTo>
                      <a:pt x="22" y="25"/>
                    </a:lnTo>
                    <a:lnTo>
                      <a:pt x="30" y="24"/>
                    </a:lnTo>
                    <a:lnTo>
                      <a:pt x="30" y="10"/>
                    </a:lnTo>
                    <a:lnTo>
                      <a:pt x="26" y="6"/>
                    </a:lnTo>
                    <a:lnTo>
                      <a:pt x="37" y="6"/>
                    </a:lnTo>
                    <a:lnTo>
                      <a:pt x="37" y="23"/>
                    </a:lnTo>
                    <a:lnTo>
                      <a:pt x="34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0" name="Freeform 2259"/>
              <p:cNvSpPr>
                <a:spLocks/>
              </p:cNvSpPr>
              <p:nvPr/>
            </p:nvSpPr>
            <p:spPr bwMode="auto">
              <a:xfrm>
                <a:off x="6187" y="3978"/>
                <a:ext cx="39" cy="57"/>
              </a:xfrm>
              <a:custGeom>
                <a:avLst/>
                <a:gdLst>
                  <a:gd name="T0" fmla="+- 0 6200 6187"/>
                  <a:gd name="T1" fmla="*/ T0 w 39"/>
                  <a:gd name="T2" fmla="+- 0 4009 3978"/>
                  <a:gd name="T3" fmla="*/ 4009 h 57"/>
                  <a:gd name="T4" fmla="+- 0 6200 6187"/>
                  <a:gd name="T5" fmla="*/ T4 w 39"/>
                  <a:gd name="T6" fmla="+- 0 4003 3978"/>
                  <a:gd name="T7" fmla="*/ 4003 h 57"/>
                  <a:gd name="T8" fmla="+- 0 6209 6187"/>
                  <a:gd name="T9" fmla="*/ T8 w 39"/>
                  <a:gd name="T10" fmla="+- 0 4003 3978"/>
                  <a:gd name="T11" fmla="*/ 4003 h 57"/>
                  <a:gd name="T12" fmla="+- 0 6221 6187"/>
                  <a:gd name="T13" fmla="*/ T12 w 39"/>
                  <a:gd name="T14" fmla="+- 0 4003 3978"/>
                  <a:gd name="T15" fmla="*/ 4003 h 57"/>
                  <a:gd name="T16" fmla="+- 0 6219 6187"/>
                  <a:gd name="T17" fmla="*/ T16 w 39"/>
                  <a:gd name="T18" fmla="+- 0 4005 3978"/>
                  <a:gd name="T19" fmla="*/ 4005 h 57"/>
                  <a:gd name="T20" fmla="+- 0 6212 6187"/>
                  <a:gd name="T21" fmla="*/ T20 w 39"/>
                  <a:gd name="T22" fmla="+- 0 4006 3978"/>
                  <a:gd name="T23" fmla="*/ 4006 h 57"/>
                  <a:gd name="T24" fmla="+- 0 6220 6187"/>
                  <a:gd name="T25" fmla="*/ T24 w 39"/>
                  <a:gd name="T26" fmla="+- 0 4007 3978"/>
                  <a:gd name="T27" fmla="*/ 4007 h 57"/>
                  <a:gd name="T28" fmla="+- 0 6222 6187"/>
                  <a:gd name="T29" fmla="*/ T28 w 39"/>
                  <a:gd name="T30" fmla="+- 0 4009 3978"/>
                  <a:gd name="T31" fmla="*/ 4009 h 57"/>
                  <a:gd name="T32" fmla="+- 0 6210 6187"/>
                  <a:gd name="T33" fmla="*/ T32 w 39"/>
                  <a:gd name="T34" fmla="+- 0 4009 3978"/>
                  <a:gd name="T35" fmla="*/ 4009 h 57"/>
                  <a:gd name="T36" fmla="+- 0 6200 6187"/>
                  <a:gd name="T37" fmla="*/ T36 w 39"/>
                  <a:gd name="T38" fmla="+- 0 4009 3978"/>
                  <a:gd name="T39" fmla="*/ 4009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9" h="57">
                    <a:moveTo>
                      <a:pt x="13" y="31"/>
                    </a:moveTo>
                    <a:lnTo>
                      <a:pt x="13" y="25"/>
                    </a:lnTo>
                    <a:lnTo>
                      <a:pt x="22" y="25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25" y="28"/>
                    </a:lnTo>
                    <a:lnTo>
                      <a:pt x="33" y="29"/>
                    </a:lnTo>
                    <a:lnTo>
                      <a:pt x="35" y="31"/>
                    </a:lnTo>
                    <a:lnTo>
                      <a:pt x="23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1" name="Freeform 2260"/>
              <p:cNvSpPr>
                <a:spLocks/>
              </p:cNvSpPr>
              <p:nvPr/>
            </p:nvSpPr>
            <p:spPr bwMode="auto">
              <a:xfrm>
                <a:off x="6187" y="3978"/>
                <a:ext cx="39" cy="57"/>
              </a:xfrm>
              <a:custGeom>
                <a:avLst/>
                <a:gdLst>
                  <a:gd name="T0" fmla="+- 0 6218 6187"/>
                  <a:gd name="T1" fmla="*/ T0 w 39"/>
                  <a:gd name="T2" fmla="+- 0 4030 3978"/>
                  <a:gd name="T3" fmla="*/ 4030 h 57"/>
                  <a:gd name="T4" fmla="+- 0 6214 6187"/>
                  <a:gd name="T5" fmla="*/ T4 w 39"/>
                  <a:gd name="T6" fmla="+- 0 4030 3978"/>
                  <a:gd name="T7" fmla="*/ 4030 h 57"/>
                  <a:gd name="T8" fmla="+- 0 6218 6187"/>
                  <a:gd name="T9" fmla="*/ T8 w 39"/>
                  <a:gd name="T10" fmla="+- 0 4026 3978"/>
                  <a:gd name="T11" fmla="*/ 4026 h 57"/>
                  <a:gd name="T12" fmla="+- 0 6218 6187"/>
                  <a:gd name="T13" fmla="*/ T12 w 39"/>
                  <a:gd name="T14" fmla="+- 0 4011 3978"/>
                  <a:gd name="T15" fmla="*/ 4011 h 57"/>
                  <a:gd name="T16" fmla="+- 0 6210 6187"/>
                  <a:gd name="T17" fmla="*/ T16 w 39"/>
                  <a:gd name="T18" fmla="+- 0 4009 3978"/>
                  <a:gd name="T19" fmla="*/ 4009 h 57"/>
                  <a:gd name="T20" fmla="+- 0 6222 6187"/>
                  <a:gd name="T21" fmla="*/ T20 w 39"/>
                  <a:gd name="T22" fmla="+- 0 4009 3978"/>
                  <a:gd name="T23" fmla="*/ 4009 h 57"/>
                  <a:gd name="T24" fmla="+- 0 6225 6187"/>
                  <a:gd name="T25" fmla="*/ T24 w 39"/>
                  <a:gd name="T26" fmla="+- 0 4011 3978"/>
                  <a:gd name="T27" fmla="*/ 4011 h 57"/>
                  <a:gd name="T28" fmla="+- 0 6225 6187"/>
                  <a:gd name="T29" fmla="*/ T28 w 39"/>
                  <a:gd name="T30" fmla="+- 0 4019 3978"/>
                  <a:gd name="T31" fmla="*/ 4019 h 57"/>
                  <a:gd name="T32" fmla="+- 0 6218 6187"/>
                  <a:gd name="T33" fmla="*/ T32 w 39"/>
                  <a:gd name="T34" fmla="+- 0 4030 3978"/>
                  <a:gd name="T35" fmla="*/ 4030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9" h="57">
                    <a:moveTo>
                      <a:pt x="31" y="52"/>
                    </a:moveTo>
                    <a:lnTo>
                      <a:pt x="27" y="52"/>
                    </a:lnTo>
                    <a:lnTo>
                      <a:pt x="31" y="48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35" y="31"/>
                    </a:lnTo>
                    <a:lnTo>
                      <a:pt x="38" y="33"/>
                    </a:lnTo>
                    <a:lnTo>
                      <a:pt x="38" y="41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2" name="Freeform 2261"/>
              <p:cNvSpPr>
                <a:spLocks/>
              </p:cNvSpPr>
              <p:nvPr/>
            </p:nvSpPr>
            <p:spPr bwMode="auto">
              <a:xfrm>
                <a:off x="6187" y="3978"/>
                <a:ext cx="39" cy="57"/>
              </a:xfrm>
              <a:custGeom>
                <a:avLst/>
                <a:gdLst>
                  <a:gd name="T0" fmla="+- 0 6214 6187"/>
                  <a:gd name="T1" fmla="*/ T0 w 39"/>
                  <a:gd name="T2" fmla="+- 0 4034 3978"/>
                  <a:gd name="T3" fmla="*/ 4034 h 57"/>
                  <a:gd name="T4" fmla="+- 0 6195 6187"/>
                  <a:gd name="T5" fmla="*/ T4 w 39"/>
                  <a:gd name="T6" fmla="+- 0 4033 3978"/>
                  <a:gd name="T7" fmla="*/ 4033 h 57"/>
                  <a:gd name="T8" fmla="+- 0 6188 6187"/>
                  <a:gd name="T9" fmla="*/ T8 w 39"/>
                  <a:gd name="T10" fmla="+- 0 4024 3978"/>
                  <a:gd name="T11" fmla="*/ 4024 h 57"/>
                  <a:gd name="T12" fmla="+- 0 6187 6187"/>
                  <a:gd name="T13" fmla="*/ T12 w 39"/>
                  <a:gd name="T14" fmla="+- 0 4022 3978"/>
                  <a:gd name="T15" fmla="*/ 4022 h 57"/>
                  <a:gd name="T16" fmla="+- 0 6187 6187"/>
                  <a:gd name="T17" fmla="*/ T16 w 39"/>
                  <a:gd name="T18" fmla="+- 0 4020 3978"/>
                  <a:gd name="T19" fmla="*/ 4020 h 57"/>
                  <a:gd name="T20" fmla="+- 0 6194 6187"/>
                  <a:gd name="T21" fmla="*/ T20 w 39"/>
                  <a:gd name="T22" fmla="+- 0 4020 3978"/>
                  <a:gd name="T23" fmla="*/ 4020 h 57"/>
                  <a:gd name="T24" fmla="+- 0 6196 6187"/>
                  <a:gd name="T25" fmla="*/ T24 w 39"/>
                  <a:gd name="T26" fmla="+- 0 4026 3978"/>
                  <a:gd name="T27" fmla="*/ 4026 h 57"/>
                  <a:gd name="T28" fmla="+- 0 6199 6187"/>
                  <a:gd name="T29" fmla="*/ T28 w 39"/>
                  <a:gd name="T30" fmla="+- 0 4030 3978"/>
                  <a:gd name="T31" fmla="*/ 4030 h 57"/>
                  <a:gd name="T32" fmla="+- 0 6218 6187"/>
                  <a:gd name="T33" fmla="*/ T32 w 39"/>
                  <a:gd name="T34" fmla="+- 0 4030 3978"/>
                  <a:gd name="T35" fmla="*/ 4030 h 57"/>
                  <a:gd name="T36" fmla="+- 0 6214 6187"/>
                  <a:gd name="T37" fmla="*/ T36 w 39"/>
                  <a:gd name="T38" fmla="+- 0 4034 3978"/>
                  <a:gd name="T39" fmla="*/ 4034 h 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9" h="57">
                    <a:moveTo>
                      <a:pt x="27" y="56"/>
                    </a:moveTo>
                    <a:lnTo>
                      <a:pt x="8" y="55"/>
                    </a:lnTo>
                    <a:lnTo>
                      <a:pt x="1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9" y="48"/>
                    </a:lnTo>
                    <a:lnTo>
                      <a:pt x="12" y="52"/>
                    </a:lnTo>
                    <a:lnTo>
                      <a:pt x="31" y="52"/>
                    </a:lnTo>
                    <a:lnTo>
                      <a:pt x="27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286" name="Picture 2262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2" y="10278"/>
                <a:ext cx="2101" cy="3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7" name="Picture 2263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98" y="13531"/>
                <a:ext cx="881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8" name="Picture 2264"/>
              <p:cNvPicPr>
                <a:picLocks noChangeAspect="1" noChangeArrowheads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4" y="13547"/>
                <a:ext cx="811" cy="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89" name="Picture 2265"/>
              <p:cNvPicPr>
                <a:picLocks noChangeAspect="1" noChangeArrowheads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0" y="13552"/>
                <a:ext cx="730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91" name="Group 2266"/>
            <p:cNvGrpSpPr>
              <a:grpSpLocks/>
            </p:cNvGrpSpPr>
            <p:nvPr/>
          </p:nvGrpSpPr>
          <p:grpSpPr bwMode="auto">
            <a:xfrm>
              <a:off x="12870" y="11790"/>
              <a:ext cx="2236" cy="1710"/>
              <a:chOff x="12870" y="11790"/>
              <a:chExt cx="2236" cy="1710"/>
            </a:xfrm>
          </p:grpSpPr>
          <p:sp>
            <p:nvSpPr>
              <p:cNvPr id="3367" name="Freeform 2267"/>
              <p:cNvSpPr>
                <a:spLocks/>
              </p:cNvSpPr>
              <p:nvPr/>
            </p:nvSpPr>
            <p:spPr bwMode="auto">
              <a:xfrm>
                <a:off x="12870" y="11790"/>
                <a:ext cx="2236" cy="1710"/>
              </a:xfrm>
              <a:custGeom>
                <a:avLst/>
                <a:gdLst>
                  <a:gd name="T0" fmla="+- 0 15095 12870"/>
                  <a:gd name="T1" fmla="*/ T0 w 2236"/>
                  <a:gd name="T2" fmla="+- 0 13500 11790"/>
                  <a:gd name="T3" fmla="*/ 13500 h 1710"/>
                  <a:gd name="T4" fmla="+- 0 12880 12870"/>
                  <a:gd name="T5" fmla="*/ T4 w 2236"/>
                  <a:gd name="T6" fmla="+- 0 13500 11790"/>
                  <a:gd name="T7" fmla="*/ 13500 h 1710"/>
                  <a:gd name="T8" fmla="+- 0 12870 12870"/>
                  <a:gd name="T9" fmla="*/ T8 w 2236"/>
                  <a:gd name="T10" fmla="+- 0 13490 11790"/>
                  <a:gd name="T11" fmla="*/ 13490 h 1710"/>
                  <a:gd name="T12" fmla="+- 0 12870 12870"/>
                  <a:gd name="T13" fmla="*/ T12 w 2236"/>
                  <a:gd name="T14" fmla="+- 0 11800 11790"/>
                  <a:gd name="T15" fmla="*/ 11800 h 1710"/>
                  <a:gd name="T16" fmla="+- 0 12880 12870"/>
                  <a:gd name="T17" fmla="*/ T16 w 2236"/>
                  <a:gd name="T18" fmla="+- 0 11790 11790"/>
                  <a:gd name="T19" fmla="*/ 11790 h 1710"/>
                  <a:gd name="T20" fmla="+- 0 15095 12870"/>
                  <a:gd name="T21" fmla="*/ T20 w 2236"/>
                  <a:gd name="T22" fmla="+- 0 11790 11790"/>
                  <a:gd name="T23" fmla="*/ 11790 h 1710"/>
                  <a:gd name="T24" fmla="+- 0 15105 12870"/>
                  <a:gd name="T25" fmla="*/ T24 w 2236"/>
                  <a:gd name="T26" fmla="+- 0 11800 11790"/>
                  <a:gd name="T27" fmla="*/ 11800 h 1710"/>
                  <a:gd name="T28" fmla="+- 0 15105 12870"/>
                  <a:gd name="T29" fmla="*/ T28 w 2236"/>
                  <a:gd name="T30" fmla="+- 0 13490 11790"/>
                  <a:gd name="T31" fmla="*/ 13490 h 1710"/>
                  <a:gd name="T32" fmla="+- 0 15095 12870"/>
                  <a:gd name="T33" fmla="*/ T32 w 2236"/>
                  <a:gd name="T34" fmla="+- 0 13500 11790"/>
                  <a:gd name="T35" fmla="*/ 13500 h 17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236" h="1710">
                    <a:moveTo>
                      <a:pt x="2225" y="1710"/>
                    </a:moveTo>
                    <a:lnTo>
                      <a:pt x="10" y="1710"/>
                    </a:lnTo>
                    <a:lnTo>
                      <a:pt x="0" y="170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225" y="0"/>
                    </a:lnTo>
                    <a:lnTo>
                      <a:pt x="2235" y="10"/>
                    </a:lnTo>
                    <a:lnTo>
                      <a:pt x="2235" y="1700"/>
                    </a:lnTo>
                    <a:lnTo>
                      <a:pt x="2225" y="17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2" name="Group 2268"/>
            <p:cNvGrpSpPr>
              <a:grpSpLocks/>
            </p:cNvGrpSpPr>
            <p:nvPr/>
          </p:nvGrpSpPr>
          <p:grpSpPr bwMode="auto">
            <a:xfrm>
              <a:off x="12870" y="11790"/>
              <a:ext cx="2236" cy="1710"/>
              <a:chOff x="12870" y="11790"/>
              <a:chExt cx="2236" cy="1710"/>
            </a:xfrm>
          </p:grpSpPr>
          <p:sp>
            <p:nvSpPr>
              <p:cNvPr id="3366" name="Freeform 2269"/>
              <p:cNvSpPr>
                <a:spLocks/>
              </p:cNvSpPr>
              <p:nvPr/>
            </p:nvSpPr>
            <p:spPr bwMode="auto">
              <a:xfrm>
                <a:off x="12870" y="11790"/>
                <a:ext cx="2236" cy="1710"/>
              </a:xfrm>
              <a:custGeom>
                <a:avLst/>
                <a:gdLst>
                  <a:gd name="T0" fmla="+- 0 12870 12870"/>
                  <a:gd name="T1" fmla="*/ T0 w 2236"/>
                  <a:gd name="T2" fmla="+- 0 11812 11790"/>
                  <a:gd name="T3" fmla="*/ 11812 h 1710"/>
                  <a:gd name="T4" fmla="+- 0 12870 12870"/>
                  <a:gd name="T5" fmla="*/ T4 w 2236"/>
                  <a:gd name="T6" fmla="+- 0 11800 11790"/>
                  <a:gd name="T7" fmla="*/ 11800 h 1710"/>
                  <a:gd name="T8" fmla="+- 0 12880 12870"/>
                  <a:gd name="T9" fmla="*/ T8 w 2236"/>
                  <a:gd name="T10" fmla="+- 0 11790 11790"/>
                  <a:gd name="T11" fmla="*/ 11790 h 1710"/>
                  <a:gd name="T12" fmla="+- 0 12893 12870"/>
                  <a:gd name="T13" fmla="*/ T12 w 2236"/>
                  <a:gd name="T14" fmla="+- 0 11790 11790"/>
                  <a:gd name="T15" fmla="*/ 11790 h 1710"/>
                  <a:gd name="T16" fmla="+- 0 15083 12870"/>
                  <a:gd name="T17" fmla="*/ T16 w 2236"/>
                  <a:gd name="T18" fmla="+- 0 11790 11790"/>
                  <a:gd name="T19" fmla="*/ 11790 h 1710"/>
                  <a:gd name="T20" fmla="+- 0 15095 12870"/>
                  <a:gd name="T21" fmla="*/ T20 w 2236"/>
                  <a:gd name="T22" fmla="+- 0 11790 11790"/>
                  <a:gd name="T23" fmla="*/ 11790 h 1710"/>
                  <a:gd name="T24" fmla="+- 0 15105 12870"/>
                  <a:gd name="T25" fmla="*/ T24 w 2236"/>
                  <a:gd name="T26" fmla="+- 0 11800 11790"/>
                  <a:gd name="T27" fmla="*/ 11800 h 1710"/>
                  <a:gd name="T28" fmla="+- 0 15105 12870"/>
                  <a:gd name="T29" fmla="*/ T28 w 2236"/>
                  <a:gd name="T30" fmla="+- 0 11812 11790"/>
                  <a:gd name="T31" fmla="*/ 11812 h 1710"/>
                  <a:gd name="T32" fmla="+- 0 15105 12870"/>
                  <a:gd name="T33" fmla="*/ T32 w 2236"/>
                  <a:gd name="T34" fmla="+- 0 13477 11790"/>
                  <a:gd name="T35" fmla="*/ 13477 h 1710"/>
                  <a:gd name="T36" fmla="+- 0 15105 12870"/>
                  <a:gd name="T37" fmla="*/ T36 w 2236"/>
                  <a:gd name="T38" fmla="+- 0 13490 11790"/>
                  <a:gd name="T39" fmla="*/ 13490 h 1710"/>
                  <a:gd name="T40" fmla="+- 0 15095 12870"/>
                  <a:gd name="T41" fmla="*/ T40 w 2236"/>
                  <a:gd name="T42" fmla="+- 0 13500 11790"/>
                  <a:gd name="T43" fmla="*/ 13500 h 1710"/>
                  <a:gd name="T44" fmla="+- 0 15083 12870"/>
                  <a:gd name="T45" fmla="*/ T44 w 2236"/>
                  <a:gd name="T46" fmla="+- 0 13500 11790"/>
                  <a:gd name="T47" fmla="*/ 13500 h 1710"/>
                  <a:gd name="T48" fmla="+- 0 12893 12870"/>
                  <a:gd name="T49" fmla="*/ T48 w 2236"/>
                  <a:gd name="T50" fmla="+- 0 13500 11790"/>
                  <a:gd name="T51" fmla="*/ 13500 h 1710"/>
                  <a:gd name="T52" fmla="+- 0 12880 12870"/>
                  <a:gd name="T53" fmla="*/ T52 w 2236"/>
                  <a:gd name="T54" fmla="+- 0 13500 11790"/>
                  <a:gd name="T55" fmla="*/ 13500 h 1710"/>
                  <a:gd name="T56" fmla="+- 0 12870 12870"/>
                  <a:gd name="T57" fmla="*/ T56 w 2236"/>
                  <a:gd name="T58" fmla="+- 0 13490 11790"/>
                  <a:gd name="T59" fmla="*/ 13490 h 1710"/>
                  <a:gd name="T60" fmla="+- 0 12870 12870"/>
                  <a:gd name="T61" fmla="*/ T60 w 2236"/>
                  <a:gd name="T62" fmla="+- 0 13477 11790"/>
                  <a:gd name="T63" fmla="*/ 13477 h 1710"/>
                  <a:gd name="T64" fmla="+- 0 12870 12870"/>
                  <a:gd name="T65" fmla="*/ T64 w 2236"/>
                  <a:gd name="T66" fmla="+- 0 11812 11790"/>
                  <a:gd name="T67" fmla="*/ 11812 h 17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236" h="1710">
                    <a:moveTo>
                      <a:pt x="0" y="22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2213" y="0"/>
                    </a:lnTo>
                    <a:lnTo>
                      <a:pt x="2225" y="0"/>
                    </a:lnTo>
                    <a:lnTo>
                      <a:pt x="2235" y="10"/>
                    </a:lnTo>
                    <a:lnTo>
                      <a:pt x="2235" y="22"/>
                    </a:lnTo>
                    <a:lnTo>
                      <a:pt x="2235" y="1687"/>
                    </a:lnTo>
                    <a:lnTo>
                      <a:pt x="2235" y="1700"/>
                    </a:lnTo>
                    <a:lnTo>
                      <a:pt x="2225" y="1710"/>
                    </a:lnTo>
                    <a:lnTo>
                      <a:pt x="2213" y="1710"/>
                    </a:lnTo>
                    <a:lnTo>
                      <a:pt x="23" y="1710"/>
                    </a:lnTo>
                    <a:lnTo>
                      <a:pt x="10" y="1710"/>
                    </a:lnTo>
                    <a:lnTo>
                      <a:pt x="0" y="1700"/>
                    </a:lnTo>
                    <a:lnTo>
                      <a:pt x="0" y="1687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75">
                <a:solidFill>
                  <a:srgbClr val="C82C3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3" name="Group 2270"/>
            <p:cNvGrpSpPr>
              <a:grpSpLocks/>
            </p:cNvGrpSpPr>
            <p:nvPr/>
          </p:nvGrpSpPr>
          <p:grpSpPr bwMode="auto">
            <a:xfrm>
              <a:off x="13350" y="13160"/>
              <a:ext cx="186" cy="192"/>
              <a:chOff x="13350" y="13160"/>
              <a:chExt cx="186" cy="192"/>
            </a:xfrm>
          </p:grpSpPr>
          <p:sp>
            <p:nvSpPr>
              <p:cNvPr id="3362" name="Freeform 2271"/>
              <p:cNvSpPr>
                <a:spLocks/>
              </p:cNvSpPr>
              <p:nvPr/>
            </p:nvSpPr>
            <p:spPr bwMode="auto">
              <a:xfrm>
                <a:off x="13350" y="13160"/>
                <a:ext cx="186" cy="192"/>
              </a:xfrm>
              <a:custGeom>
                <a:avLst/>
                <a:gdLst>
                  <a:gd name="T0" fmla="+- 0 13373 13350"/>
                  <a:gd name="T1" fmla="*/ T0 w 186"/>
                  <a:gd name="T2" fmla="+- 0 13352 13160"/>
                  <a:gd name="T3" fmla="*/ 13352 h 192"/>
                  <a:gd name="T4" fmla="+- 0 13350 13350"/>
                  <a:gd name="T5" fmla="*/ T4 w 186"/>
                  <a:gd name="T6" fmla="+- 0 13352 13160"/>
                  <a:gd name="T7" fmla="*/ 13352 h 192"/>
                  <a:gd name="T8" fmla="+- 0 13350 13350"/>
                  <a:gd name="T9" fmla="*/ T8 w 186"/>
                  <a:gd name="T10" fmla="+- 0 13160 13160"/>
                  <a:gd name="T11" fmla="*/ 13160 h 192"/>
                  <a:gd name="T12" fmla="+- 0 13384 13350"/>
                  <a:gd name="T13" fmla="*/ T12 w 186"/>
                  <a:gd name="T14" fmla="+- 0 13160 13160"/>
                  <a:gd name="T15" fmla="*/ 13160 h 192"/>
                  <a:gd name="T16" fmla="+- 0 13393 13350"/>
                  <a:gd name="T17" fmla="*/ T16 w 186"/>
                  <a:gd name="T18" fmla="+- 0 13184 13160"/>
                  <a:gd name="T19" fmla="*/ 13184 h 192"/>
                  <a:gd name="T20" fmla="+- 0 13372 13350"/>
                  <a:gd name="T21" fmla="*/ T20 w 186"/>
                  <a:gd name="T22" fmla="+- 0 13184 13160"/>
                  <a:gd name="T23" fmla="*/ 13184 h 192"/>
                  <a:gd name="T24" fmla="+- 0 13373 13350"/>
                  <a:gd name="T25" fmla="*/ T24 w 186"/>
                  <a:gd name="T26" fmla="+- 0 13352 13160"/>
                  <a:gd name="T27" fmla="*/ 13352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86" h="192">
                    <a:moveTo>
                      <a:pt x="23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43" y="24"/>
                    </a:lnTo>
                    <a:lnTo>
                      <a:pt x="22" y="24"/>
                    </a:lnTo>
                    <a:lnTo>
                      <a:pt x="23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3" name="Freeform 2272"/>
              <p:cNvSpPr>
                <a:spLocks/>
              </p:cNvSpPr>
              <p:nvPr/>
            </p:nvSpPr>
            <p:spPr bwMode="auto">
              <a:xfrm>
                <a:off x="13350" y="13160"/>
                <a:ext cx="186" cy="192"/>
              </a:xfrm>
              <a:custGeom>
                <a:avLst/>
                <a:gdLst>
                  <a:gd name="T0" fmla="+- 0 13463 13350"/>
                  <a:gd name="T1" fmla="*/ T0 w 186"/>
                  <a:gd name="T2" fmla="+- 0 13324 13160"/>
                  <a:gd name="T3" fmla="*/ 13324 h 192"/>
                  <a:gd name="T4" fmla="+- 0 13444 13350"/>
                  <a:gd name="T5" fmla="*/ T4 w 186"/>
                  <a:gd name="T6" fmla="+- 0 13324 13160"/>
                  <a:gd name="T7" fmla="*/ 13324 h 192"/>
                  <a:gd name="T8" fmla="+- 0 13450 13350"/>
                  <a:gd name="T9" fmla="*/ T8 w 186"/>
                  <a:gd name="T10" fmla="+- 0 13304 13160"/>
                  <a:gd name="T11" fmla="*/ 13304 h 192"/>
                  <a:gd name="T12" fmla="+- 0 13470 13350"/>
                  <a:gd name="T13" fmla="*/ T12 w 186"/>
                  <a:gd name="T14" fmla="+- 0 13247 13160"/>
                  <a:gd name="T15" fmla="*/ 13247 h 192"/>
                  <a:gd name="T16" fmla="+- 0 13484 13350"/>
                  <a:gd name="T17" fmla="*/ T16 w 186"/>
                  <a:gd name="T18" fmla="+- 0 13210 13160"/>
                  <a:gd name="T19" fmla="*/ 13210 h 192"/>
                  <a:gd name="T20" fmla="+- 0 13491 13350"/>
                  <a:gd name="T21" fmla="*/ T20 w 186"/>
                  <a:gd name="T22" fmla="+- 0 13192 13160"/>
                  <a:gd name="T23" fmla="*/ 13192 h 192"/>
                  <a:gd name="T24" fmla="+- 0 13498 13350"/>
                  <a:gd name="T25" fmla="*/ T24 w 186"/>
                  <a:gd name="T26" fmla="+- 0 13173 13160"/>
                  <a:gd name="T27" fmla="*/ 13173 h 192"/>
                  <a:gd name="T28" fmla="+- 0 13536 13350"/>
                  <a:gd name="T29" fmla="*/ T28 w 186"/>
                  <a:gd name="T30" fmla="+- 0 13160 13160"/>
                  <a:gd name="T31" fmla="*/ 13160 h 192"/>
                  <a:gd name="T32" fmla="+- 0 13536 13350"/>
                  <a:gd name="T33" fmla="*/ T32 w 186"/>
                  <a:gd name="T34" fmla="+- 0 13184 13160"/>
                  <a:gd name="T35" fmla="*/ 13184 h 192"/>
                  <a:gd name="T36" fmla="+- 0 13515 13350"/>
                  <a:gd name="T37" fmla="*/ T36 w 186"/>
                  <a:gd name="T38" fmla="+- 0 13184 13160"/>
                  <a:gd name="T39" fmla="*/ 13184 h 192"/>
                  <a:gd name="T40" fmla="+- 0 13508 13350"/>
                  <a:gd name="T41" fmla="*/ T40 w 186"/>
                  <a:gd name="T42" fmla="+- 0 13203 13160"/>
                  <a:gd name="T43" fmla="*/ 13203 h 192"/>
                  <a:gd name="T44" fmla="+- 0 13488 13350"/>
                  <a:gd name="T45" fmla="*/ T44 w 186"/>
                  <a:gd name="T46" fmla="+- 0 13260 13160"/>
                  <a:gd name="T47" fmla="*/ 13260 h 192"/>
                  <a:gd name="T48" fmla="+- 0 13474 13350"/>
                  <a:gd name="T49" fmla="*/ T48 w 186"/>
                  <a:gd name="T50" fmla="+- 0 13297 13160"/>
                  <a:gd name="T51" fmla="*/ 13297 h 192"/>
                  <a:gd name="T52" fmla="+- 0 13466 13350"/>
                  <a:gd name="T53" fmla="*/ T52 w 186"/>
                  <a:gd name="T54" fmla="+- 0 13315 13160"/>
                  <a:gd name="T55" fmla="*/ 13315 h 192"/>
                  <a:gd name="T56" fmla="+- 0 13463 13350"/>
                  <a:gd name="T57" fmla="*/ T56 w 186"/>
                  <a:gd name="T58" fmla="+- 0 13324 13160"/>
                  <a:gd name="T59" fmla="*/ 13324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86" h="192">
                    <a:moveTo>
                      <a:pt x="113" y="164"/>
                    </a:moveTo>
                    <a:lnTo>
                      <a:pt x="94" y="164"/>
                    </a:lnTo>
                    <a:lnTo>
                      <a:pt x="100" y="144"/>
                    </a:lnTo>
                    <a:lnTo>
                      <a:pt x="120" y="87"/>
                    </a:lnTo>
                    <a:lnTo>
                      <a:pt x="134" y="50"/>
                    </a:lnTo>
                    <a:lnTo>
                      <a:pt x="141" y="32"/>
                    </a:lnTo>
                    <a:lnTo>
                      <a:pt x="148" y="13"/>
                    </a:lnTo>
                    <a:lnTo>
                      <a:pt x="186" y="0"/>
                    </a:lnTo>
                    <a:lnTo>
                      <a:pt x="186" y="24"/>
                    </a:lnTo>
                    <a:lnTo>
                      <a:pt x="165" y="24"/>
                    </a:lnTo>
                    <a:lnTo>
                      <a:pt x="158" y="43"/>
                    </a:lnTo>
                    <a:lnTo>
                      <a:pt x="138" y="100"/>
                    </a:lnTo>
                    <a:lnTo>
                      <a:pt x="124" y="137"/>
                    </a:lnTo>
                    <a:lnTo>
                      <a:pt x="116" y="155"/>
                    </a:lnTo>
                    <a:lnTo>
                      <a:pt x="113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4" name="Freeform 2273"/>
              <p:cNvSpPr>
                <a:spLocks/>
              </p:cNvSpPr>
              <p:nvPr/>
            </p:nvSpPr>
            <p:spPr bwMode="auto">
              <a:xfrm>
                <a:off x="13350" y="13160"/>
                <a:ext cx="186" cy="192"/>
              </a:xfrm>
              <a:custGeom>
                <a:avLst/>
                <a:gdLst>
                  <a:gd name="T0" fmla="+- 0 13435 13350"/>
                  <a:gd name="T1" fmla="*/ T0 w 186"/>
                  <a:gd name="T2" fmla="+- 0 13352 13160"/>
                  <a:gd name="T3" fmla="*/ 13352 h 192"/>
                  <a:gd name="T4" fmla="+- 0 13372 13350"/>
                  <a:gd name="T5" fmla="*/ T4 w 186"/>
                  <a:gd name="T6" fmla="+- 0 13184 13160"/>
                  <a:gd name="T7" fmla="*/ 13184 h 192"/>
                  <a:gd name="T8" fmla="+- 0 13393 13350"/>
                  <a:gd name="T9" fmla="*/ T8 w 186"/>
                  <a:gd name="T10" fmla="+- 0 13184 13160"/>
                  <a:gd name="T11" fmla="*/ 13184 h 192"/>
                  <a:gd name="T12" fmla="+- 0 13444 13350"/>
                  <a:gd name="T13" fmla="*/ T12 w 186"/>
                  <a:gd name="T14" fmla="+- 0 13324 13160"/>
                  <a:gd name="T15" fmla="*/ 13324 h 192"/>
                  <a:gd name="T16" fmla="+- 0 13463 13350"/>
                  <a:gd name="T17" fmla="*/ T16 w 186"/>
                  <a:gd name="T18" fmla="+- 0 13324 13160"/>
                  <a:gd name="T19" fmla="*/ 13324 h 192"/>
                  <a:gd name="T20" fmla="+- 0 13459 13350"/>
                  <a:gd name="T21" fmla="*/ T20 w 186"/>
                  <a:gd name="T22" fmla="+- 0 13334 13160"/>
                  <a:gd name="T23" fmla="*/ 13334 h 192"/>
                  <a:gd name="T24" fmla="+- 0 13435 13350"/>
                  <a:gd name="T25" fmla="*/ T24 w 186"/>
                  <a:gd name="T26" fmla="+- 0 13352 13160"/>
                  <a:gd name="T27" fmla="*/ 13352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86" h="192">
                    <a:moveTo>
                      <a:pt x="85" y="192"/>
                    </a:moveTo>
                    <a:lnTo>
                      <a:pt x="22" y="24"/>
                    </a:lnTo>
                    <a:lnTo>
                      <a:pt x="43" y="24"/>
                    </a:lnTo>
                    <a:lnTo>
                      <a:pt x="94" y="164"/>
                    </a:lnTo>
                    <a:lnTo>
                      <a:pt x="113" y="164"/>
                    </a:lnTo>
                    <a:lnTo>
                      <a:pt x="109" y="174"/>
                    </a:lnTo>
                    <a:lnTo>
                      <a:pt x="85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5" name="Freeform 2274"/>
              <p:cNvSpPr>
                <a:spLocks/>
              </p:cNvSpPr>
              <p:nvPr/>
            </p:nvSpPr>
            <p:spPr bwMode="auto">
              <a:xfrm>
                <a:off x="13350" y="13160"/>
                <a:ext cx="186" cy="192"/>
              </a:xfrm>
              <a:custGeom>
                <a:avLst/>
                <a:gdLst>
                  <a:gd name="T0" fmla="+- 0 13536 13350"/>
                  <a:gd name="T1" fmla="*/ T0 w 186"/>
                  <a:gd name="T2" fmla="+- 0 13352 13160"/>
                  <a:gd name="T3" fmla="*/ 13352 h 192"/>
                  <a:gd name="T4" fmla="+- 0 13513 13350"/>
                  <a:gd name="T5" fmla="*/ T4 w 186"/>
                  <a:gd name="T6" fmla="+- 0 13352 13160"/>
                  <a:gd name="T7" fmla="*/ 13352 h 192"/>
                  <a:gd name="T8" fmla="+- 0 13515 13350"/>
                  <a:gd name="T9" fmla="*/ T8 w 186"/>
                  <a:gd name="T10" fmla="+- 0 13184 13160"/>
                  <a:gd name="T11" fmla="*/ 13184 h 192"/>
                  <a:gd name="T12" fmla="+- 0 13536 13350"/>
                  <a:gd name="T13" fmla="*/ T12 w 186"/>
                  <a:gd name="T14" fmla="+- 0 13184 13160"/>
                  <a:gd name="T15" fmla="*/ 13184 h 192"/>
                  <a:gd name="T16" fmla="+- 0 13536 13350"/>
                  <a:gd name="T17" fmla="*/ T16 w 186"/>
                  <a:gd name="T18" fmla="+- 0 13352 13160"/>
                  <a:gd name="T19" fmla="*/ 13352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6" h="192">
                    <a:moveTo>
                      <a:pt x="186" y="192"/>
                    </a:moveTo>
                    <a:lnTo>
                      <a:pt x="163" y="192"/>
                    </a:lnTo>
                    <a:lnTo>
                      <a:pt x="165" y="24"/>
                    </a:lnTo>
                    <a:lnTo>
                      <a:pt x="186" y="24"/>
                    </a:lnTo>
                    <a:lnTo>
                      <a:pt x="186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4" name="Group 2275"/>
            <p:cNvGrpSpPr>
              <a:grpSpLocks/>
            </p:cNvGrpSpPr>
            <p:nvPr/>
          </p:nvGrpSpPr>
          <p:grpSpPr bwMode="auto">
            <a:xfrm>
              <a:off x="13571" y="13203"/>
              <a:ext cx="143" cy="153"/>
              <a:chOff x="13571" y="13203"/>
              <a:chExt cx="143" cy="153"/>
            </a:xfrm>
          </p:grpSpPr>
          <p:sp>
            <p:nvSpPr>
              <p:cNvPr id="3357" name="Freeform 2276"/>
              <p:cNvSpPr>
                <a:spLocks/>
              </p:cNvSpPr>
              <p:nvPr/>
            </p:nvSpPr>
            <p:spPr bwMode="auto">
              <a:xfrm>
                <a:off x="13571" y="13203"/>
                <a:ext cx="143" cy="153"/>
              </a:xfrm>
              <a:custGeom>
                <a:avLst/>
                <a:gdLst>
                  <a:gd name="T0" fmla="+- 0 13577 13571"/>
                  <a:gd name="T1" fmla="*/ T0 w 143"/>
                  <a:gd name="T2" fmla="+- 0 13242 13203"/>
                  <a:gd name="T3" fmla="*/ 13242 h 153"/>
                  <a:gd name="T4" fmla="+- 0 13585 13571"/>
                  <a:gd name="T5" fmla="*/ T4 w 143"/>
                  <a:gd name="T6" fmla="+- 0 13222 13203"/>
                  <a:gd name="T7" fmla="*/ 13222 h 153"/>
                  <a:gd name="T8" fmla="+- 0 13599 13571"/>
                  <a:gd name="T9" fmla="*/ T8 w 143"/>
                  <a:gd name="T10" fmla="+- 0 13209 13203"/>
                  <a:gd name="T11" fmla="*/ 13209 h 153"/>
                  <a:gd name="T12" fmla="+- 0 13621 13571"/>
                  <a:gd name="T13" fmla="*/ T12 w 143"/>
                  <a:gd name="T14" fmla="+- 0 13203 13203"/>
                  <a:gd name="T15" fmla="*/ 13203 h 153"/>
                  <a:gd name="T16" fmla="+- 0 13651 13571"/>
                  <a:gd name="T17" fmla="*/ T16 w 143"/>
                  <a:gd name="T18" fmla="+- 0 13205 13203"/>
                  <a:gd name="T19" fmla="*/ 13205 h 153"/>
                  <a:gd name="T20" fmla="+- 0 13672 13571"/>
                  <a:gd name="T21" fmla="*/ T20 w 143"/>
                  <a:gd name="T22" fmla="+- 0 13213 13203"/>
                  <a:gd name="T23" fmla="*/ 13213 h 153"/>
                  <a:gd name="T24" fmla="+- 0 13681 13571"/>
                  <a:gd name="T25" fmla="*/ T24 w 143"/>
                  <a:gd name="T26" fmla="+- 0 13221 13203"/>
                  <a:gd name="T27" fmla="*/ 13221 h 153"/>
                  <a:gd name="T28" fmla="+- 0 13643 13571"/>
                  <a:gd name="T29" fmla="*/ T28 w 143"/>
                  <a:gd name="T30" fmla="+- 0 13221 13203"/>
                  <a:gd name="T31" fmla="*/ 13221 h 153"/>
                  <a:gd name="T32" fmla="+- 0 13616 13571"/>
                  <a:gd name="T33" fmla="*/ T32 w 143"/>
                  <a:gd name="T34" fmla="+- 0 13225 13203"/>
                  <a:gd name="T35" fmla="*/ 13225 h 153"/>
                  <a:gd name="T36" fmla="+- 0 13604 13571"/>
                  <a:gd name="T37" fmla="*/ T36 w 143"/>
                  <a:gd name="T38" fmla="+- 0 13238 13203"/>
                  <a:gd name="T39" fmla="*/ 13238 h 153"/>
                  <a:gd name="T40" fmla="+- 0 13577 13571"/>
                  <a:gd name="T41" fmla="*/ T40 w 143"/>
                  <a:gd name="T42" fmla="+- 0 13242 13203"/>
                  <a:gd name="T43" fmla="*/ 13242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43" h="153">
                    <a:moveTo>
                      <a:pt x="6" y="39"/>
                    </a:moveTo>
                    <a:lnTo>
                      <a:pt x="14" y="19"/>
                    </a:lnTo>
                    <a:lnTo>
                      <a:pt x="28" y="6"/>
                    </a:lnTo>
                    <a:lnTo>
                      <a:pt x="50" y="0"/>
                    </a:lnTo>
                    <a:lnTo>
                      <a:pt x="80" y="2"/>
                    </a:lnTo>
                    <a:lnTo>
                      <a:pt x="101" y="10"/>
                    </a:lnTo>
                    <a:lnTo>
                      <a:pt x="110" y="18"/>
                    </a:lnTo>
                    <a:lnTo>
                      <a:pt x="72" y="18"/>
                    </a:lnTo>
                    <a:lnTo>
                      <a:pt x="45" y="22"/>
                    </a:lnTo>
                    <a:lnTo>
                      <a:pt x="33" y="35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" name="Freeform 2277"/>
              <p:cNvSpPr>
                <a:spLocks/>
              </p:cNvSpPr>
              <p:nvPr/>
            </p:nvSpPr>
            <p:spPr bwMode="auto">
              <a:xfrm>
                <a:off x="13571" y="13203"/>
                <a:ext cx="143" cy="153"/>
              </a:xfrm>
              <a:custGeom>
                <a:avLst/>
                <a:gdLst>
                  <a:gd name="T0" fmla="+- 0 13618 13571"/>
                  <a:gd name="T1" fmla="*/ T0 w 143"/>
                  <a:gd name="T2" fmla="+- 0 13356 13203"/>
                  <a:gd name="T3" fmla="*/ 13356 h 153"/>
                  <a:gd name="T4" fmla="+- 0 13593 13571"/>
                  <a:gd name="T5" fmla="*/ T4 w 143"/>
                  <a:gd name="T6" fmla="+- 0 13351 13203"/>
                  <a:gd name="T7" fmla="*/ 13351 h 153"/>
                  <a:gd name="T8" fmla="+- 0 13578 13571"/>
                  <a:gd name="T9" fmla="*/ T8 w 143"/>
                  <a:gd name="T10" fmla="+- 0 13338 13203"/>
                  <a:gd name="T11" fmla="*/ 13338 h 153"/>
                  <a:gd name="T12" fmla="+- 0 13571 13571"/>
                  <a:gd name="T13" fmla="*/ T12 w 143"/>
                  <a:gd name="T14" fmla="+- 0 13317 13203"/>
                  <a:gd name="T15" fmla="*/ 13317 h 153"/>
                  <a:gd name="T16" fmla="+- 0 13574 13571"/>
                  <a:gd name="T17" fmla="*/ T16 w 143"/>
                  <a:gd name="T18" fmla="+- 0 13293 13203"/>
                  <a:gd name="T19" fmla="*/ 13293 h 153"/>
                  <a:gd name="T20" fmla="+- 0 13586 13571"/>
                  <a:gd name="T21" fmla="*/ T20 w 143"/>
                  <a:gd name="T22" fmla="+- 0 13277 13203"/>
                  <a:gd name="T23" fmla="*/ 13277 h 153"/>
                  <a:gd name="T24" fmla="+- 0 13604 13571"/>
                  <a:gd name="T25" fmla="*/ T24 w 143"/>
                  <a:gd name="T26" fmla="+- 0 13268 13203"/>
                  <a:gd name="T27" fmla="*/ 13268 h 153"/>
                  <a:gd name="T28" fmla="+- 0 13625 13571"/>
                  <a:gd name="T29" fmla="*/ T28 w 143"/>
                  <a:gd name="T30" fmla="+- 0 13264 13203"/>
                  <a:gd name="T31" fmla="*/ 13264 h 153"/>
                  <a:gd name="T32" fmla="+- 0 13650 13571"/>
                  <a:gd name="T33" fmla="*/ T32 w 143"/>
                  <a:gd name="T34" fmla="+- 0 13263 13203"/>
                  <a:gd name="T35" fmla="*/ 13263 h 153"/>
                  <a:gd name="T36" fmla="+- 0 13660 13571"/>
                  <a:gd name="T37" fmla="*/ T36 w 143"/>
                  <a:gd name="T38" fmla="+- 0 13242 13203"/>
                  <a:gd name="T39" fmla="*/ 13242 h 153"/>
                  <a:gd name="T40" fmla="+- 0 13657 13571"/>
                  <a:gd name="T41" fmla="*/ T40 w 143"/>
                  <a:gd name="T42" fmla="+- 0 13228 13203"/>
                  <a:gd name="T43" fmla="*/ 13228 h 153"/>
                  <a:gd name="T44" fmla="+- 0 13643 13571"/>
                  <a:gd name="T45" fmla="*/ T44 w 143"/>
                  <a:gd name="T46" fmla="+- 0 13221 13203"/>
                  <a:gd name="T47" fmla="*/ 13221 h 153"/>
                  <a:gd name="T48" fmla="+- 0 13681 13571"/>
                  <a:gd name="T49" fmla="*/ T48 w 143"/>
                  <a:gd name="T50" fmla="+- 0 13221 13203"/>
                  <a:gd name="T51" fmla="*/ 13221 h 153"/>
                  <a:gd name="T52" fmla="+- 0 13686 13571"/>
                  <a:gd name="T53" fmla="*/ T52 w 143"/>
                  <a:gd name="T54" fmla="+- 0 13225 13203"/>
                  <a:gd name="T55" fmla="*/ 13225 h 153"/>
                  <a:gd name="T56" fmla="+- 0 13691 13571"/>
                  <a:gd name="T57" fmla="*/ T56 w 143"/>
                  <a:gd name="T58" fmla="+- 0 13244 13203"/>
                  <a:gd name="T59" fmla="*/ 13244 h 153"/>
                  <a:gd name="T60" fmla="+- 0 13692 13571"/>
                  <a:gd name="T61" fmla="*/ T60 w 143"/>
                  <a:gd name="T62" fmla="+- 0 13285 13203"/>
                  <a:gd name="T63" fmla="*/ 13285 h 153"/>
                  <a:gd name="T64" fmla="+- 0 13624 13571"/>
                  <a:gd name="T65" fmla="*/ T64 w 143"/>
                  <a:gd name="T66" fmla="+- 0 13285 13203"/>
                  <a:gd name="T67" fmla="*/ 13285 h 153"/>
                  <a:gd name="T68" fmla="+- 0 13608 13571"/>
                  <a:gd name="T69" fmla="*/ T68 w 143"/>
                  <a:gd name="T70" fmla="+- 0 13288 13203"/>
                  <a:gd name="T71" fmla="*/ 13288 h 153"/>
                  <a:gd name="T72" fmla="+- 0 13598 13571"/>
                  <a:gd name="T73" fmla="*/ T72 w 143"/>
                  <a:gd name="T74" fmla="+- 0 13299 13203"/>
                  <a:gd name="T75" fmla="*/ 13299 h 153"/>
                  <a:gd name="T76" fmla="+- 0 13596 13571"/>
                  <a:gd name="T77" fmla="*/ T76 w 143"/>
                  <a:gd name="T78" fmla="+- 0 13311 13203"/>
                  <a:gd name="T79" fmla="*/ 13311 h 153"/>
                  <a:gd name="T80" fmla="+- 0 13596 13571"/>
                  <a:gd name="T81" fmla="*/ T80 w 143"/>
                  <a:gd name="T82" fmla="+- 0 13327 13203"/>
                  <a:gd name="T83" fmla="*/ 13327 h 153"/>
                  <a:gd name="T84" fmla="+- 0 13605 13571"/>
                  <a:gd name="T85" fmla="*/ T84 w 143"/>
                  <a:gd name="T86" fmla="+- 0 13337 13203"/>
                  <a:gd name="T87" fmla="*/ 13337 h 153"/>
                  <a:gd name="T88" fmla="+- 0 13658 13571"/>
                  <a:gd name="T89" fmla="*/ T88 w 143"/>
                  <a:gd name="T90" fmla="+- 0 13337 13203"/>
                  <a:gd name="T91" fmla="*/ 13337 h 153"/>
                  <a:gd name="T92" fmla="+- 0 13656 13571"/>
                  <a:gd name="T93" fmla="*/ T92 w 143"/>
                  <a:gd name="T94" fmla="+- 0 13340 13203"/>
                  <a:gd name="T95" fmla="*/ 13340 h 153"/>
                  <a:gd name="T96" fmla="+- 0 13640 13571"/>
                  <a:gd name="T97" fmla="*/ T96 w 143"/>
                  <a:gd name="T98" fmla="+- 0 13351 13203"/>
                  <a:gd name="T99" fmla="*/ 13351 h 153"/>
                  <a:gd name="T100" fmla="+- 0 13618 13571"/>
                  <a:gd name="T101" fmla="*/ T100 w 143"/>
                  <a:gd name="T102" fmla="+- 0 13356 13203"/>
                  <a:gd name="T103" fmla="*/ 13356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143" h="153">
                    <a:moveTo>
                      <a:pt x="47" y="153"/>
                    </a:moveTo>
                    <a:lnTo>
                      <a:pt x="22" y="148"/>
                    </a:lnTo>
                    <a:lnTo>
                      <a:pt x="7" y="135"/>
                    </a:lnTo>
                    <a:lnTo>
                      <a:pt x="0" y="114"/>
                    </a:lnTo>
                    <a:lnTo>
                      <a:pt x="3" y="90"/>
                    </a:lnTo>
                    <a:lnTo>
                      <a:pt x="15" y="74"/>
                    </a:lnTo>
                    <a:lnTo>
                      <a:pt x="33" y="65"/>
                    </a:lnTo>
                    <a:lnTo>
                      <a:pt x="54" y="61"/>
                    </a:lnTo>
                    <a:lnTo>
                      <a:pt x="79" y="60"/>
                    </a:lnTo>
                    <a:lnTo>
                      <a:pt x="89" y="39"/>
                    </a:lnTo>
                    <a:lnTo>
                      <a:pt x="86" y="25"/>
                    </a:lnTo>
                    <a:lnTo>
                      <a:pt x="72" y="18"/>
                    </a:lnTo>
                    <a:lnTo>
                      <a:pt x="110" y="18"/>
                    </a:lnTo>
                    <a:lnTo>
                      <a:pt x="115" y="22"/>
                    </a:lnTo>
                    <a:lnTo>
                      <a:pt x="120" y="41"/>
                    </a:lnTo>
                    <a:lnTo>
                      <a:pt x="121" y="82"/>
                    </a:lnTo>
                    <a:lnTo>
                      <a:pt x="53" y="82"/>
                    </a:lnTo>
                    <a:lnTo>
                      <a:pt x="37" y="85"/>
                    </a:lnTo>
                    <a:lnTo>
                      <a:pt x="27" y="96"/>
                    </a:lnTo>
                    <a:lnTo>
                      <a:pt x="25" y="108"/>
                    </a:lnTo>
                    <a:lnTo>
                      <a:pt x="25" y="124"/>
                    </a:lnTo>
                    <a:lnTo>
                      <a:pt x="34" y="134"/>
                    </a:lnTo>
                    <a:lnTo>
                      <a:pt x="87" y="134"/>
                    </a:lnTo>
                    <a:lnTo>
                      <a:pt x="85" y="137"/>
                    </a:lnTo>
                    <a:lnTo>
                      <a:pt x="69" y="148"/>
                    </a:lnTo>
                    <a:lnTo>
                      <a:pt x="47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" name="Freeform 2278"/>
              <p:cNvSpPr>
                <a:spLocks/>
              </p:cNvSpPr>
              <p:nvPr/>
            </p:nvSpPr>
            <p:spPr bwMode="auto">
              <a:xfrm>
                <a:off x="13571" y="13203"/>
                <a:ext cx="143" cy="153"/>
              </a:xfrm>
              <a:custGeom>
                <a:avLst/>
                <a:gdLst>
                  <a:gd name="T0" fmla="+- 0 13658 13571"/>
                  <a:gd name="T1" fmla="*/ T0 w 143"/>
                  <a:gd name="T2" fmla="+- 0 13337 13203"/>
                  <a:gd name="T3" fmla="*/ 13337 h 153"/>
                  <a:gd name="T4" fmla="+- 0 13621 13571"/>
                  <a:gd name="T5" fmla="*/ T4 w 143"/>
                  <a:gd name="T6" fmla="+- 0 13337 13203"/>
                  <a:gd name="T7" fmla="*/ 13337 h 153"/>
                  <a:gd name="T8" fmla="+- 0 13642 13571"/>
                  <a:gd name="T9" fmla="*/ T8 w 143"/>
                  <a:gd name="T10" fmla="+- 0 13332 13203"/>
                  <a:gd name="T11" fmla="*/ 13332 h 153"/>
                  <a:gd name="T12" fmla="+- 0 13658 13571"/>
                  <a:gd name="T13" fmla="*/ T12 w 143"/>
                  <a:gd name="T14" fmla="+- 0 13319 13203"/>
                  <a:gd name="T15" fmla="*/ 13319 h 153"/>
                  <a:gd name="T16" fmla="+- 0 13666 13571"/>
                  <a:gd name="T17" fmla="*/ T16 w 143"/>
                  <a:gd name="T18" fmla="+- 0 13300 13203"/>
                  <a:gd name="T19" fmla="*/ 13300 h 153"/>
                  <a:gd name="T20" fmla="+- 0 13645 13571"/>
                  <a:gd name="T21" fmla="*/ T20 w 143"/>
                  <a:gd name="T22" fmla="+- 0 13290 13203"/>
                  <a:gd name="T23" fmla="*/ 13290 h 153"/>
                  <a:gd name="T24" fmla="+- 0 13624 13571"/>
                  <a:gd name="T25" fmla="*/ T24 w 143"/>
                  <a:gd name="T26" fmla="+- 0 13285 13203"/>
                  <a:gd name="T27" fmla="*/ 13285 h 153"/>
                  <a:gd name="T28" fmla="+- 0 13692 13571"/>
                  <a:gd name="T29" fmla="*/ T28 w 143"/>
                  <a:gd name="T30" fmla="+- 0 13285 13203"/>
                  <a:gd name="T31" fmla="*/ 13285 h 153"/>
                  <a:gd name="T32" fmla="+- 0 13692 13571"/>
                  <a:gd name="T33" fmla="*/ T32 w 143"/>
                  <a:gd name="T34" fmla="+- 0 13315 13203"/>
                  <a:gd name="T35" fmla="*/ 13315 h 153"/>
                  <a:gd name="T36" fmla="+- 0 13691 13571"/>
                  <a:gd name="T37" fmla="*/ T36 w 143"/>
                  <a:gd name="T38" fmla="+- 0 13325 13203"/>
                  <a:gd name="T39" fmla="*/ 13325 h 153"/>
                  <a:gd name="T40" fmla="+- 0 13668 13571"/>
                  <a:gd name="T41" fmla="*/ T40 w 143"/>
                  <a:gd name="T42" fmla="+- 0 13325 13203"/>
                  <a:gd name="T43" fmla="*/ 13325 h 153"/>
                  <a:gd name="T44" fmla="+- 0 13658 13571"/>
                  <a:gd name="T45" fmla="*/ T44 w 143"/>
                  <a:gd name="T46" fmla="+- 0 13337 13203"/>
                  <a:gd name="T47" fmla="*/ 13337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43" h="153">
                    <a:moveTo>
                      <a:pt x="87" y="134"/>
                    </a:moveTo>
                    <a:lnTo>
                      <a:pt x="50" y="134"/>
                    </a:lnTo>
                    <a:lnTo>
                      <a:pt x="71" y="129"/>
                    </a:lnTo>
                    <a:lnTo>
                      <a:pt x="87" y="116"/>
                    </a:lnTo>
                    <a:lnTo>
                      <a:pt x="95" y="97"/>
                    </a:lnTo>
                    <a:lnTo>
                      <a:pt x="74" y="87"/>
                    </a:lnTo>
                    <a:lnTo>
                      <a:pt x="53" y="82"/>
                    </a:lnTo>
                    <a:lnTo>
                      <a:pt x="121" y="82"/>
                    </a:lnTo>
                    <a:lnTo>
                      <a:pt x="121" y="112"/>
                    </a:lnTo>
                    <a:lnTo>
                      <a:pt x="120" y="122"/>
                    </a:lnTo>
                    <a:lnTo>
                      <a:pt x="97" y="122"/>
                    </a:lnTo>
                    <a:lnTo>
                      <a:pt x="87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" name="Freeform 2279"/>
              <p:cNvSpPr>
                <a:spLocks/>
              </p:cNvSpPr>
              <p:nvPr/>
            </p:nvSpPr>
            <p:spPr bwMode="auto">
              <a:xfrm>
                <a:off x="13571" y="13203"/>
                <a:ext cx="143" cy="153"/>
              </a:xfrm>
              <a:custGeom>
                <a:avLst/>
                <a:gdLst>
                  <a:gd name="T0" fmla="+- 0 13692 13571"/>
                  <a:gd name="T1" fmla="*/ T0 w 143"/>
                  <a:gd name="T2" fmla="+- 0 13354 13203"/>
                  <a:gd name="T3" fmla="*/ 13354 h 153"/>
                  <a:gd name="T4" fmla="+- 0 13675 13571"/>
                  <a:gd name="T5" fmla="*/ T4 w 143"/>
                  <a:gd name="T6" fmla="+- 0 13346 13203"/>
                  <a:gd name="T7" fmla="*/ 13346 h 153"/>
                  <a:gd name="T8" fmla="+- 0 13668 13571"/>
                  <a:gd name="T9" fmla="*/ T8 w 143"/>
                  <a:gd name="T10" fmla="+- 0 13329 13203"/>
                  <a:gd name="T11" fmla="*/ 13329 h 153"/>
                  <a:gd name="T12" fmla="+- 0 13668 13571"/>
                  <a:gd name="T13" fmla="*/ T12 w 143"/>
                  <a:gd name="T14" fmla="+- 0 13325 13203"/>
                  <a:gd name="T15" fmla="*/ 13325 h 153"/>
                  <a:gd name="T16" fmla="+- 0 13691 13571"/>
                  <a:gd name="T17" fmla="*/ T16 w 143"/>
                  <a:gd name="T18" fmla="+- 0 13325 13203"/>
                  <a:gd name="T19" fmla="*/ 13325 h 153"/>
                  <a:gd name="T20" fmla="+- 0 13691 13571"/>
                  <a:gd name="T21" fmla="*/ T20 w 143"/>
                  <a:gd name="T22" fmla="+- 0 13331 13203"/>
                  <a:gd name="T23" fmla="*/ 13331 h 153"/>
                  <a:gd name="T24" fmla="+- 0 13697 13571"/>
                  <a:gd name="T25" fmla="*/ T24 w 143"/>
                  <a:gd name="T26" fmla="+- 0 13340 13203"/>
                  <a:gd name="T27" fmla="*/ 13340 h 153"/>
                  <a:gd name="T28" fmla="+- 0 13713 13571"/>
                  <a:gd name="T29" fmla="*/ T28 w 143"/>
                  <a:gd name="T30" fmla="+- 0 13340 13203"/>
                  <a:gd name="T31" fmla="*/ 13340 h 153"/>
                  <a:gd name="T32" fmla="+- 0 13713 13571"/>
                  <a:gd name="T33" fmla="*/ T32 w 143"/>
                  <a:gd name="T34" fmla="+- 0 13352 13203"/>
                  <a:gd name="T35" fmla="*/ 13352 h 153"/>
                  <a:gd name="T36" fmla="+- 0 13692 13571"/>
                  <a:gd name="T37" fmla="*/ T36 w 143"/>
                  <a:gd name="T38" fmla="+- 0 13354 13203"/>
                  <a:gd name="T39" fmla="*/ 13354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43" h="153">
                    <a:moveTo>
                      <a:pt x="121" y="151"/>
                    </a:moveTo>
                    <a:lnTo>
                      <a:pt x="104" y="143"/>
                    </a:lnTo>
                    <a:lnTo>
                      <a:pt x="97" y="126"/>
                    </a:lnTo>
                    <a:lnTo>
                      <a:pt x="97" y="122"/>
                    </a:lnTo>
                    <a:lnTo>
                      <a:pt x="120" y="122"/>
                    </a:lnTo>
                    <a:lnTo>
                      <a:pt x="120" y="128"/>
                    </a:lnTo>
                    <a:lnTo>
                      <a:pt x="126" y="137"/>
                    </a:lnTo>
                    <a:lnTo>
                      <a:pt x="142" y="137"/>
                    </a:lnTo>
                    <a:lnTo>
                      <a:pt x="142" y="149"/>
                    </a:lnTo>
                    <a:lnTo>
                      <a:pt x="121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" name="Freeform 2280"/>
              <p:cNvSpPr>
                <a:spLocks/>
              </p:cNvSpPr>
              <p:nvPr/>
            </p:nvSpPr>
            <p:spPr bwMode="auto">
              <a:xfrm>
                <a:off x="13571" y="13203"/>
                <a:ext cx="143" cy="153"/>
              </a:xfrm>
              <a:custGeom>
                <a:avLst/>
                <a:gdLst>
                  <a:gd name="T0" fmla="+- 0 13713 13571"/>
                  <a:gd name="T1" fmla="*/ T0 w 143"/>
                  <a:gd name="T2" fmla="+- 0 13340 13203"/>
                  <a:gd name="T3" fmla="*/ 13340 h 153"/>
                  <a:gd name="T4" fmla="+- 0 13697 13571"/>
                  <a:gd name="T5" fmla="*/ T4 w 143"/>
                  <a:gd name="T6" fmla="+- 0 13340 13203"/>
                  <a:gd name="T7" fmla="*/ 13340 h 153"/>
                  <a:gd name="T8" fmla="+- 0 13713 13571"/>
                  <a:gd name="T9" fmla="*/ T8 w 143"/>
                  <a:gd name="T10" fmla="+- 0 13336 13203"/>
                  <a:gd name="T11" fmla="*/ 13336 h 153"/>
                  <a:gd name="T12" fmla="+- 0 13713 13571"/>
                  <a:gd name="T13" fmla="*/ T12 w 143"/>
                  <a:gd name="T14" fmla="+- 0 13340 13203"/>
                  <a:gd name="T15" fmla="*/ 13340 h 1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3" h="153">
                    <a:moveTo>
                      <a:pt x="142" y="137"/>
                    </a:moveTo>
                    <a:lnTo>
                      <a:pt x="126" y="137"/>
                    </a:lnTo>
                    <a:lnTo>
                      <a:pt x="142" y="133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5" name="Group 2281"/>
            <p:cNvGrpSpPr>
              <a:grpSpLocks/>
            </p:cNvGrpSpPr>
            <p:nvPr/>
          </p:nvGrpSpPr>
          <p:grpSpPr bwMode="auto">
            <a:xfrm>
              <a:off x="13731" y="13202"/>
              <a:ext cx="125" cy="209"/>
              <a:chOff x="13731" y="13202"/>
              <a:chExt cx="125" cy="209"/>
            </a:xfrm>
          </p:grpSpPr>
          <p:sp>
            <p:nvSpPr>
              <p:cNvPr id="3352" name="Freeform 2282"/>
              <p:cNvSpPr>
                <a:spLocks/>
              </p:cNvSpPr>
              <p:nvPr/>
            </p:nvSpPr>
            <p:spPr bwMode="auto">
              <a:xfrm>
                <a:off x="13731" y="13202"/>
                <a:ext cx="125" cy="209"/>
              </a:xfrm>
              <a:custGeom>
                <a:avLst/>
                <a:gdLst>
                  <a:gd name="T0" fmla="+- 0 13782 13731"/>
                  <a:gd name="T1" fmla="*/ T0 w 125"/>
                  <a:gd name="T2" fmla="+- 0 13229 13202"/>
                  <a:gd name="T3" fmla="*/ 13229 h 209"/>
                  <a:gd name="T4" fmla="+- 0 13757 13731"/>
                  <a:gd name="T5" fmla="*/ T4 w 125"/>
                  <a:gd name="T6" fmla="+- 0 13229 13202"/>
                  <a:gd name="T7" fmla="*/ 13229 h 209"/>
                  <a:gd name="T8" fmla="+- 0 13768 13731"/>
                  <a:gd name="T9" fmla="*/ T8 w 125"/>
                  <a:gd name="T10" fmla="+- 0 13213 13202"/>
                  <a:gd name="T11" fmla="*/ 13213 h 209"/>
                  <a:gd name="T12" fmla="+- 0 13787 13731"/>
                  <a:gd name="T13" fmla="*/ T12 w 125"/>
                  <a:gd name="T14" fmla="+- 0 13204 13202"/>
                  <a:gd name="T15" fmla="*/ 13204 h 209"/>
                  <a:gd name="T16" fmla="+- 0 13802 13731"/>
                  <a:gd name="T17" fmla="*/ T16 w 125"/>
                  <a:gd name="T18" fmla="+- 0 13202 13202"/>
                  <a:gd name="T19" fmla="*/ 13202 h 209"/>
                  <a:gd name="T20" fmla="+- 0 13826 13731"/>
                  <a:gd name="T21" fmla="*/ T20 w 125"/>
                  <a:gd name="T22" fmla="+- 0 13207 13202"/>
                  <a:gd name="T23" fmla="*/ 13207 h 209"/>
                  <a:gd name="T24" fmla="+- 0 13842 13731"/>
                  <a:gd name="T25" fmla="*/ T24 w 125"/>
                  <a:gd name="T26" fmla="+- 0 13219 13202"/>
                  <a:gd name="T27" fmla="*/ 13219 h 209"/>
                  <a:gd name="T28" fmla="+- 0 13845 13731"/>
                  <a:gd name="T29" fmla="*/ T28 w 125"/>
                  <a:gd name="T30" fmla="+- 0 13225 13202"/>
                  <a:gd name="T31" fmla="*/ 13225 h 209"/>
                  <a:gd name="T32" fmla="+- 0 13812 13731"/>
                  <a:gd name="T33" fmla="*/ T32 w 125"/>
                  <a:gd name="T34" fmla="+- 0 13225 13202"/>
                  <a:gd name="T35" fmla="*/ 13225 h 209"/>
                  <a:gd name="T36" fmla="+- 0 13784 13731"/>
                  <a:gd name="T37" fmla="*/ T36 w 125"/>
                  <a:gd name="T38" fmla="+- 0 13227 13202"/>
                  <a:gd name="T39" fmla="*/ 13227 h 209"/>
                  <a:gd name="T40" fmla="+- 0 13782 13731"/>
                  <a:gd name="T41" fmla="*/ T40 w 125"/>
                  <a:gd name="T42" fmla="+- 0 13229 13202"/>
                  <a:gd name="T43" fmla="*/ 13229 h 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25" h="209">
                    <a:moveTo>
                      <a:pt x="51" y="27"/>
                    </a:moveTo>
                    <a:lnTo>
                      <a:pt x="26" y="27"/>
                    </a:lnTo>
                    <a:lnTo>
                      <a:pt x="37" y="11"/>
                    </a:lnTo>
                    <a:lnTo>
                      <a:pt x="56" y="2"/>
                    </a:lnTo>
                    <a:lnTo>
                      <a:pt x="71" y="0"/>
                    </a:lnTo>
                    <a:lnTo>
                      <a:pt x="95" y="5"/>
                    </a:lnTo>
                    <a:lnTo>
                      <a:pt x="111" y="17"/>
                    </a:lnTo>
                    <a:lnTo>
                      <a:pt x="114" y="23"/>
                    </a:lnTo>
                    <a:lnTo>
                      <a:pt x="81" y="23"/>
                    </a:lnTo>
                    <a:lnTo>
                      <a:pt x="53" y="25"/>
                    </a:lnTo>
                    <a:lnTo>
                      <a:pt x="5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" name="Freeform 2283"/>
              <p:cNvSpPr>
                <a:spLocks/>
              </p:cNvSpPr>
              <p:nvPr/>
            </p:nvSpPr>
            <p:spPr bwMode="auto">
              <a:xfrm>
                <a:off x="13731" y="13202"/>
                <a:ext cx="125" cy="209"/>
              </a:xfrm>
              <a:custGeom>
                <a:avLst/>
                <a:gdLst>
                  <a:gd name="T0" fmla="+- 0 13757 13731"/>
                  <a:gd name="T1" fmla="*/ T0 w 125"/>
                  <a:gd name="T2" fmla="+- 0 13410 13202"/>
                  <a:gd name="T3" fmla="*/ 13410 h 209"/>
                  <a:gd name="T4" fmla="+- 0 13732 13731"/>
                  <a:gd name="T5" fmla="*/ T4 w 125"/>
                  <a:gd name="T6" fmla="+- 0 13410 13202"/>
                  <a:gd name="T7" fmla="*/ 13410 h 209"/>
                  <a:gd name="T8" fmla="+- 0 13731 13731"/>
                  <a:gd name="T9" fmla="*/ T8 w 125"/>
                  <a:gd name="T10" fmla="+- 0 13205 13202"/>
                  <a:gd name="T11" fmla="*/ 13205 h 209"/>
                  <a:gd name="T12" fmla="+- 0 13755 13731"/>
                  <a:gd name="T13" fmla="*/ T12 w 125"/>
                  <a:gd name="T14" fmla="+- 0 13205 13202"/>
                  <a:gd name="T15" fmla="*/ 13205 h 209"/>
                  <a:gd name="T16" fmla="+- 0 13757 13731"/>
                  <a:gd name="T17" fmla="*/ T16 w 125"/>
                  <a:gd name="T18" fmla="+- 0 13229 13202"/>
                  <a:gd name="T19" fmla="*/ 13229 h 209"/>
                  <a:gd name="T20" fmla="+- 0 13782 13731"/>
                  <a:gd name="T21" fmla="*/ T20 w 125"/>
                  <a:gd name="T22" fmla="+- 0 13229 13202"/>
                  <a:gd name="T23" fmla="*/ 13229 h 209"/>
                  <a:gd name="T24" fmla="+- 0 13767 13731"/>
                  <a:gd name="T25" fmla="*/ T24 w 125"/>
                  <a:gd name="T26" fmla="+- 0 13237 13202"/>
                  <a:gd name="T27" fmla="*/ 13237 h 209"/>
                  <a:gd name="T28" fmla="+- 0 13759 13731"/>
                  <a:gd name="T29" fmla="*/ T28 w 125"/>
                  <a:gd name="T30" fmla="+- 0 13254 13202"/>
                  <a:gd name="T31" fmla="*/ 13254 h 209"/>
                  <a:gd name="T32" fmla="+- 0 13757 13731"/>
                  <a:gd name="T33" fmla="*/ T32 w 125"/>
                  <a:gd name="T34" fmla="+- 0 13276 13202"/>
                  <a:gd name="T35" fmla="*/ 13276 h 209"/>
                  <a:gd name="T36" fmla="+- 0 13759 13731"/>
                  <a:gd name="T37" fmla="*/ T36 w 125"/>
                  <a:gd name="T38" fmla="+- 0 13304 13202"/>
                  <a:gd name="T39" fmla="*/ 13304 h 209"/>
                  <a:gd name="T40" fmla="+- 0 13767 13731"/>
                  <a:gd name="T41" fmla="*/ T40 w 125"/>
                  <a:gd name="T42" fmla="+- 0 13324 13202"/>
                  <a:gd name="T43" fmla="*/ 13324 h 209"/>
                  <a:gd name="T44" fmla="+- 0 13778 13731"/>
                  <a:gd name="T45" fmla="*/ T44 w 125"/>
                  <a:gd name="T46" fmla="+- 0 13332 13202"/>
                  <a:gd name="T47" fmla="*/ 13332 h 209"/>
                  <a:gd name="T48" fmla="+- 0 13757 13731"/>
                  <a:gd name="T49" fmla="*/ T48 w 125"/>
                  <a:gd name="T50" fmla="+- 0 13332 13202"/>
                  <a:gd name="T51" fmla="*/ 13332 h 209"/>
                  <a:gd name="T52" fmla="+- 0 13757 13731"/>
                  <a:gd name="T53" fmla="*/ T52 w 125"/>
                  <a:gd name="T54" fmla="+- 0 13410 13202"/>
                  <a:gd name="T55" fmla="*/ 13410 h 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25" h="209">
                    <a:moveTo>
                      <a:pt x="26" y="208"/>
                    </a:moveTo>
                    <a:lnTo>
                      <a:pt x="1" y="208"/>
                    </a:lnTo>
                    <a:lnTo>
                      <a:pt x="0" y="3"/>
                    </a:lnTo>
                    <a:lnTo>
                      <a:pt x="24" y="3"/>
                    </a:lnTo>
                    <a:lnTo>
                      <a:pt x="26" y="27"/>
                    </a:lnTo>
                    <a:lnTo>
                      <a:pt x="51" y="27"/>
                    </a:lnTo>
                    <a:lnTo>
                      <a:pt x="36" y="35"/>
                    </a:lnTo>
                    <a:lnTo>
                      <a:pt x="28" y="52"/>
                    </a:lnTo>
                    <a:lnTo>
                      <a:pt x="26" y="74"/>
                    </a:lnTo>
                    <a:lnTo>
                      <a:pt x="28" y="102"/>
                    </a:lnTo>
                    <a:lnTo>
                      <a:pt x="36" y="122"/>
                    </a:lnTo>
                    <a:lnTo>
                      <a:pt x="47" y="130"/>
                    </a:lnTo>
                    <a:lnTo>
                      <a:pt x="26" y="130"/>
                    </a:lnTo>
                    <a:lnTo>
                      <a:pt x="26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" name="Freeform 2284"/>
              <p:cNvSpPr>
                <a:spLocks/>
              </p:cNvSpPr>
              <p:nvPr/>
            </p:nvSpPr>
            <p:spPr bwMode="auto">
              <a:xfrm>
                <a:off x="13731" y="13202"/>
                <a:ext cx="125" cy="209"/>
              </a:xfrm>
              <a:custGeom>
                <a:avLst/>
                <a:gdLst>
                  <a:gd name="T0" fmla="+- 0 13841 13731"/>
                  <a:gd name="T1" fmla="*/ T0 w 125"/>
                  <a:gd name="T2" fmla="+- 0 13337 13202"/>
                  <a:gd name="T3" fmla="*/ 13337 h 209"/>
                  <a:gd name="T4" fmla="+- 0 13796 13731"/>
                  <a:gd name="T5" fmla="*/ T4 w 125"/>
                  <a:gd name="T6" fmla="+- 0 13337 13202"/>
                  <a:gd name="T7" fmla="*/ 13337 h 209"/>
                  <a:gd name="T8" fmla="+- 0 13817 13731"/>
                  <a:gd name="T9" fmla="*/ T8 w 125"/>
                  <a:gd name="T10" fmla="+- 0 13331 13202"/>
                  <a:gd name="T11" fmla="*/ 13331 h 209"/>
                  <a:gd name="T12" fmla="+- 0 13828 13731"/>
                  <a:gd name="T13" fmla="*/ T12 w 125"/>
                  <a:gd name="T14" fmla="+- 0 13314 13202"/>
                  <a:gd name="T15" fmla="*/ 13314 h 209"/>
                  <a:gd name="T16" fmla="+- 0 13831 13731"/>
                  <a:gd name="T17" fmla="*/ T16 w 125"/>
                  <a:gd name="T18" fmla="+- 0 13289 13202"/>
                  <a:gd name="T19" fmla="*/ 13289 h 209"/>
                  <a:gd name="T20" fmla="+- 0 13830 13731"/>
                  <a:gd name="T21" fmla="*/ T20 w 125"/>
                  <a:gd name="T22" fmla="+- 0 13260 13202"/>
                  <a:gd name="T23" fmla="*/ 13260 h 209"/>
                  <a:gd name="T24" fmla="+- 0 13824 13731"/>
                  <a:gd name="T25" fmla="*/ T24 w 125"/>
                  <a:gd name="T26" fmla="+- 0 13238 13202"/>
                  <a:gd name="T27" fmla="*/ 13238 h 209"/>
                  <a:gd name="T28" fmla="+- 0 13812 13731"/>
                  <a:gd name="T29" fmla="*/ T28 w 125"/>
                  <a:gd name="T30" fmla="+- 0 13225 13202"/>
                  <a:gd name="T31" fmla="*/ 13225 h 209"/>
                  <a:gd name="T32" fmla="+- 0 13845 13731"/>
                  <a:gd name="T33" fmla="*/ T32 w 125"/>
                  <a:gd name="T34" fmla="+- 0 13225 13202"/>
                  <a:gd name="T35" fmla="*/ 13225 h 209"/>
                  <a:gd name="T36" fmla="+- 0 13851 13731"/>
                  <a:gd name="T37" fmla="*/ T36 w 125"/>
                  <a:gd name="T38" fmla="+- 0 13237 13202"/>
                  <a:gd name="T39" fmla="*/ 13237 h 209"/>
                  <a:gd name="T40" fmla="+- 0 13856 13731"/>
                  <a:gd name="T41" fmla="*/ T40 w 125"/>
                  <a:gd name="T42" fmla="+- 0 13260 13202"/>
                  <a:gd name="T43" fmla="*/ 13260 h 209"/>
                  <a:gd name="T44" fmla="+- 0 13855 13731"/>
                  <a:gd name="T45" fmla="*/ T44 w 125"/>
                  <a:gd name="T46" fmla="+- 0 13291 13202"/>
                  <a:gd name="T47" fmla="*/ 13291 h 209"/>
                  <a:gd name="T48" fmla="+- 0 13851 13731"/>
                  <a:gd name="T49" fmla="*/ T48 w 125"/>
                  <a:gd name="T50" fmla="+- 0 13316 13202"/>
                  <a:gd name="T51" fmla="*/ 13316 h 209"/>
                  <a:gd name="T52" fmla="+- 0 13843 13731"/>
                  <a:gd name="T53" fmla="*/ T52 w 125"/>
                  <a:gd name="T54" fmla="+- 0 13335 13202"/>
                  <a:gd name="T55" fmla="*/ 13335 h 209"/>
                  <a:gd name="T56" fmla="+- 0 13841 13731"/>
                  <a:gd name="T57" fmla="*/ T56 w 125"/>
                  <a:gd name="T58" fmla="+- 0 13337 13202"/>
                  <a:gd name="T59" fmla="*/ 13337 h 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25" h="209">
                    <a:moveTo>
                      <a:pt x="110" y="135"/>
                    </a:moveTo>
                    <a:lnTo>
                      <a:pt x="65" y="135"/>
                    </a:lnTo>
                    <a:lnTo>
                      <a:pt x="86" y="129"/>
                    </a:lnTo>
                    <a:lnTo>
                      <a:pt x="97" y="112"/>
                    </a:lnTo>
                    <a:lnTo>
                      <a:pt x="100" y="87"/>
                    </a:lnTo>
                    <a:lnTo>
                      <a:pt x="99" y="58"/>
                    </a:lnTo>
                    <a:lnTo>
                      <a:pt x="93" y="36"/>
                    </a:lnTo>
                    <a:lnTo>
                      <a:pt x="81" y="23"/>
                    </a:lnTo>
                    <a:lnTo>
                      <a:pt x="114" y="23"/>
                    </a:lnTo>
                    <a:lnTo>
                      <a:pt x="120" y="35"/>
                    </a:lnTo>
                    <a:lnTo>
                      <a:pt x="125" y="58"/>
                    </a:lnTo>
                    <a:lnTo>
                      <a:pt x="124" y="89"/>
                    </a:lnTo>
                    <a:lnTo>
                      <a:pt x="120" y="114"/>
                    </a:lnTo>
                    <a:lnTo>
                      <a:pt x="112" y="133"/>
                    </a:lnTo>
                    <a:lnTo>
                      <a:pt x="110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" name="Freeform 2285"/>
              <p:cNvSpPr>
                <a:spLocks/>
              </p:cNvSpPr>
              <p:nvPr/>
            </p:nvSpPr>
            <p:spPr bwMode="auto">
              <a:xfrm>
                <a:off x="13731" y="13202"/>
                <a:ext cx="125" cy="209"/>
              </a:xfrm>
              <a:custGeom>
                <a:avLst/>
                <a:gdLst>
                  <a:gd name="T0" fmla="+- 0 13813 13731"/>
                  <a:gd name="T1" fmla="*/ T0 w 125"/>
                  <a:gd name="T2" fmla="+- 0 13354 13202"/>
                  <a:gd name="T3" fmla="*/ 13354 h 209"/>
                  <a:gd name="T4" fmla="+- 0 13786 13731"/>
                  <a:gd name="T5" fmla="*/ T4 w 125"/>
                  <a:gd name="T6" fmla="+- 0 13352 13202"/>
                  <a:gd name="T7" fmla="*/ 13352 h 209"/>
                  <a:gd name="T8" fmla="+- 0 13768 13731"/>
                  <a:gd name="T9" fmla="*/ T8 w 125"/>
                  <a:gd name="T10" fmla="+- 0 13344 13202"/>
                  <a:gd name="T11" fmla="*/ 13344 h 209"/>
                  <a:gd name="T12" fmla="+- 0 13757 13731"/>
                  <a:gd name="T13" fmla="*/ T12 w 125"/>
                  <a:gd name="T14" fmla="+- 0 13332 13202"/>
                  <a:gd name="T15" fmla="*/ 13332 h 209"/>
                  <a:gd name="T16" fmla="+- 0 13778 13731"/>
                  <a:gd name="T17" fmla="*/ T16 w 125"/>
                  <a:gd name="T18" fmla="+- 0 13332 13202"/>
                  <a:gd name="T19" fmla="*/ 13332 h 209"/>
                  <a:gd name="T20" fmla="+- 0 13782 13731"/>
                  <a:gd name="T21" fmla="*/ T20 w 125"/>
                  <a:gd name="T22" fmla="+- 0 13335 13202"/>
                  <a:gd name="T23" fmla="*/ 13335 h 209"/>
                  <a:gd name="T24" fmla="+- 0 13796 13731"/>
                  <a:gd name="T25" fmla="*/ T24 w 125"/>
                  <a:gd name="T26" fmla="+- 0 13337 13202"/>
                  <a:gd name="T27" fmla="*/ 13337 h 209"/>
                  <a:gd name="T28" fmla="+- 0 13841 13731"/>
                  <a:gd name="T29" fmla="*/ T28 w 125"/>
                  <a:gd name="T30" fmla="+- 0 13337 13202"/>
                  <a:gd name="T31" fmla="*/ 13337 h 209"/>
                  <a:gd name="T32" fmla="+- 0 13830 13731"/>
                  <a:gd name="T33" fmla="*/ T32 w 125"/>
                  <a:gd name="T34" fmla="+- 0 13347 13202"/>
                  <a:gd name="T35" fmla="*/ 13347 h 209"/>
                  <a:gd name="T36" fmla="+- 0 13813 13731"/>
                  <a:gd name="T37" fmla="*/ T36 w 125"/>
                  <a:gd name="T38" fmla="+- 0 13354 13202"/>
                  <a:gd name="T39" fmla="*/ 13354 h 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25" h="209">
                    <a:moveTo>
                      <a:pt x="82" y="152"/>
                    </a:moveTo>
                    <a:lnTo>
                      <a:pt x="55" y="150"/>
                    </a:lnTo>
                    <a:lnTo>
                      <a:pt x="37" y="142"/>
                    </a:lnTo>
                    <a:lnTo>
                      <a:pt x="26" y="130"/>
                    </a:lnTo>
                    <a:lnTo>
                      <a:pt x="47" y="130"/>
                    </a:lnTo>
                    <a:lnTo>
                      <a:pt x="51" y="133"/>
                    </a:lnTo>
                    <a:lnTo>
                      <a:pt x="65" y="135"/>
                    </a:lnTo>
                    <a:lnTo>
                      <a:pt x="110" y="135"/>
                    </a:lnTo>
                    <a:lnTo>
                      <a:pt x="99" y="145"/>
                    </a:lnTo>
                    <a:lnTo>
                      <a:pt x="82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6" name="Group 2286"/>
            <p:cNvGrpSpPr>
              <a:grpSpLocks/>
            </p:cNvGrpSpPr>
            <p:nvPr/>
          </p:nvGrpSpPr>
          <p:grpSpPr bwMode="auto">
            <a:xfrm>
              <a:off x="13970" y="13160"/>
              <a:ext cx="121" cy="192"/>
              <a:chOff x="13970" y="13160"/>
              <a:chExt cx="121" cy="192"/>
            </a:xfrm>
          </p:grpSpPr>
          <p:sp>
            <p:nvSpPr>
              <p:cNvPr id="3348" name="Freeform 2287"/>
              <p:cNvSpPr>
                <a:spLocks/>
              </p:cNvSpPr>
              <p:nvPr/>
            </p:nvSpPr>
            <p:spPr bwMode="auto">
              <a:xfrm>
                <a:off x="13970" y="13160"/>
                <a:ext cx="121" cy="192"/>
              </a:xfrm>
              <a:custGeom>
                <a:avLst/>
                <a:gdLst>
                  <a:gd name="T0" fmla="+- 0 13976 13970"/>
                  <a:gd name="T1" fmla="*/ T0 w 121"/>
                  <a:gd name="T2" fmla="+- 0 13215 13160"/>
                  <a:gd name="T3" fmla="*/ 13215 h 192"/>
                  <a:gd name="T4" fmla="+- 0 13976 13970"/>
                  <a:gd name="T5" fmla="*/ T4 w 121"/>
                  <a:gd name="T6" fmla="+- 0 13192 13160"/>
                  <a:gd name="T7" fmla="*/ 13192 h 192"/>
                  <a:gd name="T8" fmla="+- 0 14021 13970"/>
                  <a:gd name="T9" fmla="*/ T8 w 121"/>
                  <a:gd name="T10" fmla="+- 0 13160 13160"/>
                  <a:gd name="T11" fmla="*/ 13160 h 192"/>
                  <a:gd name="T12" fmla="+- 0 14043 13970"/>
                  <a:gd name="T13" fmla="*/ T12 w 121"/>
                  <a:gd name="T14" fmla="+- 0 13160 13160"/>
                  <a:gd name="T15" fmla="*/ 13160 h 192"/>
                  <a:gd name="T16" fmla="+- 0 14043 13970"/>
                  <a:gd name="T17" fmla="*/ T16 w 121"/>
                  <a:gd name="T18" fmla="+- 0 13184 13160"/>
                  <a:gd name="T19" fmla="*/ 13184 h 192"/>
                  <a:gd name="T20" fmla="+- 0 14019 13970"/>
                  <a:gd name="T21" fmla="*/ T20 w 121"/>
                  <a:gd name="T22" fmla="+- 0 13184 13160"/>
                  <a:gd name="T23" fmla="*/ 13184 h 192"/>
                  <a:gd name="T24" fmla="+- 0 13976 13970"/>
                  <a:gd name="T25" fmla="*/ T24 w 121"/>
                  <a:gd name="T26" fmla="+- 0 13215 13160"/>
                  <a:gd name="T27" fmla="*/ 13215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21" h="192">
                    <a:moveTo>
                      <a:pt x="6" y="55"/>
                    </a:moveTo>
                    <a:lnTo>
                      <a:pt x="6" y="32"/>
                    </a:lnTo>
                    <a:lnTo>
                      <a:pt x="51" y="0"/>
                    </a:lnTo>
                    <a:lnTo>
                      <a:pt x="73" y="0"/>
                    </a:lnTo>
                    <a:lnTo>
                      <a:pt x="73" y="24"/>
                    </a:lnTo>
                    <a:lnTo>
                      <a:pt x="49" y="24"/>
                    </a:lnTo>
                    <a:lnTo>
                      <a:pt x="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" name="Freeform 2288"/>
              <p:cNvSpPr>
                <a:spLocks/>
              </p:cNvSpPr>
              <p:nvPr/>
            </p:nvSpPr>
            <p:spPr bwMode="auto">
              <a:xfrm>
                <a:off x="13970" y="13160"/>
                <a:ext cx="121" cy="192"/>
              </a:xfrm>
              <a:custGeom>
                <a:avLst/>
                <a:gdLst>
                  <a:gd name="T0" fmla="+- 0 14043 13970"/>
                  <a:gd name="T1" fmla="*/ T0 w 121"/>
                  <a:gd name="T2" fmla="+- 0 13332 13160"/>
                  <a:gd name="T3" fmla="*/ 13332 h 192"/>
                  <a:gd name="T4" fmla="+- 0 14019 13970"/>
                  <a:gd name="T5" fmla="*/ T4 w 121"/>
                  <a:gd name="T6" fmla="+- 0 13332 13160"/>
                  <a:gd name="T7" fmla="*/ 13332 h 192"/>
                  <a:gd name="T8" fmla="+- 0 14019 13970"/>
                  <a:gd name="T9" fmla="*/ T8 w 121"/>
                  <a:gd name="T10" fmla="+- 0 13184 13160"/>
                  <a:gd name="T11" fmla="*/ 13184 h 192"/>
                  <a:gd name="T12" fmla="+- 0 14043 13970"/>
                  <a:gd name="T13" fmla="*/ T12 w 121"/>
                  <a:gd name="T14" fmla="+- 0 13184 13160"/>
                  <a:gd name="T15" fmla="*/ 13184 h 192"/>
                  <a:gd name="T16" fmla="+- 0 14043 13970"/>
                  <a:gd name="T17" fmla="*/ T16 w 121"/>
                  <a:gd name="T18" fmla="+- 0 13332 13160"/>
                  <a:gd name="T19" fmla="*/ 13332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1" h="192">
                    <a:moveTo>
                      <a:pt x="73" y="172"/>
                    </a:moveTo>
                    <a:lnTo>
                      <a:pt x="49" y="172"/>
                    </a:lnTo>
                    <a:lnTo>
                      <a:pt x="49" y="24"/>
                    </a:lnTo>
                    <a:lnTo>
                      <a:pt x="73" y="24"/>
                    </a:lnTo>
                    <a:lnTo>
                      <a:pt x="73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" name="Freeform 2289"/>
              <p:cNvSpPr>
                <a:spLocks/>
              </p:cNvSpPr>
              <p:nvPr/>
            </p:nvSpPr>
            <p:spPr bwMode="auto">
              <a:xfrm>
                <a:off x="13970" y="13160"/>
                <a:ext cx="121" cy="192"/>
              </a:xfrm>
              <a:custGeom>
                <a:avLst/>
                <a:gdLst>
                  <a:gd name="T0" fmla="+- 0 14090 13970"/>
                  <a:gd name="T1" fmla="*/ T0 w 121"/>
                  <a:gd name="T2" fmla="+- 0 13352 13160"/>
                  <a:gd name="T3" fmla="*/ 13352 h 192"/>
                  <a:gd name="T4" fmla="+- 0 13970 13970"/>
                  <a:gd name="T5" fmla="*/ T4 w 121"/>
                  <a:gd name="T6" fmla="+- 0 13352 13160"/>
                  <a:gd name="T7" fmla="*/ 13352 h 192"/>
                  <a:gd name="T8" fmla="+- 0 13970 13970"/>
                  <a:gd name="T9" fmla="*/ T8 w 121"/>
                  <a:gd name="T10" fmla="+- 0 13332 13160"/>
                  <a:gd name="T11" fmla="*/ 13332 h 192"/>
                  <a:gd name="T12" fmla="+- 0 14090 13970"/>
                  <a:gd name="T13" fmla="*/ T12 w 121"/>
                  <a:gd name="T14" fmla="+- 0 13332 13160"/>
                  <a:gd name="T15" fmla="*/ 13332 h 192"/>
                  <a:gd name="T16" fmla="+- 0 14090 13970"/>
                  <a:gd name="T17" fmla="*/ T16 w 121"/>
                  <a:gd name="T18" fmla="+- 0 13352 13160"/>
                  <a:gd name="T19" fmla="*/ 13352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1" h="192">
                    <a:moveTo>
                      <a:pt x="120" y="192"/>
                    </a:moveTo>
                    <a:lnTo>
                      <a:pt x="0" y="192"/>
                    </a:lnTo>
                    <a:lnTo>
                      <a:pt x="0" y="172"/>
                    </a:lnTo>
                    <a:lnTo>
                      <a:pt x="120" y="172"/>
                    </a:lnTo>
                    <a:lnTo>
                      <a:pt x="120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7" name="Group 2290"/>
            <p:cNvGrpSpPr>
              <a:grpSpLocks/>
            </p:cNvGrpSpPr>
            <p:nvPr/>
          </p:nvGrpSpPr>
          <p:grpSpPr bwMode="auto">
            <a:xfrm>
              <a:off x="14194" y="13202"/>
              <a:ext cx="132" cy="154"/>
              <a:chOff x="14194" y="13202"/>
              <a:chExt cx="132" cy="154"/>
            </a:xfrm>
          </p:grpSpPr>
          <p:sp>
            <p:nvSpPr>
              <p:cNvPr id="3346" name="Freeform 2291"/>
              <p:cNvSpPr>
                <a:spLocks/>
              </p:cNvSpPr>
              <p:nvPr/>
            </p:nvSpPr>
            <p:spPr bwMode="auto">
              <a:xfrm>
                <a:off x="14194" y="13202"/>
                <a:ext cx="132" cy="154"/>
              </a:xfrm>
              <a:custGeom>
                <a:avLst/>
                <a:gdLst>
                  <a:gd name="T0" fmla="+- 0 14265 14194"/>
                  <a:gd name="T1" fmla="*/ T0 w 132"/>
                  <a:gd name="T2" fmla="+- 0 13355 13202"/>
                  <a:gd name="T3" fmla="*/ 13355 h 154"/>
                  <a:gd name="T4" fmla="+- 0 14206 14194"/>
                  <a:gd name="T5" fmla="*/ T4 w 132"/>
                  <a:gd name="T6" fmla="+- 0 13328 13202"/>
                  <a:gd name="T7" fmla="*/ 13328 h 154"/>
                  <a:gd name="T8" fmla="+- 0 14194 14194"/>
                  <a:gd name="T9" fmla="*/ T8 w 132"/>
                  <a:gd name="T10" fmla="+- 0 13285 13202"/>
                  <a:gd name="T11" fmla="*/ 13285 h 154"/>
                  <a:gd name="T12" fmla="+- 0 14196 14194"/>
                  <a:gd name="T13" fmla="*/ T12 w 132"/>
                  <a:gd name="T14" fmla="+- 0 13256 13202"/>
                  <a:gd name="T15" fmla="*/ 13256 h 154"/>
                  <a:gd name="T16" fmla="+- 0 14231 14194"/>
                  <a:gd name="T17" fmla="*/ T16 w 132"/>
                  <a:gd name="T18" fmla="+- 0 13207 13202"/>
                  <a:gd name="T19" fmla="*/ 13207 h 154"/>
                  <a:gd name="T20" fmla="+- 0 14260 14194"/>
                  <a:gd name="T21" fmla="*/ T20 w 132"/>
                  <a:gd name="T22" fmla="+- 0 13202 13202"/>
                  <a:gd name="T23" fmla="*/ 13202 h 154"/>
                  <a:gd name="T24" fmla="+- 0 14284 14194"/>
                  <a:gd name="T25" fmla="*/ T24 w 132"/>
                  <a:gd name="T26" fmla="+- 0 13205 13202"/>
                  <a:gd name="T27" fmla="*/ 13205 h 154"/>
                  <a:gd name="T28" fmla="+- 0 14303 14194"/>
                  <a:gd name="T29" fmla="*/ T28 w 132"/>
                  <a:gd name="T30" fmla="+- 0 13215 13202"/>
                  <a:gd name="T31" fmla="*/ 13215 h 154"/>
                  <a:gd name="T32" fmla="+- 0 14308 14194"/>
                  <a:gd name="T33" fmla="*/ T32 w 132"/>
                  <a:gd name="T34" fmla="+- 0 13221 13202"/>
                  <a:gd name="T35" fmla="*/ 13221 h 154"/>
                  <a:gd name="T36" fmla="+- 0 14266 14194"/>
                  <a:gd name="T37" fmla="*/ T36 w 132"/>
                  <a:gd name="T38" fmla="+- 0 13221 13202"/>
                  <a:gd name="T39" fmla="*/ 13221 h 154"/>
                  <a:gd name="T40" fmla="+- 0 14241 14194"/>
                  <a:gd name="T41" fmla="*/ T40 w 132"/>
                  <a:gd name="T42" fmla="+- 0 13226 13202"/>
                  <a:gd name="T43" fmla="*/ 13226 h 154"/>
                  <a:gd name="T44" fmla="+- 0 14227 14194"/>
                  <a:gd name="T45" fmla="*/ T44 w 132"/>
                  <a:gd name="T46" fmla="+- 0 13240 13202"/>
                  <a:gd name="T47" fmla="*/ 13240 h 154"/>
                  <a:gd name="T48" fmla="+- 0 14220 14194"/>
                  <a:gd name="T49" fmla="*/ T48 w 132"/>
                  <a:gd name="T50" fmla="+- 0 13261 13202"/>
                  <a:gd name="T51" fmla="*/ 13261 h 154"/>
                  <a:gd name="T52" fmla="+- 0 14221 14194"/>
                  <a:gd name="T53" fmla="*/ T52 w 132"/>
                  <a:gd name="T54" fmla="+- 0 13292 13202"/>
                  <a:gd name="T55" fmla="*/ 13292 h 154"/>
                  <a:gd name="T56" fmla="+- 0 14226 14194"/>
                  <a:gd name="T57" fmla="*/ T56 w 132"/>
                  <a:gd name="T58" fmla="+- 0 13315 13202"/>
                  <a:gd name="T59" fmla="*/ 13315 h 154"/>
                  <a:gd name="T60" fmla="+- 0 14236 14194"/>
                  <a:gd name="T61" fmla="*/ T60 w 132"/>
                  <a:gd name="T62" fmla="+- 0 13330 13202"/>
                  <a:gd name="T63" fmla="*/ 13330 h 154"/>
                  <a:gd name="T64" fmla="+- 0 14252 14194"/>
                  <a:gd name="T65" fmla="*/ T64 w 132"/>
                  <a:gd name="T66" fmla="+- 0 13336 13202"/>
                  <a:gd name="T67" fmla="*/ 13336 h 154"/>
                  <a:gd name="T68" fmla="+- 0 14259 14194"/>
                  <a:gd name="T69" fmla="*/ T68 w 132"/>
                  <a:gd name="T70" fmla="+- 0 13337 13202"/>
                  <a:gd name="T71" fmla="*/ 13337 h 154"/>
                  <a:gd name="T72" fmla="+- 0 14307 14194"/>
                  <a:gd name="T73" fmla="*/ T72 w 132"/>
                  <a:gd name="T74" fmla="+- 0 13337 13202"/>
                  <a:gd name="T75" fmla="*/ 13337 h 154"/>
                  <a:gd name="T76" fmla="+- 0 14304 14194"/>
                  <a:gd name="T77" fmla="*/ T76 w 132"/>
                  <a:gd name="T78" fmla="+- 0 13341 13202"/>
                  <a:gd name="T79" fmla="*/ 13341 h 154"/>
                  <a:gd name="T80" fmla="+- 0 14287 14194"/>
                  <a:gd name="T81" fmla="*/ T80 w 132"/>
                  <a:gd name="T82" fmla="+- 0 13351 13202"/>
                  <a:gd name="T83" fmla="*/ 13351 h 154"/>
                  <a:gd name="T84" fmla="+- 0 14265 14194"/>
                  <a:gd name="T85" fmla="*/ T84 w 132"/>
                  <a:gd name="T86" fmla="+- 0 13355 13202"/>
                  <a:gd name="T87" fmla="*/ 13355 h 1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132" h="154">
                    <a:moveTo>
                      <a:pt x="71" y="153"/>
                    </a:moveTo>
                    <a:lnTo>
                      <a:pt x="12" y="126"/>
                    </a:lnTo>
                    <a:lnTo>
                      <a:pt x="0" y="83"/>
                    </a:lnTo>
                    <a:lnTo>
                      <a:pt x="2" y="54"/>
                    </a:lnTo>
                    <a:lnTo>
                      <a:pt x="37" y="5"/>
                    </a:lnTo>
                    <a:lnTo>
                      <a:pt x="66" y="0"/>
                    </a:lnTo>
                    <a:lnTo>
                      <a:pt x="90" y="3"/>
                    </a:lnTo>
                    <a:lnTo>
                      <a:pt x="109" y="13"/>
                    </a:lnTo>
                    <a:lnTo>
                      <a:pt x="114" y="19"/>
                    </a:lnTo>
                    <a:lnTo>
                      <a:pt x="72" y="19"/>
                    </a:lnTo>
                    <a:lnTo>
                      <a:pt x="47" y="24"/>
                    </a:lnTo>
                    <a:lnTo>
                      <a:pt x="33" y="38"/>
                    </a:lnTo>
                    <a:lnTo>
                      <a:pt x="26" y="59"/>
                    </a:lnTo>
                    <a:lnTo>
                      <a:pt x="27" y="90"/>
                    </a:lnTo>
                    <a:lnTo>
                      <a:pt x="32" y="113"/>
                    </a:lnTo>
                    <a:lnTo>
                      <a:pt x="42" y="128"/>
                    </a:lnTo>
                    <a:lnTo>
                      <a:pt x="58" y="134"/>
                    </a:lnTo>
                    <a:lnTo>
                      <a:pt x="65" y="135"/>
                    </a:lnTo>
                    <a:lnTo>
                      <a:pt x="113" y="135"/>
                    </a:lnTo>
                    <a:lnTo>
                      <a:pt x="110" y="139"/>
                    </a:lnTo>
                    <a:lnTo>
                      <a:pt x="93" y="149"/>
                    </a:lnTo>
                    <a:lnTo>
                      <a:pt x="71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" name="Freeform 2292"/>
              <p:cNvSpPr>
                <a:spLocks/>
              </p:cNvSpPr>
              <p:nvPr/>
            </p:nvSpPr>
            <p:spPr bwMode="auto">
              <a:xfrm>
                <a:off x="14194" y="13202"/>
                <a:ext cx="132" cy="154"/>
              </a:xfrm>
              <a:custGeom>
                <a:avLst/>
                <a:gdLst>
                  <a:gd name="T0" fmla="+- 0 14307 14194"/>
                  <a:gd name="T1" fmla="*/ T0 w 132"/>
                  <a:gd name="T2" fmla="+- 0 13337 13202"/>
                  <a:gd name="T3" fmla="*/ 13337 h 154"/>
                  <a:gd name="T4" fmla="+- 0 14259 14194"/>
                  <a:gd name="T5" fmla="*/ T4 w 132"/>
                  <a:gd name="T6" fmla="+- 0 13337 13202"/>
                  <a:gd name="T7" fmla="*/ 13337 h 154"/>
                  <a:gd name="T8" fmla="+- 0 14281 14194"/>
                  <a:gd name="T9" fmla="*/ T8 w 132"/>
                  <a:gd name="T10" fmla="+- 0 13332 13202"/>
                  <a:gd name="T11" fmla="*/ 13332 h 154"/>
                  <a:gd name="T12" fmla="+- 0 14294 14194"/>
                  <a:gd name="T13" fmla="*/ T12 w 132"/>
                  <a:gd name="T14" fmla="+- 0 13318 13202"/>
                  <a:gd name="T15" fmla="*/ 13318 h 154"/>
                  <a:gd name="T16" fmla="+- 0 14299 14194"/>
                  <a:gd name="T17" fmla="*/ T16 w 132"/>
                  <a:gd name="T18" fmla="+- 0 13295 13202"/>
                  <a:gd name="T19" fmla="*/ 13295 h 154"/>
                  <a:gd name="T20" fmla="+- 0 14298 14194"/>
                  <a:gd name="T21" fmla="*/ T20 w 132"/>
                  <a:gd name="T22" fmla="+- 0 13264 13202"/>
                  <a:gd name="T23" fmla="*/ 13264 h 154"/>
                  <a:gd name="T24" fmla="+- 0 14293 14194"/>
                  <a:gd name="T25" fmla="*/ T24 w 132"/>
                  <a:gd name="T26" fmla="+- 0 13242 13202"/>
                  <a:gd name="T27" fmla="*/ 13242 h 154"/>
                  <a:gd name="T28" fmla="+- 0 14283 14194"/>
                  <a:gd name="T29" fmla="*/ T28 w 132"/>
                  <a:gd name="T30" fmla="+- 0 13227 13202"/>
                  <a:gd name="T31" fmla="*/ 13227 h 154"/>
                  <a:gd name="T32" fmla="+- 0 14266 14194"/>
                  <a:gd name="T33" fmla="*/ T32 w 132"/>
                  <a:gd name="T34" fmla="+- 0 13221 13202"/>
                  <a:gd name="T35" fmla="*/ 13221 h 154"/>
                  <a:gd name="T36" fmla="+- 0 14308 14194"/>
                  <a:gd name="T37" fmla="*/ T36 w 132"/>
                  <a:gd name="T38" fmla="+- 0 13221 13202"/>
                  <a:gd name="T39" fmla="*/ 13221 h 154"/>
                  <a:gd name="T40" fmla="+- 0 14315 14194"/>
                  <a:gd name="T41" fmla="*/ T40 w 132"/>
                  <a:gd name="T42" fmla="+- 0 13230 13202"/>
                  <a:gd name="T43" fmla="*/ 13230 h 154"/>
                  <a:gd name="T44" fmla="+- 0 14323 14194"/>
                  <a:gd name="T45" fmla="*/ T44 w 132"/>
                  <a:gd name="T46" fmla="+- 0 13250 13202"/>
                  <a:gd name="T47" fmla="*/ 13250 h 154"/>
                  <a:gd name="T48" fmla="+- 0 14325 14194"/>
                  <a:gd name="T49" fmla="*/ T48 w 132"/>
                  <a:gd name="T50" fmla="+- 0 13276 13202"/>
                  <a:gd name="T51" fmla="*/ 13276 h 154"/>
                  <a:gd name="T52" fmla="+- 0 14323 14194"/>
                  <a:gd name="T53" fmla="*/ T52 w 132"/>
                  <a:gd name="T54" fmla="+- 0 13303 13202"/>
                  <a:gd name="T55" fmla="*/ 13303 h 154"/>
                  <a:gd name="T56" fmla="+- 0 14316 14194"/>
                  <a:gd name="T57" fmla="*/ T56 w 132"/>
                  <a:gd name="T58" fmla="+- 0 13324 13202"/>
                  <a:gd name="T59" fmla="*/ 13324 h 154"/>
                  <a:gd name="T60" fmla="+- 0 14307 14194"/>
                  <a:gd name="T61" fmla="*/ T60 w 132"/>
                  <a:gd name="T62" fmla="+- 0 13337 13202"/>
                  <a:gd name="T63" fmla="*/ 13337 h 1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32" h="154">
                    <a:moveTo>
                      <a:pt x="113" y="135"/>
                    </a:moveTo>
                    <a:lnTo>
                      <a:pt x="65" y="135"/>
                    </a:lnTo>
                    <a:lnTo>
                      <a:pt x="87" y="130"/>
                    </a:lnTo>
                    <a:lnTo>
                      <a:pt x="100" y="116"/>
                    </a:lnTo>
                    <a:lnTo>
                      <a:pt x="105" y="93"/>
                    </a:lnTo>
                    <a:lnTo>
                      <a:pt x="104" y="62"/>
                    </a:lnTo>
                    <a:lnTo>
                      <a:pt x="99" y="40"/>
                    </a:lnTo>
                    <a:lnTo>
                      <a:pt x="89" y="25"/>
                    </a:lnTo>
                    <a:lnTo>
                      <a:pt x="72" y="19"/>
                    </a:lnTo>
                    <a:lnTo>
                      <a:pt x="114" y="19"/>
                    </a:lnTo>
                    <a:lnTo>
                      <a:pt x="121" y="28"/>
                    </a:lnTo>
                    <a:lnTo>
                      <a:pt x="129" y="48"/>
                    </a:lnTo>
                    <a:lnTo>
                      <a:pt x="131" y="74"/>
                    </a:lnTo>
                    <a:lnTo>
                      <a:pt x="129" y="101"/>
                    </a:lnTo>
                    <a:lnTo>
                      <a:pt x="122" y="122"/>
                    </a:lnTo>
                    <a:lnTo>
                      <a:pt x="113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8" name="Group 2293"/>
            <p:cNvGrpSpPr>
              <a:grpSpLocks/>
            </p:cNvGrpSpPr>
            <p:nvPr/>
          </p:nvGrpSpPr>
          <p:grpSpPr bwMode="auto">
            <a:xfrm>
              <a:off x="14341" y="13150"/>
              <a:ext cx="75" cy="203"/>
              <a:chOff x="14341" y="13150"/>
              <a:chExt cx="75" cy="203"/>
            </a:xfrm>
          </p:grpSpPr>
          <p:sp>
            <p:nvSpPr>
              <p:cNvPr id="3343" name="Freeform 2294"/>
              <p:cNvSpPr>
                <a:spLocks/>
              </p:cNvSpPr>
              <p:nvPr/>
            </p:nvSpPr>
            <p:spPr bwMode="auto">
              <a:xfrm>
                <a:off x="14341" y="13150"/>
                <a:ext cx="75" cy="203"/>
              </a:xfrm>
              <a:custGeom>
                <a:avLst/>
                <a:gdLst>
                  <a:gd name="T0" fmla="+- 0 14415 14341"/>
                  <a:gd name="T1" fmla="*/ T0 w 75"/>
                  <a:gd name="T2" fmla="+- 0 13223 13150"/>
                  <a:gd name="T3" fmla="*/ 13223 h 203"/>
                  <a:gd name="T4" fmla="+- 0 14341 14341"/>
                  <a:gd name="T5" fmla="*/ T4 w 75"/>
                  <a:gd name="T6" fmla="+- 0 13223 13150"/>
                  <a:gd name="T7" fmla="*/ 13223 h 203"/>
                  <a:gd name="T8" fmla="+- 0 14341 14341"/>
                  <a:gd name="T9" fmla="*/ T8 w 75"/>
                  <a:gd name="T10" fmla="+- 0 13205 13150"/>
                  <a:gd name="T11" fmla="*/ 13205 h 203"/>
                  <a:gd name="T12" fmla="+- 0 14362 14341"/>
                  <a:gd name="T13" fmla="*/ T12 w 75"/>
                  <a:gd name="T14" fmla="+- 0 13205 13150"/>
                  <a:gd name="T15" fmla="*/ 13205 h 203"/>
                  <a:gd name="T16" fmla="+- 0 14361 14341"/>
                  <a:gd name="T17" fmla="*/ T16 w 75"/>
                  <a:gd name="T18" fmla="+- 0 13183 13150"/>
                  <a:gd name="T19" fmla="*/ 13183 h 203"/>
                  <a:gd name="T20" fmla="+- 0 14367 14341"/>
                  <a:gd name="T21" fmla="*/ T20 w 75"/>
                  <a:gd name="T22" fmla="+- 0 13166 13150"/>
                  <a:gd name="T23" fmla="*/ 13166 h 203"/>
                  <a:gd name="T24" fmla="+- 0 14378 14341"/>
                  <a:gd name="T25" fmla="*/ T24 w 75"/>
                  <a:gd name="T26" fmla="+- 0 13155 13150"/>
                  <a:gd name="T27" fmla="*/ 13155 h 203"/>
                  <a:gd name="T28" fmla="+- 0 14395 14341"/>
                  <a:gd name="T29" fmla="*/ T28 w 75"/>
                  <a:gd name="T30" fmla="+- 0 13150 13150"/>
                  <a:gd name="T31" fmla="*/ 13150 h 203"/>
                  <a:gd name="T32" fmla="+- 0 14415 14341"/>
                  <a:gd name="T33" fmla="*/ T32 w 75"/>
                  <a:gd name="T34" fmla="+- 0 13171 13150"/>
                  <a:gd name="T35" fmla="*/ 13171 h 203"/>
                  <a:gd name="T36" fmla="+- 0 14396 14341"/>
                  <a:gd name="T37" fmla="*/ T36 w 75"/>
                  <a:gd name="T38" fmla="+- 0 13171 13150"/>
                  <a:gd name="T39" fmla="*/ 13171 h 203"/>
                  <a:gd name="T40" fmla="+- 0 14387 14341"/>
                  <a:gd name="T41" fmla="*/ T40 w 75"/>
                  <a:gd name="T42" fmla="+- 0 13183 13150"/>
                  <a:gd name="T43" fmla="*/ 13183 h 203"/>
                  <a:gd name="T44" fmla="+- 0 14415 14341"/>
                  <a:gd name="T45" fmla="*/ T44 w 75"/>
                  <a:gd name="T46" fmla="+- 0 13205 13150"/>
                  <a:gd name="T47" fmla="*/ 13205 h 203"/>
                  <a:gd name="T48" fmla="+- 0 14415 14341"/>
                  <a:gd name="T49" fmla="*/ T48 w 75"/>
                  <a:gd name="T50" fmla="+- 0 13223 13150"/>
                  <a:gd name="T51" fmla="*/ 13223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75" h="203">
                    <a:moveTo>
                      <a:pt x="74" y="73"/>
                    </a:moveTo>
                    <a:lnTo>
                      <a:pt x="0" y="73"/>
                    </a:lnTo>
                    <a:lnTo>
                      <a:pt x="0" y="55"/>
                    </a:lnTo>
                    <a:lnTo>
                      <a:pt x="21" y="55"/>
                    </a:lnTo>
                    <a:lnTo>
                      <a:pt x="20" y="33"/>
                    </a:lnTo>
                    <a:lnTo>
                      <a:pt x="26" y="16"/>
                    </a:lnTo>
                    <a:lnTo>
                      <a:pt x="37" y="5"/>
                    </a:lnTo>
                    <a:lnTo>
                      <a:pt x="54" y="0"/>
                    </a:lnTo>
                    <a:lnTo>
                      <a:pt x="74" y="21"/>
                    </a:lnTo>
                    <a:lnTo>
                      <a:pt x="55" y="21"/>
                    </a:lnTo>
                    <a:lnTo>
                      <a:pt x="46" y="33"/>
                    </a:lnTo>
                    <a:lnTo>
                      <a:pt x="74" y="55"/>
                    </a:lnTo>
                    <a:lnTo>
                      <a:pt x="74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" name="Freeform 2295"/>
              <p:cNvSpPr>
                <a:spLocks/>
              </p:cNvSpPr>
              <p:nvPr/>
            </p:nvSpPr>
            <p:spPr bwMode="auto">
              <a:xfrm>
                <a:off x="14341" y="13150"/>
                <a:ext cx="75" cy="203"/>
              </a:xfrm>
              <a:custGeom>
                <a:avLst/>
                <a:gdLst>
                  <a:gd name="T0" fmla="+- 0 14415 14341"/>
                  <a:gd name="T1" fmla="*/ T0 w 75"/>
                  <a:gd name="T2" fmla="+- 0 13171 13150"/>
                  <a:gd name="T3" fmla="*/ 13171 h 203"/>
                  <a:gd name="T4" fmla="+- 0 14396 14341"/>
                  <a:gd name="T5" fmla="*/ T4 w 75"/>
                  <a:gd name="T6" fmla="+- 0 13171 13150"/>
                  <a:gd name="T7" fmla="*/ 13171 h 203"/>
                  <a:gd name="T8" fmla="+- 0 14415 14341"/>
                  <a:gd name="T9" fmla="*/ T8 w 75"/>
                  <a:gd name="T10" fmla="+- 0 13171 13150"/>
                  <a:gd name="T11" fmla="*/ 13171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75" h="203">
                    <a:moveTo>
                      <a:pt x="74" y="21"/>
                    </a:moveTo>
                    <a:lnTo>
                      <a:pt x="55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" name="Freeform 2296"/>
              <p:cNvSpPr>
                <a:spLocks/>
              </p:cNvSpPr>
              <p:nvPr/>
            </p:nvSpPr>
            <p:spPr bwMode="auto">
              <a:xfrm>
                <a:off x="14341" y="13150"/>
                <a:ext cx="75" cy="203"/>
              </a:xfrm>
              <a:custGeom>
                <a:avLst/>
                <a:gdLst>
                  <a:gd name="T0" fmla="+- 0 14386 14341"/>
                  <a:gd name="T1" fmla="*/ T0 w 75"/>
                  <a:gd name="T2" fmla="+- 0 13352 13150"/>
                  <a:gd name="T3" fmla="*/ 13352 h 203"/>
                  <a:gd name="T4" fmla="+- 0 14362 14341"/>
                  <a:gd name="T5" fmla="*/ T4 w 75"/>
                  <a:gd name="T6" fmla="+- 0 13352 13150"/>
                  <a:gd name="T7" fmla="*/ 13352 h 203"/>
                  <a:gd name="T8" fmla="+- 0 14362 14341"/>
                  <a:gd name="T9" fmla="*/ T8 w 75"/>
                  <a:gd name="T10" fmla="+- 0 13223 13150"/>
                  <a:gd name="T11" fmla="*/ 13223 h 203"/>
                  <a:gd name="T12" fmla="+- 0 14386 14341"/>
                  <a:gd name="T13" fmla="*/ T12 w 75"/>
                  <a:gd name="T14" fmla="+- 0 13223 13150"/>
                  <a:gd name="T15" fmla="*/ 13223 h 203"/>
                  <a:gd name="T16" fmla="+- 0 14386 14341"/>
                  <a:gd name="T17" fmla="*/ T16 w 75"/>
                  <a:gd name="T18" fmla="+- 0 13352 13150"/>
                  <a:gd name="T19" fmla="*/ 13352 h 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" h="203">
                    <a:moveTo>
                      <a:pt x="45" y="202"/>
                    </a:moveTo>
                    <a:lnTo>
                      <a:pt x="21" y="202"/>
                    </a:lnTo>
                    <a:lnTo>
                      <a:pt x="21" y="73"/>
                    </a:lnTo>
                    <a:lnTo>
                      <a:pt x="45" y="73"/>
                    </a:lnTo>
                    <a:lnTo>
                      <a:pt x="45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99" name="Group 2297"/>
            <p:cNvGrpSpPr>
              <a:grpSpLocks/>
            </p:cNvGrpSpPr>
            <p:nvPr/>
          </p:nvGrpSpPr>
          <p:grpSpPr bwMode="auto">
            <a:xfrm>
              <a:off x="14507" y="13158"/>
              <a:ext cx="127" cy="195"/>
              <a:chOff x="14507" y="13158"/>
              <a:chExt cx="127" cy="195"/>
            </a:xfrm>
          </p:grpSpPr>
          <p:sp>
            <p:nvSpPr>
              <p:cNvPr id="3341" name="Freeform 2298"/>
              <p:cNvSpPr>
                <a:spLocks/>
              </p:cNvSpPr>
              <p:nvPr/>
            </p:nvSpPr>
            <p:spPr bwMode="auto">
              <a:xfrm>
                <a:off x="14507" y="13158"/>
                <a:ext cx="127" cy="195"/>
              </a:xfrm>
              <a:custGeom>
                <a:avLst/>
                <a:gdLst>
                  <a:gd name="T0" fmla="+- 0 14509 14507"/>
                  <a:gd name="T1" fmla="*/ T0 w 127"/>
                  <a:gd name="T2" fmla="+- 0 13208 13158"/>
                  <a:gd name="T3" fmla="*/ 13208 h 195"/>
                  <a:gd name="T4" fmla="+- 0 14515 14507"/>
                  <a:gd name="T5" fmla="*/ T4 w 127"/>
                  <a:gd name="T6" fmla="+- 0 13187 13158"/>
                  <a:gd name="T7" fmla="*/ 13187 h 195"/>
                  <a:gd name="T8" fmla="+- 0 14528 14507"/>
                  <a:gd name="T9" fmla="*/ T8 w 127"/>
                  <a:gd name="T10" fmla="+- 0 13172 13158"/>
                  <a:gd name="T11" fmla="*/ 13172 h 195"/>
                  <a:gd name="T12" fmla="+- 0 14547 14507"/>
                  <a:gd name="T13" fmla="*/ T12 w 127"/>
                  <a:gd name="T14" fmla="+- 0 13163 13158"/>
                  <a:gd name="T15" fmla="*/ 13163 h 195"/>
                  <a:gd name="T16" fmla="+- 0 14571 14507"/>
                  <a:gd name="T17" fmla="*/ T16 w 127"/>
                  <a:gd name="T18" fmla="+- 0 13158 13158"/>
                  <a:gd name="T19" fmla="*/ 13158 h 195"/>
                  <a:gd name="T20" fmla="+- 0 14593 14507"/>
                  <a:gd name="T21" fmla="*/ T20 w 127"/>
                  <a:gd name="T22" fmla="+- 0 13160 13158"/>
                  <a:gd name="T23" fmla="*/ 13160 h 195"/>
                  <a:gd name="T24" fmla="+- 0 14609 14507"/>
                  <a:gd name="T25" fmla="*/ T24 w 127"/>
                  <a:gd name="T26" fmla="+- 0 13167 13158"/>
                  <a:gd name="T27" fmla="*/ 13167 h 195"/>
                  <a:gd name="T28" fmla="+- 0 14619 14507"/>
                  <a:gd name="T29" fmla="*/ T28 w 127"/>
                  <a:gd name="T30" fmla="+- 0 13178 13158"/>
                  <a:gd name="T31" fmla="*/ 13178 h 195"/>
                  <a:gd name="T32" fmla="+- 0 14576 14507"/>
                  <a:gd name="T33" fmla="*/ T32 w 127"/>
                  <a:gd name="T34" fmla="+- 0 13178 13158"/>
                  <a:gd name="T35" fmla="*/ 13178 h 195"/>
                  <a:gd name="T36" fmla="+- 0 14551 14507"/>
                  <a:gd name="T37" fmla="*/ T36 w 127"/>
                  <a:gd name="T38" fmla="+- 0 13183 13158"/>
                  <a:gd name="T39" fmla="*/ 13183 h 195"/>
                  <a:gd name="T40" fmla="+- 0 14537 14507"/>
                  <a:gd name="T41" fmla="*/ T40 w 127"/>
                  <a:gd name="T42" fmla="+- 0 13197 13158"/>
                  <a:gd name="T43" fmla="*/ 13197 h 195"/>
                  <a:gd name="T44" fmla="+- 0 14509 14507"/>
                  <a:gd name="T45" fmla="*/ T44 w 127"/>
                  <a:gd name="T46" fmla="+- 0 13208 13158"/>
                  <a:gd name="T47" fmla="*/ 13208 h 1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27" h="195">
                    <a:moveTo>
                      <a:pt x="2" y="50"/>
                    </a:moveTo>
                    <a:lnTo>
                      <a:pt x="8" y="29"/>
                    </a:lnTo>
                    <a:lnTo>
                      <a:pt x="21" y="14"/>
                    </a:lnTo>
                    <a:lnTo>
                      <a:pt x="40" y="5"/>
                    </a:lnTo>
                    <a:lnTo>
                      <a:pt x="64" y="0"/>
                    </a:lnTo>
                    <a:lnTo>
                      <a:pt x="86" y="2"/>
                    </a:lnTo>
                    <a:lnTo>
                      <a:pt x="102" y="9"/>
                    </a:lnTo>
                    <a:lnTo>
                      <a:pt x="112" y="20"/>
                    </a:lnTo>
                    <a:lnTo>
                      <a:pt x="69" y="20"/>
                    </a:lnTo>
                    <a:lnTo>
                      <a:pt x="44" y="25"/>
                    </a:lnTo>
                    <a:lnTo>
                      <a:pt x="30" y="39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" name="Freeform 2299"/>
              <p:cNvSpPr>
                <a:spLocks/>
              </p:cNvSpPr>
              <p:nvPr/>
            </p:nvSpPr>
            <p:spPr bwMode="auto">
              <a:xfrm>
                <a:off x="14507" y="13158"/>
                <a:ext cx="127" cy="195"/>
              </a:xfrm>
              <a:custGeom>
                <a:avLst/>
                <a:gdLst>
                  <a:gd name="T0" fmla="+- 0 14634 14507"/>
                  <a:gd name="T1" fmla="*/ T0 w 127"/>
                  <a:gd name="T2" fmla="+- 0 13352 13158"/>
                  <a:gd name="T3" fmla="*/ 13352 h 195"/>
                  <a:gd name="T4" fmla="+- 0 14507 14507"/>
                  <a:gd name="T5" fmla="*/ T4 w 127"/>
                  <a:gd name="T6" fmla="+- 0 13352 13158"/>
                  <a:gd name="T7" fmla="*/ 13352 h 195"/>
                  <a:gd name="T8" fmla="+- 0 14511 14507"/>
                  <a:gd name="T9" fmla="*/ T8 w 127"/>
                  <a:gd name="T10" fmla="+- 0 13329 13158"/>
                  <a:gd name="T11" fmla="*/ 13329 h 195"/>
                  <a:gd name="T12" fmla="+- 0 14520 14507"/>
                  <a:gd name="T13" fmla="*/ T12 w 127"/>
                  <a:gd name="T14" fmla="+- 0 13311 13158"/>
                  <a:gd name="T15" fmla="*/ 13311 h 195"/>
                  <a:gd name="T16" fmla="+- 0 14534 14507"/>
                  <a:gd name="T17" fmla="*/ T16 w 127"/>
                  <a:gd name="T18" fmla="+- 0 13297 13158"/>
                  <a:gd name="T19" fmla="*/ 13297 h 195"/>
                  <a:gd name="T20" fmla="+- 0 14550 14507"/>
                  <a:gd name="T21" fmla="*/ T20 w 127"/>
                  <a:gd name="T22" fmla="+- 0 13284 13158"/>
                  <a:gd name="T23" fmla="*/ 13284 h 195"/>
                  <a:gd name="T24" fmla="+- 0 14566 14507"/>
                  <a:gd name="T25" fmla="*/ T24 w 127"/>
                  <a:gd name="T26" fmla="+- 0 13273 13158"/>
                  <a:gd name="T27" fmla="*/ 13273 h 195"/>
                  <a:gd name="T28" fmla="+- 0 14581 14507"/>
                  <a:gd name="T29" fmla="*/ T28 w 127"/>
                  <a:gd name="T30" fmla="+- 0 13261 13158"/>
                  <a:gd name="T31" fmla="*/ 13261 h 195"/>
                  <a:gd name="T32" fmla="+- 0 14594 14507"/>
                  <a:gd name="T33" fmla="*/ T32 w 127"/>
                  <a:gd name="T34" fmla="+- 0 13247 13158"/>
                  <a:gd name="T35" fmla="*/ 13247 h 195"/>
                  <a:gd name="T36" fmla="+- 0 14603 14507"/>
                  <a:gd name="T37" fmla="*/ T36 w 127"/>
                  <a:gd name="T38" fmla="+- 0 13231 13158"/>
                  <a:gd name="T39" fmla="*/ 13231 h 195"/>
                  <a:gd name="T40" fmla="+- 0 14602 14507"/>
                  <a:gd name="T41" fmla="*/ T40 w 127"/>
                  <a:gd name="T42" fmla="+- 0 13201 13158"/>
                  <a:gd name="T43" fmla="*/ 13201 h 195"/>
                  <a:gd name="T44" fmla="+- 0 14592 14507"/>
                  <a:gd name="T45" fmla="*/ T44 w 127"/>
                  <a:gd name="T46" fmla="+- 0 13184 13158"/>
                  <a:gd name="T47" fmla="*/ 13184 h 195"/>
                  <a:gd name="T48" fmla="+- 0 14576 14507"/>
                  <a:gd name="T49" fmla="*/ T48 w 127"/>
                  <a:gd name="T50" fmla="+- 0 13178 13158"/>
                  <a:gd name="T51" fmla="*/ 13178 h 195"/>
                  <a:gd name="T52" fmla="+- 0 14619 14507"/>
                  <a:gd name="T53" fmla="*/ T52 w 127"/>
                  <a:gd name="T54" fmla="+- 0 13178 13158"/>
                  <a:gd name="T55" fmla="*/ 13178 h 195"/>
                  <a:gd name="T56" fmla="+- 0 14620 14507"/>
                  <a:gd name="T57" fmla="*/ T56 w 127"/>
                  <a:gd name="T58" fmla="+- 0 13179 13158"/>
                  <a:gd name="T59" fmla="*/ 13179 h 195"/>
                  <a:gd name="T60" fmla="+- 0 14626 14507"/>
                  <a:gd name="T61" fmla="*/ T60 w 127"/>
                  <a:gd name="T62" fmla="+- 0 13195 13158"/>
                  <a:gd name="T63" fmla="*/ 13195 h 195"/>
                  <a:gd name="T64" fmla="+- 0 14628 14507"/>
                  <a:gd name="T65" fmla="*/ T64 w 127"/>
                  <a:gd name="T66" fmla="+- 0 13212 13158"/>
                  <a:gd name="T67" fmla="*/ 13212 h 195"/>
                  <a:gd name="T68" fmla="+- 0 14624 14507"/>
                  <a:gd name="T69" fmla="*/ T68 w 127"/>
                  <a:gd name="T70" fmla="+- 0 13230 13158"/>
                  <a:gd name="T71" fmla="*/ 13230 h 195"/>
                  <a:gd name="T72" fmla="+- 0 14616 14507"/>
                  <a:gd name="T73" fmla="*/ T72 w 127"/>
                  <a:gd name="T74" fmla="+- 0 13247 13158"/>
                  <a:gd name="T75" fmla="*/ 13247 h 195"/>
                  <a:gd name="T76" fmla="+- 0 14557 14507"/>
                  <a:gd name="T77" fmla="*/ T76 w 127"/>
                  <a:gd name="T78" fmla="+- 0 13303 13158"/>
                  <a:gd name="T79" fmla="*/ 13303 h 195"/>
                  <a:gd name="T80" fmla="+- 0 14548 14507"/>
                  <a:gd name="T81" fmla="*/ T80 w 127"/>
                  <a:gd name="T82" fmla="+- 0 13311 13158"/>
                  <a:gd name="T83" fmla="*/ 13311 h 195"/>
                  <a:gd name="T84" fmla="+- 0 14539 14507"/>
                  <a:gd name="T85" fmla="*/ T84 w 127"/>
                  <a:gd name="T86" fmla="+- 0 13320 13158"/>
                  <a:gd name="T87" fmla="*/ 13320 h 195"/>
                  <a:gd name="T88" fmla="+- 0 14534 14507"/>
                  <a:gd name="T89" fmla="*/ T88 w 127"/>
                  <a:gd name="T90" fmla="+- 0 13332 13158"/>
                  <a:gd name="T91" fmla="*/ 13332 h 195"/>
                  <a:gd name="T92" fmla="+- 0 14634 14507"/>
                  <a:gd name="T93" fmla="*/ T92 w 127"/>
                  <a:gd name="T94" fmla="+- 0 13332 13158"/>
                  <a:gd name="T95" fmla="*/ 13332 h 195"/>
                  <a:gd name="T96" fmla="+- 0 14634 14507"/>
                  <a:gd name="T97" fmla="*/ T96 w 127"/>
                  <a:gd name="T98" fmla="+- 0 13352 13158"/>
                  <a:gd name="T99" fmla="*/ 13352 h 1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27" h="195">
                    <a:moveTo>
                      <a:pt x="127" y="194"/>
                    </a:moveTo>
                    <a:lnTo>
                      <a:pt x="0" y="194"/>
                    </a:lnTo>
                    <a:lnTo>
                      <a:pt x="4" y="171"/>
                    </a:lnTo>
                    <a:lnTo>
                      <a:pt x="13" y="153"/>
                    </a:lnTo>
                    <a:lnTo>
                      <a:pt x="27" y="139"/>
                    </a:lnTo>
                    <a:lnTo>
                      <a:pt x="43" y="126"/>
                    </a:lnTo>
                    <a:lnTo>
                      <a:pt x="59" y="115"/>
                    </a:lnTo>
                    <a:lnTo>
                      <a:pt x="74" y="103"/>
                    </a:lnTo>
                    <a:lnTo>
                      <a:pt x="87" y="89"/>
                    </a:lnTo>
                    <a:lnTo>
                      <a:pt x="96" y="73"/>
                    </a:lnTo>
                    <a:lnTo>
                      <a:pt x="95" y="43"/>
                    </a:lnTo>
                    <a:lnTo>
                      <a:pt x="85" y="26"/>
                    </a:lnTo>
                    <a:lnTo>
                      <a:pt x="69" y="20"/>
                    </a:lnTo>
                    <a:lnTo>
                      <a:pt x="112" y="20"/>
                    </a:lnTo>
                    <a:lnTo>
                      <a:pt x="113" y="21"/>
                    </a:lnTo>
                    <a:lnTo>
                      <a:pt x="119" y="37"/>
                    </a:lnTo>
                    <a:lnTo>
                      <a:pt x="121" y="54"/>
                    </a:lnTo>
                    <a:lnTo>
                      <a:pt x="117" y="72"/>
                    </a:lnTo>
                    <a:lnTo>
                      <a:pt x="109" y="89"/>
                    </a:lnTo>
                    <a:lnTo>
                      <a:pt x="50" y="145"/>
                    </a:lnTo>
                    <a:lnTo>
                      <a:pt x="41" y="153"/>
                    </a:lnTo>
                    <a:lnTo>
                      <a:pt x="32" y="162"/>
                    </a:lnTo>
                    <a:lnTo>
                      <a:pt x="27" y="174"/>
                    </a:lnTo>
                    <a:lnTo>
                      <a:pt x="127" y="174"/>
                    </a:lnTo>
                    <a:lnTo>
                      <a:pt x="127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0" name="Group 2300"/>
            <p:cNvGrpSpPr>
              <a:grpSpLocks/>
            </p:cNvGrpSpPr>
            <p:nvPr/>
          </p:nvGrpSpPr>
          <p:grpSpPr bwMode="auto">
            <a:xfrm>
              <a:off x="12946" y="13682"/>
              <a:ext cx="2" cy="270"/>
              <a:chOff x="12946" y="13682"/>
              <a:chExt cx="2" cy="270"/>
            </a:xfrm>
          </p:grpSpPr>
          <p:sp>
            <p:nvSpPr>
              <p:cNvPr id="3340" name="Freeform 2301"/>
              <p:cNvSpPr>
                <a:spLocks/>
              </p:cNvSpPr>
              <p:nvPr/>
            </p:nvSpPr>
            <p:spPr bwMode="auto">
              <a:xfrm>
                <a:off x="12946" y="13682"/>
                <a:ext cx="2" cy="270"/>
              </a:xfrm>
              <a:custGeom>
                <a:avLst/>
                <a:gdLst>
                  <a:gd name="T0" fmla="+- 0 13682 13682"/>
                  <a:gd name="T1" fmla="*/ 13682 h 270"/>
                  <a:gd name="T2" fmla="+- 0 13952 13682"/>
                  <a:gd name="T3" fmla="*/ 13952 h 27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70">
                    <a:moveTo>
                      <a:pt x="0" y="0"/>
                    </a:moveTo>
                    <a:lnTo>
                      <a:pt x="0" y="270"/>
                    </a:lnTo>
                  </a:path>
                </a:pathLst>
              </a:custGeom>
              <a:noFill/>
              <a:ln w="268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1" name="Group 2302"/>
            <p:cNvGrpSpPr>
              <a:grpSpLocks/>
            </p:cNvGrpSpPr>
            <p:nvPr/>
          </p:nvGrpSpPr>
          <p:grpSpPr bwMode="auto">
            <a:xfrm>
              <a:off x="12926" y="13968"/>
              <a:ext cx="193" cy="2"/>
              <a:chOff x="12926" y="13968"/>
              <a:chExt cx="193" cy="2"/>
            </a:xfrm>
          </p:grpSpPr>
          <p:sp>
            <p:nvSpPr>
              <p:cNvPr id="3339" name="Freeform 2303"/>
              <p:cNvSpPr>
                <a:spLocks/>
              </p:cNvSpPr>
              <p:nvPr/>
            </p:nvSpPr>
            <p:spPr bwMode="auto">
              <a:xfrm>
                <a:off x="12926" y="13968"/>
                <a:ext cx="193" cy="2"/>
              </a:xfrm>
              <a:custGeom>
                <a:avLst/>
                <a:gdLst>
                  <a:gd name="T0" fmla="+- 0 12926 12926"/>
                  <a:gd name="T1" fmla="*/ T0 w 193"/>
                  <a:gd name="T2" fmla="+- 0 13119 12926"/>
                  <a:gd name="T3" fmla="*/ T2 w 19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93">
                    <a:moveTo>
                      <a:pt x="0" y="0"/>
                    </a:moveTo>
                    <a:lnTo>
                      <a:pt x="193" y="0"/>
                    </a:lnTo>
                  </a:path>
                </a:pathLst>
              </a:custGeom>
              <a:noFill/>
              <a:ln w="215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2" name="Group 2304"/>
            <p:cNvGrpSpPr>
              <a:grpSpLocks/>
            </p:cNvGrpSpPr>
            <p:nvPr/>
          </p:nvGrpSpPr>
          <p:grpSpPr bwMode="auto">
            <a:xfrm>
              <a:off x="13170" y="13681"/>
              <a:ext cx="233" cy="304"/>
              <a:chOff x="13170" y="13681"/>
              <a:chExt cx="233" cy="304"/>
            </a:xfrm>
          </p:grpSpPr>
          <p:sp>
            <p:nvSpPr>
              <p:cNvPr id="3333" name="Freeform 2305"/>
              <p:cNvSpPr>
                <a:spLocks/>
              </p:cNvSpPr>
              <p:nvPr/>
            </p:nvSpPr>
            <p:spPr bwMode="auto">
              <a:xfrm>
                <a:off x="13170" y="13681"/>
                <a:ext cx="233" cy="304"/>
              </a:xfrm>
              <a:custGeom>
                <a:avLst/>
                <a:gdLst>
                  <a:gd name="T0" fmla="+- 0 13288 13170"/>
                  <a:gd name="T1" fmla="*/ T0 w 233"/>
                  <a:gd name="T2" fmla="+- 0 13682 13681"/>
                  <a:gd name="T3" fmla="*/ 13682 h 304"/>
                  <a:gd name="T4" fmla="+- 0 13193 13170"/>
                  <a:gd name="T5" fmla="*/ T4 w 233"/>
                  <a:gd name="T6" fmla="+- 0 13682 13681"/>
                  <a:gd name="T7" fmla="*/ 13682 h 304"/>
                  <a:gd name="T8" fmla="+- 0 13240 13170"/>
                  <a:gd name="T9" fmla="*/ T8 w 233"/>
                  <a:gd name="T10" fmla="+- 0 13681 13681"/>
                  <a:gd name="T11" fmla="*/ 13681 h 304"/>
                  <a:gd name="T12" fmla="+- 0 13264 13170"/>
                  <a:gd name="T13" fmla="*/ T12 w 233"/>
                  <a:gd name="T14" fmla="+- 0 13681 13681"/>
                  <a:gd name="T15" fmla="*/ 13681 h 304"/>
                  <a:gd name="T16" fmla="+- 0 13287 13170"/>
                  <a:gd name="T17" fmla="*/ T16 w 233"/>
                  <a:gd name="T18" fmla="+- 0 13682 13681"/>
                  <a:gd name="T19" fmla="*/ 13682 h 304"/>
                  <a:gd name="T20" fmla="+- 0 13288 13170"/>
                  <a:gd name="T21" fmla="*/ T20 w 233"/>
                  <a:gd name="T22" fmla="+- 0 13682 13681"/>
                  <a:gd name="T23" fmla="*/ 13682 h 3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33" h="304">
                    <a:moveTo>
                      <a:pt x="118" y="1"/>
                    </a:moveTo>
                    <a:lnTo>
                      <a:pt x="23" y="1"/>
                    </a:lnTo>
                    <a:lnTo>
                      <a:pt x="70" y="0"/>
                    </a:lnTo>
                    <a:lnTo>
                      <a:pt x="94" y="0"/>
                    </a:lnTo>
                    <a:lnTo>
                      <a:pt x="117" y="1"/>
                    </a:lnTo>
                    <a:lnTo>
                      <a:pt x="11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4" name="Freeform 2306"/>
              <p:cNvSpPr>
                <a:spLocks/>
              </p:cNvSpPr>
              <p:nvPr/>
            </p:nvSpPr>
            <p:spPr bwMode="auto">
              <a:xfrm>
                <a:off x="13170" y="13681"/>
                <a:ext cx="233" cy="304"/>
              </a:xfrm>
              <a:custGeom>
                <a:avLst/>
                <a:gdLst>
                  <a:gd name="T0" fmla="+- 0 13254 13170"/>
                  <a:gd name="T1" fmla="*/ T0 w 233"/>
                  <a:gd name="T2" fmla="+- 0 13984 13681"/>
                  <a:gd name="T3" fmla="*/ 13984 h 304"/>
                  <a:gd name="T4" fmla="+- 0 13183 13170"/>
                  <a:gd name="T5" fmla="*/ T4 w 233"/>
                  <a:gd name="T6" fmla="+- 0 13984 13681"/>
                  <a:gd name="T7" fmla="*/ 13984 h 304"/>
                  <a:gd name="T8" fmla="+- 0 13170 13170"/>
                  <a:gd name="T9" fmla="*/ T8 w 233"/>
                  <a:gd name="T10" fmla="+- 0 13681 13681"/>
                  <a:gd name="T11" fmla="*/ 13681 h 304"/>
                  <a:gd name="T12" fmla="+- 0 13193 13170"/>
                  <a:gd name="T13" fmla="*/ T12 w 233"/>
                  <a:gd name="T14" fmla="+- 0 13682 13681"/>
                  <a:gd name="T15" fmla="*/ 13682 h 304"/>
                  <a:gd name="T16" fmla="+- 0 13288 13170"/>
                  <a:gd name="T17" fmla="*/ T16 w 233"/>
                  <a:gd name="T18" fmla="+- 0 13682 13681"/>
                  <a:gd name="T19" fmla="*/ 13682 h 304"/>
                  <a:gd name="T20" fmla="+- 0 13361 13170"/>
                  <a:gd name="T21" fmla="*/ T20 w 233"/>
                  <a:gd name="T22" fmla="+- 0 13701 13681"/>
                  <a:gd name="T23" fmla="*/ 13701 h 304"/>
                  <a:gd name="T24" fmla="+- 0 13374 13170"/>
                  <a:gd name="T25" fmla="*/ T24 w 233"/>
                  <a:gd name="T26" fmla="+- 0 13714 13681"/>
                  <a:gd name="T27" fmla="*/ 13714 h 304"/>
                  <a:gd name="T28" fmla="+- 0 13256 13170"/>
                  <a:gd name="T29" fmla="*/ T28 w 233"/>
                  <a:gd name="T30" fmla="+- 0 13714 13681"/>
                  <a:gd name="T31" fmla="*/ 13714 h 304"/>
                  <a:gd name="T32" fmla="+- 0 13212 13170"/>
                  <a:gd name="T33" fmla="*/ T32 w 233"/>
                  <a:gd name="T34" fmla="+- 0 13714 13681"/>
                  <a:gd name="T35" fmla="*/ 13714 h 304"/>
                  <a:gd name="T36" fmla="+- 0 13210 13170"/>
                  <a:gd name="T37" fmla="*/ T36 w 233"/>
                  <a:gd name="T38" fmla="+- 0 13811 13681"/>
                  <a:gd name="T39" fmla="*/ 13811 h 304"/>
                  <a:gd name="T40" fmla="+- 0 13357 13170"/>
                  <a:gd name="T41" fmla="*/ T40 w 233"/>
                  <a:gd name="T42" fmla="+- 0 13811 13681"/>
                  <a:gd name="T43" fmla="*/ 13811 h 304"/>
                  <a:gd name="T44" fmla="+- 0 13345 13170"/>
                  <a:gd name="T45" fmla="*/ T44 w 233"/>
                  <a:gd name="T46" fmla="+- 0 13818 13681"/>
                  <a:gd name="T47" fmla="*/ 13818 h 304"/>
                  <a:gd name="T48" fmla="+- 0 13328 13170"/>
                  <a:gd name="T49" fmla="*/ T48 w 233"/>
                  <a:gd name="T50" fmla="+- 0 13824 13681"/>
                  <a:gd name="T51" fmla="*/ 13824 h 304"/>
                  <a:gd name="T52" fmla="+- 0 13351 13170"/>
                  <a:gd name="T53" fmla="*/ T52 w 233"/>
                  <a:gd name="T54" fmla="+- 0 13829 13681"/>
                  <a:gd name="T55" fmla="*/ 13829 h 304"/>
                  <a:gd name="T56" fmla="+- 0 13371 13170"/>
                  <a:gd name="T57" fmla="*/ T56 w 233"/>
                  <a:gd name="T58" fmla="+- 0 13838 13681"/>
                  <a:gd name="T59" fmla="*/ 13838 h 304"/>
                  <a:gd name="T60" fmla="+- 0 13376 13170"/>
                  <a:gd name="T61" fmla="*/ T60 w 233"/>
                  <a:gd name="T62" fmla="+- 0 13842 13681"/>
                  <a:gd name="T63" fmla="*/ 13842 h 304"/>
                  <a:gd name="T64" fmla="+- 0 13262 13170"/>
                  <a:gd name="T65" fmla="*/ T64 w 233"/>
                  <a:gd name="T66" fmla="+- 0 13842 13681"/>
                  <a:gd name="T67" fmla="*/ 13842 h 304"/>
                  <a:gd name="T68" fmla="+- 0 13218 13170"/>
                  <a:gd name="T69" fmla="*/ T68 w 233"/>
                  <a:gd name="T70" fmla="+- 0 13842 13681"/>
                  <a:gd name="T71" fmla="*/ 13842 h 304"/>
                  <a:gd name="T72" fmla="+- 0 13210 13170"/>
                  <a:gd name="T73" fmla="*/ T72 w 233"/>
                  <a:gd name="T74" fmla="+- 0 13951 13681"/>
                  <a:gd name="T75" fmla="*/ 13951 h 304"/>
                  <a:gd name="T76" fmla="+- 0 13240 13170"/>
                  <a:gd name="T77" fmla="*/ T76 w 233"/>
                  <a:gd name="T78" fmla="+- 0 13951 13681"/>
                  <a:gd name="T79" fmla="*/ 13951 h 304"/>
                  <a:gd name="T80" fmla="+- 0 13257 13170"/>
                  <a:gd name="T81" fmla="*/ T80 w 233"/>
                  <a:gd name="T82" fmla="+- 0 13951 13681"/>
                  <a:gd name="T83" fmla="*/ 13951 h 304"/>
                  <a:gd name="T84" fmla="+- 0 13280 13170"/>
                  <a:gd name="T85" fmla="*/ T84 w 233"/>
                  <a:gd name="T86" fmla="+- 0 13951 13681"/>
                  <a:gd name="T87" fmla="*/ 13951 h 304"/>
                  <a:gd name="T88" fmla="+- 0 13382 13170"/>
                  <a:gd name="T89" fmla="*/ T88 w 233"/>
                  <a:gd name="T90" fmla="+- 0 13951 13681"/>
                  <a:gd name="T91" fmla="*/ 13951 h 304"/>
                  <a:gd name="T92" fmla="+- 0 13373 13170"/>
                  <a:gd name="T93" fmla="*/ T92 w 233"/>
                  <a:gd name="T94" fmla="+- 0 13960 13681"/>
                  <a:gd name="T95" fmla="*/ 13960 h 304"/>
                  <a:gd name="T96" fmla="+- 0 13300 13170"/>
                  <a:gd name="T97" fmla="*/ T96 w 233"/>
                  <a:gd name="T98" fmla="+- 0 13983 13681"/>
                  <a:gd name="T99" fmla="*/ 13983 h 304"/>
                  <a:gd name="T100" fmla="+- 0 13277 13170"/>
                  <a:gd name="T101" fmla="*/ T100 w 233"/>
                  <a:gd name="T102" fmla="+- 0 13984 13681"/>
                  <a:gd name="T103" fmla="*/ 13984 h 304"/>
                  <a:gd name="T104" fmla="+- 0 13254 13170"/>
                  <a:gd name="T105" fmla="*/ T104 w 233"/>
                  <a:gd name="T106" fmla="+- 0 13984 13681"/>
                  <a:gd name="T107" fmla="*/ 13984 h 3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233" h="304">
                    <a:moveTo>
                      <a:pt x="84" y="303"/>
                    </a:moveTo>
                    <a:lnTo>
                      <a:pt x="13" y="303"/>
                    </a:lnTo>
                    <a:lnTo>
                      <a:pt x="0" y="0"/>
                    </a:lnTo>
                    <a:lnTo>
                      <a:pt x="23" y="1"/>
                    </a:lnTo>
                    <a:lnTo>
                      <a:pt x="118" y="1"/>
                    </a:lnTo>
                    <a:lnTo>
                      <a:pt x="191" y="20"/>
                    </a:lnTo>
                    <a:lnTo>
                      <a:pt x="204" y="33"/>
                    </a:lnTo>
                    <a:lnTo>
                      <a:pt x="86" y="33"/>
                    </a:lnTo>
                    <a:lnTo>
                      <a:pt x="42" y="33"/>
                    </a:lnTo>
                    <a:lnTo>
                      <a:pt x="40" y="130"/>
                    </a:lnTo>
                    <a:lnTo>
                      <a:pt x="187" y="130"/>
                    </a:lnTo>
                    <a:lnTo>
                      <a:pt x="175" y="137"/>
                    </a:lnTo>
                    <a:lnTo>
                      <a:pt x="158" y="143"/>
                    </a:lnTo>
                    <a:lnTo>
                      <a:pt x="181" y="148"/>
                    </a:lnTo>
                    <a:lnTo>
                      <a:pt x="201" y="157"/>
                    </a:lnTo>
                    <a:lnTo>
                      <a:pt x="206" y="161"/>
                    </a:lnTo>
                    <a:lnTo>
                      <a:pt x="92" y="161"/>
                    </a:lnTo>
                    <a:lnTo>
                      <a:pt x="48" y="161"/>
                    </a:lnTo>
                    <a:lnTo>
                      <a:pt x="40" y="270"/>
                    </a:lnTo>
                    <a:lnTo>
                      <a:pt x="70" y="270"/>
                    </a:lnTo>
                    <a:lnTo>
                      <a:pt x="87" y="270"/>
                    </a:lnTo>
                    <a:lnTo>
                      <a:pt x="110" y="270"/>
                    </a:lnTo>
                    <a:lnTo>
                      <a:pt x="212" y="270"/>
                    </a:lnTo>
                    <a:lnTo>
                      <a:pt x="203" y="279"/>
                    </a:lnTo>
                    <a:lnTo>
                      <a:pt x="130" y="302"/>
                    </a:lnTo>
                    <a:lnTo>
                      <a:pt x="107" y="303"/>
                    </a:lnTo>
                    <a:lnTo>
                      <a:pt x="84" y="3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5" name="Freeform 2307"/>
              <p:cNvSpPr>
                <a:spLocks/>
              </p:cNvSpPr>
              <p:nvPr/>
            </p:nvSpPr>
            <p:spPr bwMode="auto">
              <a:xfrm>
                <a:off x="13170" y="13681"/>
                <a:ext cx="233" cy="304"/>
              </a:xfrm>
              <a:custGeom>
                <a:avLst/>
                <a:gdLst>
                  <a:gd name="T0" fmla="+- 0 13357 13170"/>
                  <a:gd name="T1" fmla="*/ T0 w 233"/>
                  <a:gd name="T2" fmla="+- 0 13811 13681"/>
                  <a:gd name="T3" fmla="*/ 13811 h 304"/>
                  <a:gd name="T4" fmla="+- 0 13259 13170"/>
                  <a:gd name="T5" fmla="*/ T4 w 233"/>
                  <a:gd name="T6" fmla="+- 0 13811 13681"/>
                  <a:gd name="T7" fmla="*/ 13811 h 304"/>
                  <a:gd name="T8" fmla="+- 0 13282 13170"/>
                  <a:gd name="T9" fmla="*/ T8 w 233"/>
                  <a:gd name="T10" fmla="+- 0 13810 13681"/>
                  <a:gd name="T11" fmla="*/ 13810 h 304"/>
                  <a:gd name="T12" fmla="+- 0 13303 13170"/>
                  <a:gd name="T13" fmla="*/ T12 w 233"/>
                  <a:gd name="T14" fmla="+- 0 13807 13681"/>
                  <a:gd name="T15" fmla="*/ 13807 h 304"/>
                  <a:gd name="T16" fmla="+- 0 13321 13170"/>
                  <a:gd name="T17" fmla="*/ T16 w 233"/>
                  <a:gd name="T18" fmla="+- 0 13801 13681"/>
                  <a:gd name="T19" fmla="*/ 13801 h 304"/>
                  <a:gd name="T20" fmla="+- 0 13334 13170"/>
                  <a:gd name="T21" fmla="*/ T20 w 233"/>
                  <a:gd name="T22" fmla="+- 0 13791 13681"/>
                  <a:gd name="T23" fmla="*/ 13791 h 304"/>
                  <a:gd name="T24" fmla="+- 0 13342 13170"/>
                  <a:gd name="T25" fmla="*/ T24 w 233"/>
                  <a:gd name="T26" fmla="+- 0 13775 13681"/>
                  <a:gd name="T27" fmla="*/ 13775 h 304"/>
                  <a:gd name="T28" fmla="+- 0 13340 13170"/>
                  <a:gd name="T29" fmla="*/ T28 w 233"/>
                  <a:gd name="T30" fmla="+- 0 13751 13681"/>
                  <a:gd name="T31" fmla="*/ 13751 h 304"/>
                  <a:gd name="T32" fmla="+- 0 13279 13170"/>
                  <a:gd name="T33" fmla="*/ T32 w 233"/>
                  <a:gd name="T34" fmla="+- 0 13715 13681"/>
                  <a:gd name="T35" fmla="*/ 13715 h 304"/>
                  <a:gd name="T36" fmla="+- 0 13256 13170"/>
                  <a:gd name="T37" fmla="*/ T36 w 233"/>
                  <a:gd name="T38" fmla="+- 0 13714 13681"/>
                  <a:gd name="T39" fmla="*/ 13714 h 304"/>
                  <a:gd name="T40" fmla="+- 0 13374 13170"/>
                  <a:gd name="T41" fmla="*/ T40 w 233"/>
                  <a:gd name="T42" fmla="+- 0 13714 13681"/>
                  <a:gd name="T43" fmla="*/ 13714 h 304"/>
                  <a:gd name="T44" fmla="+- 0 13381 13170"/>
                  <a:gd name="T45" fmla="*/ T44 w 233"/>
                  <a:gd name="T46" fmla="+- 0 13727 13681"/>
                  <a:gd name="T47" fmla="*/ 13727 h 304"/>
                  <a:gd name="T48" fmla="+- 0 13385 13170"/>
                  <a:gd name="T49" fmla="*/ T48 w 233"/>
                  <a:gd name="T50" fmla="+- 0 13746 13681"/>
                  <a:gd name="T51" fmla="*/ 13746 h 304"/>
                  <a:gd name="T52" fmla="+- 0 13383 13170"/>
                  <a:gd name="T53" fmla="*/ T52 w 233"/>
                  <a:gd name="T54" fmla="+- 0 13773 13681"/>
                  <a:gd name="T55" fmla="*/ 13773 h 304"/>
                  <a:gd name="T56" fmla="+- 0 13375 13170"/>
                  <a:gd name="T57" fmla="*/ T56 w 233"/>
                  <a:gd name="T58" fmla="+- 0 13793 13681"/>
                  <a:gd name="T59" fmla="*/ 13793 h 304"/>
                  <a:gd name="T60" fmla="+- 0 13362 13170"/>
                  <a:gd name="T61" fmla="*/ T60 w 233"/>
                  <a:gd name="T62" fmla="+- 0 13808 13681"/>
                  <a:gd name="T63" fmla="*/ 13808 h 304"/>
                  <a:gd name="T64" fmla="+- 0 13357 13170"/>
                  <a:gd name="T65" fmla="*/ T64 w 233"/>
                  <a:gd name="T66" fmla="+- 0 13811 13681"/>
                  <a:gd name="T67" fmla="*/ 13811 h 3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33" h="304">
                    <a:moveTo>
                      <a:pt x="187" y="130"/>
                    </a:moveTo>
                    <a:lnTo>
                      <a:pt x="89" y="130"/>
                    </a:lnTo>
                    <a:lnTo>
                      <a:pt x="112" y="129"/>
                    </a:lnTo>
                    <a:lnTo>
                      <a:pt x="133" y="126"/>
                    </a:lnTo>
                    <a:lnTo>
                      <a:pt x="151" y="120"/>
                    </a:lnTo>
                    <a:lnTo>
                      <a:pt x="164" y="110"/>
                    </a:lnTo>
                    <a:lnTo>
                      <a:pt x="172" y="94"/>
                    </a:lnTo>
                    <a:lnTo>
                      <a:pt x="170" y="70"/>
                    </a:lnTo>
                    <a:lnTo>
                      <a:pt x="109" y="34"/>
                    </a:lnTo>
                    <a:lnTo>
                      <a:pt x="86" y="33"/>
                    </a:lnTo>
                    <a:lnTo>
                      <a:pt x="204" y="33"/>
                    </a:lnTo>
                    <a:lnTo>
                      <a:pt x="211" y="46"/>
                    </a:lnTo>
                    <a:lnTo>
                      <a:pt x="215" y="65"/>
                    </a:lnTo>
                    <a:lnTo>
                      <a:pt x="213" y="92"/>
                    </a:lnTo>
                    <a:lnTo>
                      <a:pt x="205" y="112"/>
                    </a:lnTo>
                    <a:lnTo>
                      <a:pt x="192" y="127"/>
                    </a:lnTo>
                    <a:lnTo>
                      <a:pt x="187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6" name="Freeform 2308"/>
              <p:cNvSpPr>
                <a:spLocks/>
              </p:cNvSpPr>
              <p:nvPr/>
            </p:nvSpPr>
            <p:spPr bwMode="auto">
              <a:xfrm>
                <a:off x="13170" y="13681"/>
                <a:ext cx="233" cy="304"/>
              </a:xfrm>
              <a:custGeom>
                <a:avLst/>
                <a:gdLst>
                  <a:gd name="T0" fmla="+- 0 13382 13170"/>
                  <a:gd name="T1" fmla="*/ T0 w 233"/>
                  <a:gd name="T2" fmla="+- 0 13951 13681"/>
                  <a:gd name="T3" fmla="*/ 13951 h 304"/>
                  <a:gd name="T4" fmla="+- 0 13280 13170"/>
                  <a:gd name="T5" fmla="*/ T4 w 233"/>
                  <a:gd name="T6" fmla="+- 0 13951 13681"/>
                  <a:gd name="T7" fmla="*/ 13951 h 304"/>
                  <a:gd name="T8" fmla="+- 0 13302 13170"/>
                  <a:gd name="T9" fmla="*/ T8 w 233"/>
                  <a:gd name="T10" fmla="+- 0 13951 13681"/>
                  <a:gd name="T11" fmla="*/ 13951 h 304"/>
                  <a:gd name="T12" fmla="+- 0 13321 13170"/>
                  <a:gd name="T13" fmla="*/ T12 w 233"/>
                  <a:gd name="T14" fmla="+- 0 13947 13681"/>
                  <a:gd name="T15" fmla="*/ 13947 h 304"/>
                  <a:gd name="T16" fmla="+- 0 13338 13170"/>
                  <a:gd name="T17" fmla="*/ T16 w 233"/>
                  <a:gd name="T18" fmla="+- 0 13941 13681"/>
                  <a:gd name="T19" fmla="*/ 13941 h 304"/>
                  <a:gd name="T20" fmla="+- 0 13351 13170"/>
                  <a:gd name="T21" fmla="*/ T20 w 233"/>
                  <a:gd name="T22" fmla="+- 0 13931 13681"/>
                  <a:gd name="T23" fmla="*/ 13931 h 304"/>
                  <a:gd name="T24" fmla="+- 0 13359 13170"/>
                  <a:gd name="T25" fmla="*/ T24 w 233"/>
                  <a:gd name="T26" fmla="+- 0 13915 13681"/>
                  <a:gd name="T27" fmla="*/ 13915 h 304"/>
                  <a:gd name="T28" fmla="+- 0 13357 13170"/>
                  <a:gd name="T29" fmla="*/ T28 w 233"/>
                  <a:gd name="T30" fmla="+- 0 13890 13681"/>
                  <a:gd name="T31" fmla="*/ 13890 h 304"/>
                  <a:gd name="T32" fmla="+- 0 13304 13170"/>
                  <a:gd name="T33" fmla="*/ T32 w 233"/>
                  <a:gd name="T34" fmla="+- 0 13846 13681"/>
                  <a:gd name="T35" fmla="*/ 13846 h 304"/>
                  <a:gd name="T36" fmla="+- 0 13262 13170"/>
                  <a:gd name="T37" fmla="*/ T36 w 233"/>
                  <a:gd name="T38" fmla="+- 0 13842 13681"/>
                  <a:gd name="T39" fmla="*/ 13842 h 304"/>
                  <a:gd name="T40" fmla="+- 0 13376 13170"/>
                  <a:gd name="T41" fmla="*/ T40 w 233"/>
                  <a:gd name="T42" fmla="+- 0 13842 13681"/>
                  <a:gd name="T43" fmla="*/ 13842 h 304"/>
                  <a:gd name="T44" fmla="+- 0 13387 13170"/>
                  <a:gd name="T45" fmla="*/ T44 w 233"/>
                  <a:gd name="T46" fmla="+- 0 13851 13681"/>
                  <a:gd name="T47" fmla="*/ 13851 h 304"/>
                  <a:gd name="T48" fmla="+- 0 13398 13170"/>
                  <a:gd name="T49" fmla="*/ T48 w 233"/>
                  <a:gd name="T50" fmla="+- 0 13869 13681"/>
                  <a:gd name="T51" fmla="*/ 13869 h 304"/>
                  <a:gd name="T52" fmla="+- 0 13403 13170"/>
                  <a:gd name="T53" fmla="*/ T52 w 233"/>
                  <a:gd name="T54" fmla="+- 0 13892 13681"/>
                  <a:gd name="T55" fmla="*/ 13892 h 304"/>
                  <a:gd name="T56" fmla="+- 0 13401 13170"/>
                  <a:gd name="T57" fmla="*/ T56 w 233"/>
                  <a:gd name="T58" fmla="+- 0 13914 13681"/>
                  <a:gd name="T59" fmla="*/ 13914 h 304"/>
                  <a:gd name="T60" fmla="+- 0 13395 13170"/>
                  <a:gd name="T61" fmla="*/ T60 w 233"/>
                  <a:gd name="T62" fmla="+- 0 13933 13681"/>
                  <a:gd name="T63" fmla="*/ 13933 h 304"/>
                  <a:gd name="T64" fmla="+- 0 13385 13170"/>
                  <a:gd name="T65" fmla="*/ T64 w 233"/>
                  <a:gd name="T66" fmla="+- 0 13948 13681"/>
                  <a:gd name="T67" fmla="*/ 13948 h 304"/>
                  <a:gd name="T68" fmla="+- 0 13382 13170"/>
                  <a:gd name="T69" fmla="*/ T68 w 233"/>
                  <a:gd name="T70" fmla="+- 0 13951 13681"/>
                  <a:gd name="T71" fmla="*/ 13951 h 3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233" h="304">
                    <a:moveTo>
                      <a:pt x="212" y="270"/>
                    </a:moveTo>
                    <a:lnTo>
                      <a:pt x="110" y="270"/>
                    </a:lnTo>
                    <a:lnTo>
                      <a:pt x="132" y="270"/>
                    </a:lnTo>
                    <a:lnTo>
                      <a:pt x="151" y="266"/>
                    </a:lnTo>
                    <a:lnTo>
                      <a:pt x="168" y="260"/>
                    </a:lnTo>
                    <a:lnTo>
                      <a:pt x="181" y="250"/>
                    </a:lnTo>
                    <a:lnTo>
                      <a:pt x="189" y="234"/>
                    </a:lnTo>
                    <a:lnTo>
                      <a:pt x="187" y="209"/>
                    </a:lnTo>
                    <a:lnTo>
                      <a:pt x="134" y="165"/>
                    </a:lnTo>
                    <a:lnTo>
                      <a:pt x="92" y="161"/>
                    </a:lnTo>
                    <a:lnTo>
                      <a:pt x="206" y="161"/>
                    </a:lnTo>
                    <a:lnTo>
                      <a:pt x="217" y="170"/>
                    </a:lnTo>
                    <a:lnTo>
                      <a:pt x="228" y="188"/>
                    </a:lnTo>
                    <a:lnTo>
                      <a:pt x="233" y="211"/>
                    </a:lnTo>
                    <a:lnTo>
                      <a:pt x="231" y="233"/>
                    </a:lnTo>
                    <a:lnTo>
                      <a:pt x="225" y="252"/>
                    </a:lnTo>
                    <a:lnTo>
                      <a:pt x="215" y="267"/>
                    </a:lnTo>
                    <a:lnTo>
                      <a:pt x="212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" name="Freeform 2309"/>
              <p:cNvSpPr>
                <a:spLocks/>
              </p:cNvSpPr>
              <p:nvPr/>
            </p:nvSpPr>
            <p:spPr bwMode="auto">
              <a:xfrm>
                <a:off x="13170" y="13681"/>
                <a:ext cx="233" cy="304"/>
              </a:xfrm>
              <a:custGeom>
                <a:avLst/>
                <a:gdLst>
                  <a:gd name="T0" fmla="+- 0 13240 13170"/>
                  <a:gd name="T1" fmla="*/ T0 w 233"/>
                  <a:gd name="T2" fmla="+- 0 13842 13681"/>
                  <a:gd name="T3" fmla="*/ 13842 h 304"/>
                  <a:gd name="T4" fmla="+- 0 13218 13170"/>
                  <a:gd name="T5" fmla="*/ T4 w 233"/>
                  <a:gd name="T6" fmla="+- 0 13842 13681"/>
                  <a:gd name="T7" fmla="*/ 13842 h 304"/>
                  <a:gd name="T8" fmla="+- 0 13241 13170"/>
                  <a:gd name="T9" fmla="*/ T8 w 233"/>
                  <a:gd name="T10" fmla="+- 0 13842 13681"/>
                  <a:gd name="T11" fmla="*/ 13842 h 304"/>
                  <a:gd name="T12" fmla="+- 0 13240 13170"/>
                  <a:gd name="T13" fmla="*/ T12 w 233"/>
                  <a:gd name="T14" fmla="+- 0 13842 13681"/>
                  <a:gd name="T15" fmla="*/ 13842 h 3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3" h="304">
                    <a:moveTo>
                      <a:pt x="70" y="161"/>
                    </a:moveTo>
                    <a:lnTo>
                      <a:pt x="48" y="161"/>
                    </a:lnTo>
                    <a:lnTo>
                      <a:pt x="71" y="161"/>
                    </a:lnTo>
                    <a:lnTo>
                      <a:pt x="70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" name="Freeform 2310"/>
              <p:cNvSpPr>
                <a:spLocks/>
              </p:cNvSpPr>
              <p:nvPr/>
            </p:nvSpPr>
            <p:spPr bwMode="auto">
              <a:xfrm>
                <a:off x="13170" y="13681"/>
                <a:ext cx="233" cy="304"/>
              </a:xfrm>
              <a:custGeom>
                <a:avLst/>
                <a:gdLst>
                  <a:gd name="T0" fmla="+- 0 13240 13170"/>
                  <a:gd name="T1" fmla="*/ T0 w 233"/>
                  <a:gd name="T2" fmla="+- 0 13951 13681"/>
                  <a:gd name="T3" fmla="*/ 13951 h 304"/>
                  <a:gd name="T4" fmla="+- 0 13210 13170"/>
                  <a:gd name="T5" fmla="*/ T4 w 233"/>
                  <a:gd name="T6" fmla="+- 0 13951 13681"/>
                  <a:gd name="T7" fmla="*/ 13951 h 304"/>
                  <a:gd name="T8" fmla="+- 0 13233 13170"/>
                  <a:gd name="T9" fmla="*/ T8 w 233"/>
                  <a:gd name="T10" fmla="+- 0 13951 13681"/>
                  <a:gd name="T11" fmla="*/ 13951 h 304"/>
                  <a:gd name="T12" fmla="+- 0 13240 13170"/>
                  <a:gd name="T13" fmla="*/ T12 w 233"/>
                  <a:gd name="T14" fmla="+- 0 13951 13681"/>
                  <a:gd name="T15" fmla="*/ 13951 h 3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3" h="304">
                    <a:moveTo>
                      <a:pt x="70" y="270"/>
                    </a:moveTo>
                    <a:lnTo>
                      <a:pt x="40" y="270"/>
                    </a:lnTo>
                    <a:lnTo>
                      <a:pt x="63" y="270"/>
                    </a:lnTo>
                    <a:lnTo>
                      <a:pt x="70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3" name="Group 2311"/>
            <p:cNvGrpSpPr>
              <a:grpSpLocks/>
            </p:cNvGrpSpPr>
            <p:nvPr/>
          </p:nvGrpSpPr>
          <p:grpSpPr bwMode="auto">
            <a:xfrm>
              <a:off x="13460" y="13681"/>
              <a:ext cx="249" cy="307"/>
              <a:chOff x="13460" y="13681"/>
              <a:chExt cx="249" cy="307"/>
            </a:xfrm>
          </p:grpSpPr>
          <p:sp>
            <p:nvSpPr>
              <p:cNvPr id="3331" name="Freeform 2312"/>
              <p:cNvSpPr>
                <a:spLocks/>
              </p:cNvSpPr>
              <p:nvPr/>
            </p:nvSpPr>
            <p:spPr bwMode="auto">
              <a:xfrm>
                <a:off x="13460" y="13681"/>
                <a:ext cx="249" cy="307"/>
              </a:xfrm>
              <a:custGeom>
                <a:avLst/>
                <a:gdLst>
                  <a:gd name="T0" fmla="+- 0 13600 13460"/>
                  <a:gd name="T1" fmla="*/ T0 w 249"/>
                  <a:gd name="T2" fmla="+- 0 13988 13681"/>
                  <a:gd name="T3" fmla="*/ 13988 h 307"/>
                  <a:gd name="T4" fmla="+- 0 13523 13460"/>
                  <a:gd name="T5" fmla="*/ T4 w 249"/>
                  <a:gd name="T6" fmla="+- 0 13976 13681"/>
                  <a:gd name="T7" fmla="*/ 13976 h 307"/>
                  <a:gd name="T8" fmla="+- 0 13476 13460"/>
                  <a:gd name="T9" fmla="*/ T8 w 249"/>
                  <a:gd name="T10" fmla="+- 0 13938 13681"/>
                  <a:gd name="T11" fmla="*/ 13938 h 307"/>
                  <a:gd name="T12" fmla="+- 0 13460 13460"/>
                  <a:gd name="T13" fmla="*/ T12 w 249"/>
                  <a:gd name="T14" fmla="+- 0 13875 13681"/>
                  <a:gd name="T15" fmla="*/ 13875 h 307"/>
                  <a:gd name="T16" fmla="+- 0 13460 13460"/>
                  <a:gd name="T17" fmla="*/ T16 w 249"/>
                  <a:gd name="T18" fmla="+- 0 13681 13681"/>
                  <a:gd name="T19" fmla="*/ 13681 h 307"/>
                  <a:gd name="T20" fmla="+- 0 13500 13460"/>
                  <a:gd name="T21" fmla="*/ T20 w 249"/>
                  <a:gd name="T22" fmla="+- 0 13681 13681"/>
                  <a:gd name="T23" fmla="*/ 13681 h 307"/>
                  <a:gd name="T24" fmla="+- 0 13501 13460"/>
                  <a:gd name="T25" fmla="*/ T24 w 249"/>
                  <a:gd name="T26" fmla="+- 0 13745 13681"/>
                  <a:gd name="T27" fmla="*/ 13745 h 307"/>
                  <a:gd name="T28" fmla="+- 0 13499 13460"/>
                  <a:gd name="T29" fmla="*/ T28 w 249"/>
                  <a:gd name="T30" fmla="+- 0 13790 13681"/>
                  <a:gd name="T31" fmla="*/ 13790 h 307"/>
                  <a:gd name="T32" fmla="+- 0 13498 13460"/>
                  <a:gd name="T33" fmla="*/ T32 w 249"/>
                  <a:gd name="T34" fmla="+- 0 13812 13681"/>
                  <a:gd name="T35" fmla="*/ 13812 h 307"/>
                  <a:gd name="T36" fmla="+- 0 13501 13460"/>
                  <a:gd name="T37" fmla="*/ T36 w 249"/>
                  <a:gd name="T38" fmla="+- 0 13874 13681"/>
                  <a:gd name="T39" fmla="*/ 13874 h 307"/>
                  <a:gd name="T40" fmla="+- 0 13526 13460"/>
                  <a:gd name="T41" fmla="*/ T40 w 249"/>
                  <a:gd name="T42" fmla="+- 0 13935 13681"/>
                  <a:gd name="T43" fmla="*/ 13935 h 307"/>
                  <a:gd name="T44" fmla="+- 0 13573 13460"/>
                  <a:gd name="T45" fmla="*/ T44 w 249"/>
                  <a:gd name="T46" fmla="+- 0 13954 13681"/>
                  <a:gd name="T47" fmla="*/ 13954 h 307"/>
                  <a:gd name="T48" fmla="+- 0 13679 13460"/>
                  <a:gd name="T49" fmla="*/ T48 w 249"/>
                  <a:gd name="T50" fmla="+- 0 13954 13681"/>
                  <a:gd name="T51" fmla="*/ 13954 h 307"/>
                  <a:gd name="T52" fmla="+- 0 13679 13460"/>
                  <a:gd name="T53" fmla="*/ T52 w 249"/>
                  <a:gd name="T54" fmla="+- 0 13954 13681"/>
                  <a:gd name="T55" fmla="*/ 13954 h 307"/>
                  <a:gd name="T56" fmla="+- 0 13664 13460"/>
                  <a:gd name="T57" fmla="*/ T56 w 249"/>
                  <a:gd name="T58" fmla="+- 0 13968 13681"/>
                  <a:gd name="T59" fmla="*/ 13968 h 307"/>
                  <a:gd name="T60" fmla="+- 0 13645 13460"/>
                  <a:gd name="T61" fmla="*/ T60 w 249"/>
                  <a:gd name="T62" fmla="+- 0 13977 13681"/>
                  <a:gd name="T63" fmla="*/ 13977 h 307"/>
                  <a:gd name="T64" fmla="+- 0 13624 13460"/>
                  <a:gd name="T65" fmla="*/ T64 w 249"/>
                  <a:gd name="T66" fmla="+- 0 13984 13681"/>
                  <a:gd name="T67" fmla="*/ 13984 h 307"/>
                  <a:gd name="T68" fmla="+- 0 13600 13460"/>
                  <a:gd name="T69" fmla="*/ T68 w 249"/>
                  <a:gd name="T70" fmla="+- 0 13988 13681"/>
                  <a:gd name="T71" fmla="*/ 13988 h 3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249" h="307">
                    <a:moveTo>
                      <a:pt x="140" y="307"/>
                    </a:moveTo>
                    <a:lnTo>
                      <a:pt x="63" y="295"/>
                    </a:lnTo>
                    <a:lnTo>
                      <a:pt x="16" y="257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1" y="64"/>
                    </a:lnTo>
                    <a:lnTo>
                      <a:pt x="39" y="109"/>
                    </a:lnTo>
                    <a:lnTo>
                      <a:pt x="38" y="131"/>
                    </a:lnTo>
                    <a:lnTo>
                      <a:pt x="41" y="193"/>
                    </a:lnTo>
                    <a:lnTo>
                      <a:pt x="66" y="254"/>
                    </a:lnTo>
                    <a:lnTo>
                      <a:pt x="113" y="273"/>
                    </a:lnTo>
                    <a:lnTo>
                      <a:pt x="219" y="273"/>
                    </a:lnTo>
                    <a:lnTo>
                      <a:pt x="204" y="287"/>
                    </a:lnTo>
                    <a:lnTo>
                      <a:pt x="185" y="296"/>
                    </a:lnTo>
                    <a:lnTo>
                      <a:pt x="164" y="303"/>
                    </a:lnTo>
                    <a:lnTo>
                      <a:pt x="140" y="3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2" name="Freeform 2313"/>
              <p:cNvSpPr>
                <a:spLocks/>
              </p:cNvSpPr>
              <p:nvPr/>
            </p:nvSpPr>
            <p:spPr bwMode="auto">
              <a:xfrm>
                <a:off x="13460" y="13681"/>
                <a:ext cx="249" cy="307"/>
              </a:xfrm>
              <a:custGeom>
                <a:avLst/>
                <a:gdLst>
                  <a:gd name="T0" fmla="+- 0 13679 13460"/>
                  <a:gd name="T1" fmla="*/ T0 w 249"/>
                  <a:gd name="T2" fmla="+- 0 13954 13681"/>
                  <a:gd name="T3" fmla="*/ 13954 h 307"/>
                  <a:gd name="T4" fmla="+- 0 13573 13460"/>
                  <a:gd name="T5" fmla="*/ T4 w 249"/>
                  <a:gd name="T6" fmla="+- 0 13954 13681"/>
                  <a:gd name="T7" fmla="*/ 13954 h 307"/>
                  <a:gd name="T8" fmla="+- 0 13595 13460"/>
                  <a:gd name="T9" fmla="*/ T8 w 249"/>
                  <a:gd name="T10" fmla="+- 0 13953 13681"/>
                  <a:gd name="T11" fmla="*/ 13953 h 307"/>
                  <a:gd name="T12" fmla="+- 0 13614 13460"/>
                  <a:gd name="T13" fmla="*/ T12 w 249"/>
                  <a:gd name="T14" fmla="+- 0 13948 13681"/>
                  <a:gd name="T15" fmla="*/ 13948 h 307"/>
                  <a:gd name="T16" fmla="+- 0 13658 13460"/>
                  <a:gd name="T17" fmla="*/ T16 w 249"/>
                  <a:gd name="T18" fmla="+- 0 13901 13681"/>
                  <a:gd name="T19" fmla="*/ 13901 h 307"/>
                  <a:gd name="T20" fmla="+- 0 13670 13460"/>
                  <a:gd name="T21" fmla="*/ T20 w 249"/>
                  <a:gd name="T22" fmla="+- 0 13824 13681"/>
                  <a:gd name="T23" fmla="*/ 13824 h 307"/>
                  <a:gd name="T24" fmla="+- 0 13670 13460"/>
                  <a:gd name="T25" fmla="*/ T24 w 249"/>
                  <a:gd name="T26" fmla="+- 0 13803 13681"/>
                  <a:gd name="T27" fmla="*/ 13803 h 307"/>
                  <a:gd name="T28" fmla="+- 0 13669 13460"/>
                  <a:gd name="T29" fmla="*/ T28 w 249"/>
                  <a:gd name="T30" fmla="+- 0 13781 13681"/>
                  <a:gd name="T31" fmla="*/ 13781 h 307"/>
                  <a:gd name="T32" fmla="+- 0 13668 13460"/>
                  <a:gd name="T33" fmla="*/ T32 w 249"/>
                  <a:gd name="T34" fmla="+- 0 13758 13681"/>
                  <a:gd name="T35" fmla="*/ 13758 h 307"/>
                  <a:gd name="T36" fmla="+- 0 13668 13460"/>
                  <a:gd name="T37" fmla="*/ T36 w 249"/>
                  <a:gd name="T38" fmla="+- 0 13736 13681"/>
                  <a:gd name="T39" fmla="*/ 13736 h 307"/>
                  <a:gd name="T40" fmla="+- 0 13667 13460"/>
                  <a:gd name="T41" fmla="*/ T40 w 249"/>
                  <a:gd name="T42" fmla="+- 0 13714 13681"/>
                  <a:gd name="T43" fmla="*/ 13714 h 307"/>
                  <a:gd name="T44" fmla="+- 0 13668 13460"/>
                  <a:gd name="T45" fmla="*/ T44 w 249"/>
                  <a:gd name="T46" fmla="+- 0 13693 13681"/>
                  <a:gd name="T47" fmla="*/ 13693 h 307"/>
                  <a:gd name="T48" fmla="+- 0 13709 13460"/>
                  <a:gd name="T49" fmla="*/ T48 w 249"/>
                  <a:gd name="T50" fmla="+- 0 13681 13681"/>
                  <a:gd name="T51" fmla="*/ 13681 h 307"/>
                  <a:gd name="T52" fmla="+- 0 13709 13460"/>
                  <a:gd name="T53" fmla="*/ T52 w 249"/>
                  <a:gd name="T54" fmla="+- 0 13870 13681"/>
                  <a:gd name="T55" fmla="*/ 13870 h 307"/>
                  <a:gd name="T56" fmla="+- 0 13707 13460"/>
                  <a:gd name="T57" fmla="*/ T56 w 249"/>
                  <a:gd name="T58" fmla="+- 0 13896 13681"/>
                  <a:gd name="T59" fmla="*/ 13896 h 307"/>
                  <a:gd name="T60" fmla="+- 0 13701 13460"/>
                  <a:gd name="T61" fmla="*/ T60 w 249"/>
                  <a:gd name="T62" fmla="+- 0 13919 13681"/>
                  <a:gd name="T63" fmla="*/ 13919 h 307"/>
                  <a:gd name="T64" fmla="+- 0 13692 13460"/>
                  <a:gd name="T65" fmla="*/ T64 w 249"/>
                  <a:gd name="T66" fmla="+- 0 13938 13681"/>
                  <a:gd name="T67" fmla="*/ 13938 h 307"/>
                  <a:gd name="T68" fmla="+- 0 13679 13460"/>
                  <a:gd name="T69" fmla="*/ T68 w 249"/>
                  <a:gd name="T70" fmla="+- 0 13954 13681"/>
                  <a:gd name="T71" fmla="*/ 13954 h 3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249" h="307">
                    <a:moveTo>
                      <a:pt x="219" y="273"/>
                    </a:moveTo>
                    <a:lnTo>
                      <a:pt x="113" y="273"/>
                    </a:lnTo>
                    <a:lnTo>
                      <a:pt x="135" y="272"/>
                    </a:lnTo>
                    <a:lnTo>
                      <a:pt x="154" y="267"/>
                    </a:lnTo>
                    <a:lnTo>
                      <a:pt x="198" y="220"/>
                    </a:lnTo>
                    <a:lnTo>
                      <a:pt x="210" y="143"/>
                    </a:lnTo>
                    <a:lnTo>
                      <a:pt x="210" y="122"/>
                    </a:lnTo>
                    <a:lnTo>
                      <a:pt x="209" y="100"/>
                    </a:lnTo>
                    <a:lnTo>
                      <a:pt x="208" y="77"/>
                    </a:lnTo>
                    <a:lnTo>
                      <a:pt x="208" y="55"/>
                    </a:lnTo>
                    <a:lnTo>
                      <a:pt x="207" y="33"/>
                    </a:lnTo>
                    <a:lnTo>
                      <a:pt x="208" y="12"/>
                    </a:lnTo>
                    <a:lnTo>
                      <a:pt x="249" y="0"/>
                    </a:lnTo>
                    <a:lnTo>
                      <a:pt x="249" y="189"/>
                    </a:lnTo>
                    <a:lnTo>
                      <a:pt x="247" y="215"/>
                    </a:lnTo>
                    <a:lnTo>
                      <a:pt x="241" y="238"/>
                    </a:lnTo>
                    <a:lnTo>
                      <a:pt x="232" y="257"/>
                    </a:lnTo>
                    <a:lnTo>
                      <a:pt x="219" y="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4" name="Group 2314"/>
            <p:cNvGrpSpPr>
              <a:grpSpLocks/>
            </p:cNvGrpSpPr>
            <p:nvPr/>
          </p:nvGrpSpPr>
          <p:grpSpPr bwMode="auto">
            <a:xfrm>
              <a:off x="13761" y="13677"/>
              <a:ext cx="252" cy="312"/>
              <a:chOff x="13761" y="13677"/>
              <a:chExt cx="252" cy="312"/>
            </a:xfrm>
          </p:grpSpPr>
          <p:sp>
            <p:nvSpPr>
              <p:cNvPr id="3328" name="Freeform 2315"/>
              <p:cNvSpPr>
                <a:spLocks/>
              </p:cNvSpPr>
              <p:nvPr/>
            </p:nvSpPr>
            <p:spPr bwMode="auto">
              <a:xfrm>
                <a:off x="13761" y="13677"/>
                <a:ext cx="252" cy="312"/>
              </a:xfrm>
              <a:custGeom>
                <a:avLst/>
                <a:gdLst>
                  <a:gd name="T0" fmla="+- 0 13984 13761"/>
                  <a:gd name="T1" fmla="*/ T0 w 252"/>
                  <a:gd name="T2" fmla="+- 0 13958 13677"/>
                  <a:gd name="T3" fmla="*/ 13958 h 312"/>
                  <a:gd name="T4" fmla="+- 0 13894 13761"/>
                  <a:gd name="T5" fmla="*/ T4 w 252"/>
                  <a:gd name="T6" fmla="+- 0 13958 13677"/>
                  <a:gd name="T7" fmla="*/ 13958 h 312"/>
                  <a:gd name="T8" fmla="+- 0 13916 13761"/>
                  <a:gd name="T9" fmla="*/ T8 w 252"/>
                  <a:gd name="T10" fmla="+- 0 13956 13677"/>
                  <a:gd name="T11" fmla="*/ 13956 h 312"/>
                  <a:gd name="T12" fmla="+- 0 13936 13761"/>
                  <a:gd name="T13" fmla="*/ T12 w 252"/>
                  <a:gd name="T14" fmla="+- 0 13950 13677"/>
                  <a:gd name="T15" fmla="*/ 13950 h 312"/>
                  <a:gd name="T16" fmla="+- 0 13952 13761"/>
                  <a:gd name="T17" fmla="*/ T16 w 252"/>
                  <a:gd name="T18" fmla="+- 0 13942 13677"/>
                  <a:gd name="T19" fmla="*/ 13942 h 312"/>
                  <a:gd name="T20" fmla="+- 0 13965 13761"/>
                  <a:gd name="T21" fmla="*/ T20 w 252"/>
                  <a:gd name="T22" fmla="+- 0 13929 13677"/>
                  <a:gd name="T23" fmla="*/ 13929 h 312"/>
                  <a:gd name="T24" fmla="+- 0 13972 13761"/>
                  <a:gd name="T25" fmla="*/ T24 w 252"/>
                  <a:gd name="T26" fmla="+- 0 13913 13677"/>
                  <a:gd name="T27" fmla="*/ 13913 h 312"/>
                  <a:gd name="T28" fmla="+- 0 13971 13761"/>
                  <a:gd name="T29" fmla="*/ T28 w 252"/>
                  <a:gd name="T30" fmla="+- 0 13897 13677"/>
                  <a:gd name="T31" fmla="*/ 13897 h 312"/>
                  <a:gd name="T32" fmla="+- 0 13926 13761"/>
                  <a:gd name="T33" fmla="*/ T32 w 252"/>
                  <a:gd name="T34" fmla="+- 0 13855 13677"/>
                  <a:gd name="T35" fmla="*/ 13855 h 312"/>
                  <a:gd name="T36" fmla="+- 0 13866 13761"/>
                  <a:gd name="T37" fmla="*/ T36 w 252"/>
                  <a:gd name="T38" fmla="+- 0 13841 13677"/>
                  <a:gd name="T39" fmla="*/ 13841 h 312"/>
                  <a:gd name="T40" fmla="+- 0 13850 13761"/>
                  <a:gd name="T41" fmla="*/ T40 w 252"/>
                  <a:gd name="T42" fmla="+- 0 13837 13677"/>
                  <a:gd name="T43" fmla="*/ 13837 h 312"/>
                  <a:gd name="T44" fmla="+- 0 13788 13761"/>
                  <a:gd name="T45" fmla="*/ T44 w 252"/>
                  <a:gd name="T46" fmla="+- 0 13799 13677"/>
                  <a:gd name="T47" fmla="*/ 13799 h 312"/>
                  <a:gd name="T48" fmla="+- 0 13777 13761"/>
                  <a:gd name="T49" fmla="*/ T48 w 252"/>
                  <a:gd name="T50" fmla="+- 0 13767 13677"/>
                  <a:gd name="T51" fmla="*/ 13767 h 312"/>
                  <a:gd name="T52" fmla="+- 0 13778 13761"/>
                  <a:gd name="T53" fmla="*/ T52 w 252"/>
                  <a:gd name="T54" fmla="+- 0 13746 13677"/>
                  <a:gd name="T55" fmla="*/ 13746 h 312"/>
                  <a:gd name="T56" fmla="+- 0 13824 13761"/>
                  <a:gd name="T57" fmla="*/ T56 w 252"/>
                  <a:gd name="T58" fmla="+- 0 13690 13677"/>
                  <a:gd name="T59" fmla="*/ 13690 h 312"/>
                  <a:gd name="T60" fmla="+- 0 13884 13761"/>
                  <a:gd name="T61" fmla="*/ T60 w 252"/>
                  <a:gd name="T62" fmla="+- 0 13677 13677"/>
                  <a:gd name="T63" fmla="*/ 13677 h 312"/>
                  <a:gd name="T64" fmla="+- 0 13905 13761"/>
                  <a:gd name="T65" fmla="*/ T64 w 252"/>
                  <a:gd name="T66" fmla="+- 0 13677 13677"/>
                  <a:gd name="T67" fmla="*/ 13677 h 312"/>
                  <a:gd name="T68" fmla="+- 0 13978 13761"/>
                  <a:gd name="T69" fmla="*/ T68 w 252"/>
                  <a:gd name="T70" fmla="+- 0 13700 13677"/>
                  <a:gd name="T71" fmla="*/ 13700 h 312"/>
                  <a:gd name="T72" fmla="+- 0 13985 13761"/>
                  <a:gd name="T73" fmla="*/ T72 w 252"/>
                  <a:gd name="T74" fmla="+- 0 13707 13677"/>
                  <a:gd name="T75" fmla="*/ 13707 h 312"/>
                  <a:gd name="T76" fmla="+- 0 13891 13761"/>
                  <a:gd name="T77" fmla="*/ T76 w 252"/>
                  <a:gd name="T78" fmla="+- 0 13707 13677"/>
                  <a:gd name="T79" fmla="*/ 13707 h 312"/>
                  <a:gd name="T80" fmla="+- 0 13870 13761"/>
                  <a:gd name="T81" fmla="*/ T80 w 252"/>
                  <a:gd name="T82" fmla="+- 0 13708 13677"/>
                  <a:gd name="T83" fmla="*/ 13708 h 312"/>
                  <a:gd name="T84" fmla="+- 0 13850 13761"/>
                  <a:gd name="T85" fmla="*/ T84 w 252"/>
                  <a:gd name="T86" fmla="+- 0 13713 13677"/>
                  <a:gd name="T87" fmla="*/ 13713 h 312"/>
                  <a:gd name="T88" fmla="+- 0 13833 13761"/>
                  <a:gd name="T89" fmla="*/ T88 w 252"/>
                  <a:gd name="T90" fmla="+- 0 13723 13677"/>
                  <a:gd name="T91" fmla="*/ 13723 h 312"/>
                  <a:gd name="T92" fmla="+- 0 13821 13761"/>
                  <a:gd name="T93" fmla="*/ T92 w 252"/>
                  <a:gd name="T94" fmla="+- 0 13736 13677"/>
                  <a:gd name="T95" fmla="*/ 13736 h 312"/>
                  <a:gd name="T96" fmla="+- 0 13816 13761"/>
                  <a:gd name="T97" fmla="*/ T96 w 252"/>
                  <a:gd name="T98" fmla="+- 0 13754 13677"/>
                  <a:gd name="T99" fmla="*/ 13754 h 312"/>
                  <a:gd name="T100" fmla="+- 0 13821 13761"/>
                  <a:gd name="T101" fmla="*/ T100 w 252"/>
                  <a:gd name="T102" fmla="+- 0 13768 13677"/>
                  <a:gd name="T103" fmla="*/ 13768 h 312"/>
                  <a:gd name="T104" fmla="+- 0 13875 13761"/>
                  <a:gd name="T105" fmla="*/ T104 w 252"/>
                  <a:gd name="T106" fmla="+- 0 13805 13677"/>
                  <a:gd name="T107" fmla="*/ 13805 h 312"/>
                  <a:gd name="T108" fmla="+- 0 13921 13761"/>
                  <a:gd name="T109" fmla="*/ T108 w 252"/>
                  <a:gd name="T110" fmla="+- 0 13815 13677"/>
                  <a:gd name="T111" fmla="*/ 13815 h 312"/>
                  <a:gd name="T112" fmla="+- 0 13937 13761"/>
                  <a:gd name="T113" fmla="*/ T112 w 252"/>
                  <a:gd name="T114" fmla="+- 0 13818 13677"/>
                  <a:gd name="T115" fmla="*/ 13818 h 312"/>
                  <a:gd name="T116" fmla="+- 0 14001 13761"/>
                  <a:gd name="T117" fmla="*/ T116 w 252"/>
                  <a:gd name="T118" fmla="+- 0 13854 13677"/>
                  <a:gd name="T119" fmla="*/ 13854 h 312"/>
                  <a:gd name="T120" fmla="+- 0 14013 13761"/>
                  <a:gd name="T121" fmla="*/ T120 w 252"/>
                  <a:gd name="T122" fmla="+- 0 13884 13677"/>
                  <a:gd name="T123" fmla="*/ 13884 h 312"/>
                  <a:gd name="T124" fmla="+- 0 14012 13761"/>
                  <a:gd name="T125" fmla="*/ T124 w 252"/>
                  <a:gd name="T126" fmla="+- 0 13907 13677"/>
                  <a:gd name="T127" fmla="*/ 13907 h 312"/>
                  <a:gd name="T128" fmla="+- 0 14006 13761"/>
                  <a:gd name="T129" fmla="*/ T128 w 252"/>
                  <a:gd name="T130" fmla="+- 0 13927 13677"/>
                  <a:gd name="T131" fmla="*/ 13927 h 312"/>
                  <a:gd name="T132" fmla="+- 0 13997 13761"/>
                  <a:gd name="T133" fmla="*/ T132 w 252"/>
                  <a:gd name="T134" fmla="+- 0 13943 13677"/>
                  <a:gd name="T135" fmla="*/ 13943 h 312"/>
                  <a:gd name="T136" fmla="+- 0 13984 13761"/>
                  <a:gd name="T137" fmla="*/ T136 w 252"/>
                  <a:gd name="T138" fmla="+- 0 13957 13677"/>
                  <a:gd name="T139" fmla="*/ 13957 h 312"/>
                  <a:gd name="T140" fmla="+- 0 13984 13761"/>
                  <a:gd name="T141" fmla="*/ T140 w 252"/>
                  <a:gd name="T142" fmla="+- 0 13958 13677"/>
                  <a:gd name="T143" fmla="*/ 13958 h 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252" h="312">
                    <a:moveTo>
                      <a:pt x="223" y="281"/>
                    </a:moveTo>
                    <a:lnTo>
                      <a:pt x="133" y="281"/>
                    </a:lnTo>
                    <a:lnTo>
                      <a:pt x="155" y="279"/>
                    </a:lnTo>
                    <a:lnTo>
                      <a:pt x="175" y="273"/>
                    </a:lnTo>
                    <a:lnTo>
                      <a:pt x="191" y="265"/>
                    </a:lnTo>
                    <a:lnTo>
                      <a:pt x="204" y="252"/>
                    </a:lnTo>
                    <a:lnTo>
                      <a:pt x="211" y="236"/>
                    </a:lnTo>
                    <a:lnTo>
                      <a:pt x="210" y="220"/>
                    </a:lnTo>
                    <a:lnTo>
                      <a:pt x="165" y="178"/>
                    </a:lnTo>
                    <a:lnTo>
                      <a:pt x="105" y="164"/>
                    </a:lnTo>
                    <a:lnTo>
                      <a:pt x="89" y="160"/>
                    </a:lnTo>
                    <a:lnTo>
                      <a:pt x="27" y="122"/>
                    </a:lnTo>
                    <a:lnTo>
                      <a:pt x="16" y="90"/>
                    </a:lnTo>
                    <a:lnTo>
                      <a:pt x="17" y="69"/>
                    </a:lnTo>
                    <a:lnTo>
                      <a:pt x="63" y="13"/>
                    </a:lnTo>
                    <a:lnTo>
                      <a:pt x="123" y="0"/>
                    </a:lnTo>
                    <a:lnTo>
                      <a:pt x="144" y="0"/>
                    </a:lnTo>
                    <a:lnTo>
                      <a:pt x="217" y="23"/>
                    </a:lnTo>
                    <a:lnTo>
                      <a:pt x="224" y="30"/>
                    </a:lnTo>
                    <a:lnTo>
                      <a:pt x="130" y="30"/>
                    </a:lnTo>
                    <a:lnTo>
                      <a:pt x="109" y="31"/>
                    </a:lnTo>
                    <a:lnTo>
                      <a:pt x="89" y="36"/>
                    </a:lnTo>
                    <a:lnTo>
                      <a:pt x="72" y="46"/>
                    </a:lnTo>
                    <a:lnTo>
                      <a:pt x="60" y="59"/>
                    </a:lnTo>
                    <a:lnTo>
                      <a:pt x="55" y="77"/>
                    </a:lnTo>
                    <a:lnTo>
                      <a:pt x="60" y="91"/>
                    </a:lnTo>
                    <a:lnTo>
                      <a:pt x="114" y="128"/>
                    </a:lnTo>
                    <a:lnTo>
                      <a:pt x="160" y="138"/>
                    </a:lnTo>
                    <a:lnTo>
                      <a:pt x="176" y="141"/>
                    </a:lnTo>
                    <a:lnTo>
                      <a:pt x="240" y="177"/>
                    </a:lnTo>
                    <a:lnTo>
                      <a:pt x="252" y="207"/>
                    </a:lnTo>
                    <a:lnTo>
                      <a:pt x="251" y="230"/>
                    </a:lnTo>
                    <a:lnTo>
                      <a:pt x="245" y="250"/>
                    </a:lnTo>
                    <a:lnTo>
                      <a:pt x="236" y="266"/>
                    </a:lnTo>
                    <a:lnTo>
                      <a:pt x="223" y="280"/>
                    </a:lnTo>
                    <a:lnTo>
                      <a:pt x="223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9" name="Freeform 2316"/>
              <p:cNvSpPr>
                <a:spLocks/>
              </p:cNvSpPr>
              <p:nvPr/>
            </p:nvSpPr>
            <p:spPr bwMode="auto">
              <a:xfrm>
                <a:off x="13761" y="13677"/>
                <a:ext cx="252" cy="312"/>
              </a:xfrm>
              <a:custGeom>
                <a:avLst/>
                <a:gdLst>
                  <a:gd name="T0" fmla="+- 0 13967 13761"/>
                  <a:gd name="T1" fmla="*/ T0 w 252"/>
                  <a:gd name="T2" fmla="+- 0 13753 13677"/>
                  <a:gd name="T3" fmla="*/ 13753 h 312"/>
                  <a:gd name="T4" fmla="+- 0 13913 13761"/>
                  <a:gd name="T5" fmla="*/ T4 w 252"/>
                  <a:gd name="T6" fmla="+- 0 13709 13677"/>
                  <a:gd name="T7" fmla="*/ 13709 h 312"/>
                  <a:gd name="T8" fmla="+- 0 13891 13761"/>
                  <a:gd name="T9" fmla="*/ T8 w 252"/>
                  <a:gd name="T10" fmla="+- 0 13707 13677"/>
                  <a:gd name="T11" fmla="*/ 13707 h 312"/>
                  <a:gd name="T12" fmla="+- 0 13985 13761"/>
                  <a:gd name="T13" fmla="*/ T12 w 252"/>
                  <a:gd name="T14" fmla="+- 0 13707 13677"/>
                  <a:gd name="T15" fmla="*/ 13707 h 312"/>
                  <a:gd name="T16" fmla="+- 0 13990 13761"/>
                  <a:gd name="T17" fmla="*/ T16 w 252"/>
                  <a:gd name="T18" fmla="+- 0 13711 13677"/>
                  <a:gd name="T19" fmla="*/ 13711 h 312"/>
                  <a:gd name="T20" fmla="+- 0 14000 13761"/>
                  <a:gd name="T21" fmla="*/ T20 w 252"/>
                  <a:gd name="T22" fmla="+- 0 13725 13677"/>
                  <a:gd name="T23" fmla="*/ 13725 h 312"/>
                  <a:gd name="T24" fmla="+- 0 14008 13761"/>
                  <a:gd name="T25" fmla="*/ T24 w 252"/>
                  <a:gd name="T26" fmla="+- 0 13747 13677"/>
                  <a:gd name="T27" fmla="*/ 13747 h 312"/>
                  <a:gd name="T28" fmla="+- 0 13967 13761"/>
                  <a:gd name="T29" fmla="*/ T28 w 252"/>
                  <a:gd name="T30" fmla="+- 0 13753 13677"/>
                  <a:gd name="T31" fmla="*/ 13753 h 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52" h="312">
                    <a:moveTo>
                      <a:pt x="206" y="76"/>
                    </a:moveTo>
                    <a:lnTo>
                      <a:pt x="152" y="32"/>
                    </a:lnTo>
                    <a:lnTo>
                      <a:pt x="130" y="30"/>
                    </a:lnTo>
                    <a:lnTo>
                      <a:pt x="224" y="30"/>
                    </a:lnTo>
                    <a:lnTo>
                      <a:pt x="229" y="34"/>
                    </a:lnTo>
                    <a:lnTo>
                      <a:pt x="239" y="48"/>
                    </a:lnTo>
                    <a:lnTo>
                      <a:pt x="247" y="70"/>
                    </a:lnTo>
                    <a:lnTo>
                      <a:pt x="206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0" name="Freeform 2317"/>
              <p:cNvSpPr>
                <a:spLocks/>
              </p:cNvSpPr>
              <p:nvPr/>
            </p:nvSpPr>
            <p:spPr bwMode="auto">
              <a:xfrm>
                <a:off x="13761" y="13677"/>
                <a:ext cx="252" cy="312"/>
              </a:xfrm>
              <a:custGeom>
                <a:avLst/>
                <a:gdLst>
                  <a:gd name="T0" fmla="+- 0 13890 13761"/>
                  <a:gd name="T1" fmla="*/ T0 w 252"/>
                  <a:gd name="T2" fmla="+- 0 13988 13677"/>
                  <a:gd name="T3" fmla="*/ 13988 h 312"/>
                  <a:gd name="T4" fmla="+- 0 13830 13761"/>
                  <a:gd name="T5" fmla="*/ T4 w 252"/>
                  <a:gd name="T6" fmla="+- 0 13980 13677"/>
                  <a:gd name="T7" fmla="*/ 13980 h 312"/>
                  <a:gd name="T8" fmla="+- 0 13778 13761"/>
                  <a:gd name="T9" fmla="*/ T8 w 252"/>
                  <a:gd name="T10" fmla="+- 0 13946 13677"/>
                  <a:gd name="T11" fmla="*/ 13946 h 312"/>
                  <a:gd name="T12" fmla="+- 0 13761 13761"/>
                  <a:gd name="T13" fmla="*/ T12 w 252"/>
                  <a:gd name="T14" fmla="+- 0 13913 13677"/>
                  <a:gd name="T15" fmla="*/ 13913 h 312"/>
                  <a:gd name="T16" fmla="+- 0 13802 13761"/>
                  <a:gd name="T17" fmla="*/ T16 w 252"/>
                  <a:gd name="T18" fmla="+- 0 13903 13677"/>
                  <a:gd name="T19" fmla="*/ 13903 h 312"/>
                  <a:gd name="T20" fmla="+- 0 13806 13761"/>
                  <a:gd name="T21" fmla="*/ T20 w 252"/>
                  <a:gd name="T22" fmla="+- 0 13920 13677"/>
                  <a:gd name="T23" fmla="*/ 13920 h 312"/>
                  <a:gd name="T24" fmla="+- 0 13817 13761"/>
                  <a:gd name="T25" fmla="*/ T24 w 252"/>
                  <a:gd name="T26" fmla="+- 0 13933 13677"/>
                  <a:gd name="T27" fmla="*/ 13933 h 312"/>
                  <a:gd name="T28" fmla="+- 0 13833 13761"/>
                  <a:gd name="T29" fmla="*/ T28 w 252"/>
                  <a:gd name="T30" fmla="+- 0 13944 13677"/>
                  <a:gd name="T31" fmla="*/ 13944 h 312"/>
                  <a:gd name="T32" fmla="+- 0 13852 13761"/>
                  <a:gd name="T33" fmla="*/ T32 w 252"/>
                  <a:gd name="T34" fmla="+- 0 13952 13677"/>
                  <a:gd name="T35" fmla="*/ 13952 h 312"/>
                  <a:gd name="T36" fmla="+- 0 13873 13761"/>
                  <a:gd name="T37" fmla="*/ T36 w 252"/>
                  <a:gd name="T38" fmla="+- 0 13956 13677"/>
                  <a:gd name="T39" fmla="*/ 13956 h 312"/>
                  <a:gd name="T40" fmla="+- 0 13894 13761"/>
                  <a:gd name="T41" fmla="*/ T40 w 252"/>
                  <a:gd name="T42" fmla="+- 0 13958 13677"/>
                  <a:gd name="T43" fmla="*/ 13958 h 312"/>
                  <a:gd name="T44" fmla="+- 0 13984 13761"/>
                  <a:gd name="T45" fmla="*/ T44 w 252"/>
                  <a:gd name="T46" fmla="+- 0 13958 13677"/>
                  <a:gd name="T47" fmla="*/ 13958 h 312"/>
                  <a:gd name="T48" fmla="+- 0 13969 13761"/>
                  <a:gd name="T49" fmla="*/ T48 w 252"/>
                  <a:gd name="T50" fmla="+- 0 13969 13677"/>
                  <a:gd name="T51" fmla="*/ 13969 h 312"/>
                  <a:gd name="T52" fmla="+- 0 13951 13761"/>
                  <a:gd name="T53" fmla="*/ T52 w 252"/>
                  <a:gd name="T54" fmla="+- 0 13977 13677"/>
                  <a:gd name="T55" fmla="*/ 13977 h 312"/>
                  <a:gd name="T56" fmla="+- 0 13932 13761"/>
                  <a:gd name="T57" fmla="*/ T56 w 252"/>
                  <a:gd name="T58" fmla="+- 0 13983 13677"/>
                  <a:gd name="T59" fmla="*/ 13983 h 312"/>
                  <a:gd name="T60" fmla="+- 0 13911 13761"/>
                  <a:gd name="T61" fmla="*/ T60 w 252"/>
                  <a:gd name="T62" fmla="+- 0 13987 13677"/>
                  <a:gd name="T63" fmla="*/ 13987 h 312"/>
                  <a:gd name="T64" fmla="+- 0 13890 13761"/>
                  <a:gd name="T65" fmla="*/ T64 w 252"/>
                  <a:gd name="T66" fmla="+- 0 13988 13677"/>
                  <a:gd name="T67" fmla="*/ 13988 h 3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52" h="312">
                    <a:moveTo>
                      <a:pt x="129" y="311"/>
                    </a:moveTo>
                    <a:lnTo>
                      <a:pt x="69" y="303"/>
                    </a:lnTo>
                    <a:lnTo>
                      <a:pt x="17" y="269"/>
                    </a:lnTo>
                    <a:lnTo>
                      <a:pt x="0" y="236"/>
                    </a:lnTo>
                    <a:lnTo>
                      <a:pt x="41" y="226"/>
                    </a:lnTo>
                    <a:lnTo>
                      <a:pt x="45" y="243"/>
                    </a:lnTo>
                    <a:lnTo>
                      <a:pt x="56" y="256"/>
                    </a:lnTo>
                    <a:lnTo>
                      <a:pt x="72" y="267"/>
                    </a:lnTo>
                    <a:lnTo>
                      <a:pt x="91" y="275"/>
                    </a:lnTo>
                    <a:lnTo>
                      <a:pt x="112" y="279"/>
                    </a:lnTo>
                    <a:lnTo>
                      <a:pt x="133" y="281"/>
                    </a:lnTo>
                    <a:lnTo>
                      <a:pt x="223" y="281"/>
                    </a:lnTo>
                    <a:lnTo>
                      <a:pt x="208" y="292"/>
                    </a:lnTo>
                    <a:lnTo>
                      <a:pt x="190" y="300"/>
                    </a:lnTo>
                    <a:lnTo>
                      <a:pt x="171" y="306"/>
                    </a:lnTo>
                    <a:lnTo>
                      <a:pt x="150" y="310"/>
                    </a:lnTo>
                    <a:lnTo>
                      <a:pt x="129" y="3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5" name="Group 2318"/>
            <p:cNvGrpSpPr>
              <a:grpSpLocks/>
            </p:cNvGrpSpPr>
            <p:nvPr/>
          </p:nvGrpSpPr>
          <p:grpSpPr bwMode="auto">
            <a:xfrm>
              <a:off x="14071" y="13680"/>
              <a:ext cx="260" cy="305"/>
              <a:chOff x="14071" y="13680"/>
              <a:chExt cx="260" cy="305"/>
            </a:xfrm>
          </p:grpSpPr>
          <p:sp>
            <p:nvSpPr>
              <p:cNvPr id="2526" name="Freeform 2319"/>
              <p:cNvSpPr>
                <a:spLocks/>
              </p:cNvSpPr>
              <p:nvPr/>
            </p:nvSpPr>
            <p:spPr bwMode="auto">
              <a:xfrm>
                <a:off x="14071" y="13680"/>
                <a:ext cx="260" cy="305"/>
              </a:xfrm>
              <a:custGeom>
                <a:avLst/>
                <a:gdLst>
                  <a:gd name="T0" fmla="+- 0 14071 14071"/>
                  <a:gd name="T1" fmla="*/ T0 w 260"/>
                  <a:gd name="T2" fmla="+- 0 13984 13680"/>
                  <a:gd name="T3" fmla="*/ 13984 h 305"/>
                  <a:gd name="T4" fmla="+- 0 14071 14071"/>
                  <a:gd name="T5" fmla="*/ T4 w 260"/>
                  <a:gd name="T6" fmla="+- 0 13681 13680"/>
                  <a:gd name="T7" fmla="*/ 13681 h 305"/>
                  <a:gd name="T8" fmla="+- 0 14098 14071"/>
                  <a:gd name="T9" fmla="*/ T8 w 260"/>
                  <a:gd name="T10" fmla="+- 0 13680 13680"/>
                  <a:gd name="T11" fmla="*/ 13680 h 305"/>
                  <a:gd name="T12" fmla="+- 0 14125 14071"/>
                  <a:gd name="T13" fmla="*/ T12 w 260"/>
                  <a:gd name="T14" fmla="+- 0 13680 13680"/>
                  <a:gd name="T15" fmla="*/ 13680 h 305"/>
                  <a:gd name="T16" fmla="+- 0 14150 14071"/>
                  <a:gd name="T17" fmla="*/ T16 w 260"/>
                  <a:gd name="T18" fmla="+- 0 13680 13680"/>
                  <a:gd name="T19" fmla="*/ 13680 h 305"/>
                  <a:gd name="T20" fmla="+- 0 14220 14071"/>
                  <a:gd name="T21" fmla="*/ T20 w 260"/>
                  <a:gd name="T22" fmla="+- 0 13688 13680"/>
                  <a:gd name="T23" fmla="*/ 13688 h 305"/>
                  <a:gd name="T24" fmla="+- 0 14276 14071"/>
                  <a:gd name="T25" fmla="*/ T24 w 260"/>
                  <a:gd name="T26" fmla="+- 0 13711 13680"/>
                  <a:gd name="T27" fmla="*/ 13711 h 305"/>
                  <a:gd name="T28" fmla="+- 0 14279 14071"/>
                  <a:gd name="T29" fmla="*/ T28 w 260"/>
                  <a:gd name="T30" fmla="+- 0 13713 13680"/>
                  <a:gd name="T31" fmla="*/ 13713 h 305"/>
                  <a:gd name="T32" fmla="+- 0 14146 14071"/>
                  <a:gd name="T33" fmla="*/ T32 w 260"/>
                  <a:gd name="T34" fmla="+- 0 13713 13680"/>
                  <a:gd name="T35" fmla="*/ 13713 h 305"/>
                  <a:gd name="T36" fmla="+- 0 14120 14071"/>
                  <a:gd name="T37" fmla="*/ T36 w 260"/>
                  <a:gd name="T38" fmla="+- 0 13714 13680"/>
                  <a:gd name="T39" fmla="*/ 13714 h 305"/>
                  <a:gd name="T40" fmla="+- 0 14111 14071"/>
                  <a:gd name="T41" fmla="*/ T40 w 260"/>
                  <a:gd name="T42" fmla="+- 0 13951 13680"/>
                  <a:gd name="T43" fmla="*/ 13951 h 305"/>
                  <a:gd name="T44" fmla="+- 0 14139 14071"/>
                  <a:gd name="T45" fmla="*/ T44 w 260"/>
                  <a:gd name="T46" fmla="+- 0 13952 13680"/>
                  <a:gd name="T47" fmla="*/ 13952 h 305"/>
                  <a:gd name="T48" fmla="+- 0 14279 14071"/>
                  <a:gd name="T49" fmla="*/ T48 w 260"/>
                  <a:gd name="T50" fmla="+- 0 13952 13680"/>
                  <a:gd name="T51" fmla="*/ 13952 h 305"/>
                  <a:gd name="T52" fmla="+- 0 14272 14071"/>
                  <a:gd name="T53" fmla="*/ T52 w 260"/>
                  <a:gd name="T54" fmla="+- 0 13958 13680"/>
                  <a:gd name="T55" fmla="*/ 13958 h 305"/>
                  <a:gd name="T56" fmla="+- 0 14255 14071"/>
                  <a:gd name="T57" fmla="*/ T56 w 260"/>
                  <a:gd name="T58" fmla="+- 0 13969 13680"/>
                  <a:gd name="T59" fmla="*/ 13969 h 305"/>
                  <a:gd name="T60" fmla="+- 0 14236 14071"/>
                  <a:gd name="T61" fmla="*/ T60 w 260"/>
                  <a:gd name="T62" fmla="+- 0 13976 13680"/>
                  <a:gd name="T63" fmla="*/ 13976 h 305"/>
                  <a:gd name="T64" fmla="+- 0 14215 14071"/>
                  <a:gd name="T65" fmla="*/ T64 w 260"/>
                  <a:gd name="T66" fmla="+- 0 13981 13680"/>
                  <a:gd name="T67" fmla="*/ 13981 h 305"/>
                  <a:gd name="T68" fmla="+- 0 14191 14071"/>
                  <a:gd name="T69" fmla="*/ T68 w 260"/>
                  <a:gd name="T70" fmla="+- 0 13984 13680"/>
                  <a:gd name="T71" fmla="*/ 13984 h 305"/>
                  <a:gd name="T72" fmla="+- 0 14071 14071"/>
                  <a:gd name="T73" fmla="*/ T72 w 260"/>
                  <a:gd name="T74" fmla="+- 0 13984 13680"/>
                  <a:gd name="T75" fmla="*/ 13984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260" h="305">
                    <a:moveTo>
                      <a:pt x="0" y="304"/>
                    </a:moveTo>
                    <a:lnTo>
                      <a:pt x="0" y="1"/>
                    </a:lnTo>
                    <a:lnTo>
                      <a:pt x="27" y="0"/>
                    </a:lnTo>
                    <a:lnTo>
                      <a:pt x="54" y="0"/>
                    </a:lnTo>
                    <a:lnTo>
                      <a:pt x="79" y="0"/>
                    </a:lnTo>
                    <a:lnTo>
                      <a:pt x="149" y="8"/>
                    </a:lnTo>
                    <a:lnTo>
                      <a:pt x="205" y="31"/>
                    </a:lnTo>
                    <a:lnTo>
                      <a:pt x="208" y="33"/>
                    </a:lnTo>
                    <a:lnTo>
                      <a:pt x="75" y="33"/>
                    </a:lnTo>
                    <a:lnTo>
                      <a:pt x="49" y="34"/>
                    </a:lnTo>
                    <a:lnTo>
                      <a:pt x="40" y="271"/>
                    </a:lnTo>
                    <a:lnTo>
                      <a:pt x="68" y="272"/>
                    </a:lnTo>
                    <a:lnTo>
                      <a:pt x="208" y="272"/>
                    </a:lnTo>
                    <a:lnTo>
                      <a:pt x="201" y="278"/>
                    </a:lnTo>
                    <a:lnTo>
                      <a:pt x="184" y="289"/>
                    </a:lnTo>
                    <a:lnTo>
                      <a:pt x="165" y="296"/>
                    </a:lnTo>
                    <a:lnTo>
                      <a:pt x="144" y="301"/>
                    </a:lnTo>
                    <a:lnTo>
                      <a:pt x="120" y="304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7" name="Freeform 2320"/>
              <p:cNvSpPr>
                <a:spLocks/>
              </p:cNvSpPr>
              <p:nvPr/>
            </p:nvSpPr>
            <p:spPr bwMode="auto">
              <a:xfrm>
                <a:off x="14071" y="13680"/>
                <a:ext cx="260" cy="305"/>
              </a:xfrm>
              <a:custGeom>
                <a:avLst/>
                <a:gdLst>
                  <a:gd name="T0" fmla="+- 0 14279 14071"/>
                  <a:gd name="T1" fmla="*/ T0 w 260"/>
                  <a:gd name="T2" fmla="+- 0 13952 13680"/>
                  <a:gd name="T3" fmla="*/ 13952 h 305"/>
                  <a:gd name="T4" fmla="+- 0 14139 14071"/>
                  <a:gd name="T5" fmla="*/ T4 w 260"/>
                  <a:gd name="T6" fmla="+- 0 13952 13680"/>
                  <a:gd name="T7" fmla="*/ 13952 h 305"/>
                  <a:gd name="T8" fmla="+- 0 14165 14071"/>
                  <a:gd name="T9" fmla="*/ T8 w 260"/>
                  <a:gd name="T10" fmla="+- 0 13952 13680"/>
                  <a:gd name="T11" fmla="*/ 13952 h 305"/>
                  <a:gd name="T12" fmla="+- 0 14189 14071"/>
                  <a:gd name="T13" fmla="*/ T12 w 260"/>
                  <a:gd name="T14" fmla="+- 0 13950 13680"/>
                  <a:gd name="T15" fmla="*/ 13950 h 305"/>
                  <a:gd name="T16" fmla="+- 0 14246 14071"/>
                  <a:gd name="T17" fmla="*/ T16 w 260"/>
                  <a:gd name="T18" fmla="+- 0 13929 13680"/>
                  <a:gd name="T19" fmla="*/ 13929 h 305"/>
                  <a:gd name="T20" fmla="+- 0 14287 14071"/>
                  <a:gd name="T21" fmla="*/ T20 w 260"/>
                  <a:gd name="T22" fmla="+- 0 13863 13680"/>
                  <a:gd name="T23" fmla="*/ 13863 h 305"/>
                  <a:gd name="T24" fmla="+- 0 14289 14071"/>
                  <a:gd name="T25" fmla="*/ T24 w 260"/>
                  <a:gd name="T26" fmla="+- 0 13839 13680"/>
                  <a:gd name="T27" fmla="*/ 13839 h 305"/>
                  <a:gd name="T28" fmla="+- 0 14288 14071"/>
                  <a:gd name="T29" fmla="*/ T28 w 260"/>
                  <a:gd name="T30" fmla="+- 0 13812 13680"/>
                  <a:gd name="T31" fmla="*/ 13812 h 305"/>
                  <a:gd name="T32" fmla="+- 0 14264 14071"/>
                  <a:gd name="T33" fmla="*/ T32 w 260"/>
                  <a:gd name="T34" fmla="+- 0 13753 13680"/>
                  <a:gd name="T35" fmla="*/ 13753 h 305"/>
                  <a:gd name="T36" fmla="+- 0 14194 14071"/>
                  <a:gd name="T37" fmla="*/ T36 w 260"/>
                  <a:gd name="T38" fmla="+- 0 13717 13680"/>
                  <a:gd name="T39" fmla="*/ 13717 h 305"/>
                  <a:gd name="T40" fmla="+- 0 14146 14071"/>
                  <a:gd name="T41" fmla="*/ T40 w 260"/>
                  <a:gd name="T42" fmla="+- 0 13713 13680"/>
                  <a:gd name="T43" fmla="*/ 13713 h 305"/>
                  <a:gd name="T44" fmla="+- 0 14279 14071"/>
                  <a:gd name="T45" fmla="*/ T44 w 260"/>
                  <a:gd name="T46" fmla="+- 0 13713 13680"/>
                  <a:gd name="T47" fmla="*/ 13713 h 305"/>
                  <a:gd name="T48" fmla="+- 0 14322 14071"/>
                  <a:gd name="T49" fmla="*/ T48 w 260"/>
                  <a:gd name="T50" fmla="+- 0 13768 13680"/>
                  <a:gd name="T51" fmla="*/ 13768 h 305"/>
                  <a:gd name="T52" fmla="+- 0 14331 14071"/>
                  <a:gd name="T53" fmla="*/ T52 w 260"/>
                  <a:gd name="T54" fmla="+- 0 13812 13680"/>
                  <a:gd name="T55" fmla="*/ 13812 h 305"/>
                  <a:gd name="T56" fmla="+- 0 14329 14071"/>
                  <a:gd name="T57" fmla="*/ T56 w 260"/>
                  <a:gd name="T58" fmla="+- 0 13841 13680"/>
                  <a:gd name="T59" fmla="*/ 13841 h 305"/>
                  <a:gd name="T60" fmla="+- 0 14310 14071"/>
                  <a:gd name="T61" fmla="*/ T60 w 260"/>
                  <a:gd name="T62" fmla="+- 0 13911 13680"/>
                  <a:gd name="T63" fmla="*/ 13911 h 305"/>
                  <a:gd name="T64" fmla="+- 0 14287 14071"/>
                  <a:gd name="T65" fmla="*/ T64 w 260"/>
                  <a:gd name="T66" fmla="+- 0 13945 13680"/>
                  <a:gd name="T67" fmla="*/ 13945 h 305"/>
                  <a:gd name="T68" fmla="+- 0 14279 14071"/>
                  <a:gd name="T69" fmla="*/ T68 w 260"/>
                  <a:gd name="T70" fmla="+- 0 13952 13680"/>
                  <a:gd name="T71" fmla="*/ 13952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260" h="305">
                    <a:moveTo>
                      <a:pt x="208" y="272"/>
                    </a:moveTo>
                    <a:lnTo>
                      <a:pt x="68" y="272"/>
                    </a:lnTo>
                    <a:lnTo>
                      <a:pt x="94" y="272"/>
                    </a:lnTo>
                    <a:lnTo>
                      <a:pt x="118" y="270"/>
                    </a:lnTo>
                    <a:lnTo>
                      <a:pt x="175" y="249"/>
                    </a:lnTo>
                    <a:lnTo>
                      <a:pt x="216" y="183"/>
                    </a:lnTo>
                    <a:lnTo>
                      <a:pt x="218" y="159"/>
                    </a:lnTo>
                    <a:lnTo>
                      <a:pt x="217" y="132"/>
                    </a:lnTo>
                    <a:lnTo>
                      <a:pt x="193" y="73"/>
                    </a:lnTo>
                    <a:lnTo>
                      <a:pt x="123" y="37"/>
                    </a:lnTo>
                    <a:lnTo>
                      <a:pt x="75" y="33"/>
                    </a:lnTo>
                    <a:lnTo>
                      <a:pt x="208" y="33"/>
                    </a:lnTo>
                    <a:lnTo>
                      <a:pt x="251" y="88"/>
                    </a:lnTo>
                    <a:lnTo>
                      <a:pt x="260" y="132"/>
                    </a:lnTo>
                    <a:lnTo>
                      <a:pt x="258" y="161"/>
                    </a:lnTo>
                    <a:lnTo>
                      <a:pt x="239" y="231"/>
                    </a:lnTo>
                    <a:lnTo>
                      <a:pt x="216" y="265"/>
                    </a:lnTo>
                    <a:lnTo>
                      <a:pt x="208" y="2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6" name="Group 2321"/>
            <p:cNvGrpSpPr>
              <a:grpSpLocks/>
            </p:cNvGrpSpPr>
            <p:nvPr/>
          </p:nvGrpSpPr>
          <p:grpSpPr bwMode="auto">
            <a:xfrm>
              <a:off x="1254" y="981"/>
              <a:ext cx="200" cy="1638"/>
              <a:chOff x="1254" y="981"/>
              <a:chExt cx="200" cy="1638"/>
            </a:xfrm>
          </p:grpSpPr>
          <p:sp>
            <p:nvSpPr>
              <p:cNvPr id="2525" name="Freeform 2322"/>
              <p:cNvSpPr>
                <a:spLocks/>
              </p:cNvSpPr>
              <p:nvPr/>
            </p:nvSpPr>
            <p:spPr bwMode="auto">
              <a:xfrm>
                <a:off x="1254" y="981"/>
                <a:ext cx="200" cy="1638"/>
              </a:xfrm>
              <a:custGeom>
                <a:avLst/>
                <a:gdLst>
                  <a:gd name="T0" fmla="+- 0 1454 1254"/>
                  <a:gd name="T1" fmla="*/ T0 w 200"/>
                  <a:gd name="T2" fmla="+- 0 981 981"/>
                  <a:gd name="T3" fmla="*/ 981 h 1638"/>
                  <a:gd name="T4" fmla="+- 0 1391 1254"/>
                  <a:gd name="T5" fmla="*/ T4 w 200"/>
                  <a:gd name="T6" fmla="+- 0 1002 981"/>
                  <a:gd name="T7" fmla="*/ 1002 h 1638"/>
                  <a:gd name="T8" fmla="+- 0 1355 1254"/>
                  <a:gd name="T9" fmla="*/ T8 w 200"/>
                  <a:gd name="T10" fmla="+- 0 1055 981"/>
                  <a:gd name="T11" fmla="*/ 1055 h 1638"/>
                  <a:gd name="T12" fmla="+- 0 1351 1254"/>
                  <a:gd name="T13" fmla="*/ T12 w 200"/>
                  <a:gd name="T14" fmla="+- 0 1697 981"/>
                  <a:gd name="T15" fmla="*/ 1697 h 1638"/>
                  <a:gd name="T16" fmla="+- 0 1348 1254"/>
                  <a:gd name="T17" fmla="*/ T16 w 200"/>
                  <a:gd name="T18" fmla="+- 0 1720 981"/>
                  <a:gd name="T19" fmla="*/ 1720 h 1638"/>
                  <a:gd name="T20" fmla="+- 0 1315 1254"/>
                  <a:gd name="T21" fmla="*/ T20 w 200"/>
                  <a:gd name="T22" fmla="+- 0 1776 981"/>
                  <a:gd name="T23" fmla="*/ 1776 h 1638"/>
                  <a:gd name="T24" fmla="+- 0 1254 1254"/>
                  <a:gd name="T25" fmla="*/ T24 w 200"/>
                  <a:gd name="T26" fmla="+- 0 1800 981"/>
                  <a:gd name="T27" fmla="*/ 1800 h 1638"/>
                  <a:gd name="T28" fmla="+- 0 1276 1254"/>
                  <a:gd name="T29" fmla="*/ T28 w 200"/>
                  <a:gd name="T30" fmla="+- 0 1803 981"/>
                  <a:gd name="T31" fmla="*/ 1803 h 1638"/>
                  <a:gd name="T32" fmla="+- 0 1329 1254"/>
                  <a:gd name="T33" fmla="*/ T32 w 200"/>
                  <a:gd name="T34" fmla="+- 0 1838 981"/>
                  <a:gd name="T35" fmla="*/ 1838 h 1638"/>
                  <a:gd name="T36" fmla="+- 0 1351 1254"/>
                  <a:gd name="T37" fmla="*/ T36 w 200"/>
                  <a:gd name="T38" fmla="+- 0 1901 981"/>
                  <a:gd name="T39" fmla="*/ 1901 h 1638"/>
                  <a:gd name="T40" fmla="+- 0 1351 1254"/>
                  <a:gd name="T41" fmla="*/ T40 w 200"/>
                  <a:gd name="T42" fmla="+- 0 2516 981"/>
                  <a:gd name="T43" fmla="*/ 2516 h 1638"/>
                  <a:gd name="T44" fmla="+- 0 1353 1254"/>
                  <a:gd name="T45" fmla="*/ T44 w 200"/>
                  <a:gd name="T46" fmla="+- 0 2539 981"/>
                  <a:gd name="T47" fmla="*/ 2539 h 1638"/>
                  <a:gd name="T48" fmla="+- 0 1387 1254"/>
                  <a:gd name="T49" fmla="*/ T48 w 200"/>
                  <a:gd name="T50" fmla="+- 0 2594 981"/>
                  <a:gd name="T51" fmla="*/ 2594 h 1638"/>
                  <a:gd name="T52" fmla="+- 0 1425 1254"/>
                  <a:gd name="T53" fmla="*/ T52 w 200"/>
                  <a:gd name="T54" fmla="+- 0 2615 981"/>
                  <a:gd name="T55" fmla="*/ 2615 h 1638"/>
                  <a:gd name="T56" fmla="+- 0 1448 1254"/>
                  <a:gd name="T57" fmla="*/ T56 w 200"/>
                  <a:gd name="T58" fmla="+- 0 2619 981"/>
                  <a:gd name="T59" fmla="*/ 2619 h 16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00" h="1638">
                    <a:moveTo>
                      <a:pt x="200" y="0"/>
                    </a:moveTo>
                    <a:lnTo>
                      <a:pt x="137" y="21"/>
                    </a:lnTo>
                    <a:lnTo>
                      <a:pt x="101" y="74"/>
                    </a:lnTo>
                    <a:lnTo>
                      <a:pt x="97" y="716"/>
                    </a:lnTo>
                    <a:lnTo>
                      <a:pt x="94" y="739"/>
                    </a:lnTo>
                    <a:lnTo>
                      <a:pt x="61" y="795"/>
                    </a:lnTo>
                    <a:lnTo>
                      <a:pt x="0" y="819"/>
                    </a:lnTo>
                    <a:lnTo>
                      <a:pt x="22" y="822"/>
                    </a:lnTo>
                    <a:lnTo>
                      <a:pt x="75" y="857"/>
                    </a:lnTo>
                    <a:lnTo>
                      <a:pt x="97" y="920"/>
                    </a:lnTo>
                    <a:lnTo>
                      <a:pt x="97" y="1535"/>
                    </a:lnTo>
                    <a:lnTo>
                      <a:pt x="99" y="1558"/>
                    </a:lnTo>
                    <a:lnTo>
                      <a:pt x="133" y="1613"/>
                    </a:lnTo>
                    <a:lnTo>
                      <a:pt x="171" y="1634"/>
                    </a:lnTo>
                    <a:lnTo>
                      <a:pt x="194" y="1638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7" name="Group 2323"/>
            <p:cNvGrpSpPr>
              <a:grpSpLocks/>
            </p:cNvGrpSpPr>
            <p:nvPr/>
          </p:nvGrpSpPr>
          <p:grpSpPr bwMode="auto">
            <a:xfrm>
              <a:off x="405" y="3893"/>
              <a:ext cx="11557" cy="638"/>
              <a:chOff x="405" y="3893"/>
              <a:chExt cx="11557" cy="638"/>
            </a:xfrm>
          </p:grpSpPr>
          <p:sp>
            <p:nvSpPr>
              <p:cNvPr id="2524" name="Freeform 2324"/>
              <p:cNvSpPr>
                <a:spLocks/>
              </p:cNvSpPr>
              <p:nvPr/>
            </p:nvSpPr>
            <p:spPr bwMode="auto">
              <a:xfrm>
                <a:off x="405" y="3893"/>
                <a:ext cx="11557" cy="638"/>
              </a:xfrm>
              <a:custGeom>
                <a:avLst/>
                <a:gdLst>
                  <a:gd name="T0" fmla="+- 0 11951 405"/>
                  <a:gd name="T1" fmla="*/ T0 w 11557"/>
                  <a:gd name="T2" fmla="+- 0 4530 3893"/>
                  <a:gd name="T3" fmla="*/ 4530 h 638"/>
                  <a:gd name="T4" fmla="+- 0 415 405"/>
                  <a:gd name="T5" fmla="*/ T4 w 11557"/>
                  <a:gd name="T6" fmla="+- 0 4530 3893"/>
                  <a:gd name="T7" fmla="*/ 4530 h 638"/>
                  <a:gd name="T8" fmla="+- 0 405 405"/>
                  <a:gd name="T9" fmla="*/ T8 w 11557"/>
                  <a:gd name="T10" fmla="+- 0 4520 3893"/>
                  <a:gd name="T11" fmla="*/ 4520 h 638"/>
                  <a:gd name="T12" fmla="+- 0 405 405"/>
                  <a:gd name="T13" fmla="*/ T12 w 11557"/>
                  <a:gd name="T14" fmla="+- 0 3902 3893"/>
                  <a:gd name="T15" fmla="*/ 3902 h 638"/>
                  <a:gd name="T16" fmla="+- 0 415 405"/>
                  <a:gd name="T17" fmla="*/ T16 w 11557"/>
                  <a:gd name="T18" fmla="+- 0 3893 3893"/>
                  <a:gd name="T19" fmla="*/ 3893 h 638"/>
                  <a:gd name="T20" fmla="+- 0 11951 405"/>
                  <a:gd name="T21" fmla="*/ T20 w 11557"/>
                  <a:gd name="T22" fmla="+- 0 3893 3893"/>
                  <a:gd name="T23" fmla="*/ 3893 h 638"/>
                  <a:gd name="T24" fmla="+- 0 11961 405"/>
                  <a:gd name="T25" fmla="*/ T24 w 11557"/>
                  <a:gd name="T26" fmla="+- 0 3902 3893"/>
                  <a:gd name="T27" fmla="*/ 3902 h 638"/>
                  <a:gd name="T28" fmla="+- 0 11961 405"/>
                  <a:gd name="T29" fmla="*/ T28 w 11557"/>
                  <a:gd name="T30" fmla="+- 0 4520 3893"/>
                  <a:gd name="T31" fmla="*/ 4520 h 638"/>
                  <a:gd name="T32" fmla="+- 0 11951 405"/>
                  <a:gd name="T33" fmla="*/ T32 w 11557"/>
                  <a:gd name="T34" fmla="+- 0 4530 3893"/>
                  <a:gd name="T35" fmla="*/ 4530 h 6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57" h="638">
                    <a:moveTo>
                      <a:pt x="11546" y="637"/>
                    </a:moveTo>
                    <a:lnTo>
                      <a:pt x="10" y="637"/>
                    </a:lnTo>
                    <a:lnTo>
                      <a:pt x="0" y="627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1546" y="0"/>
                    </a:lnTo>
                    <a:lnTo>
                      <a:pt x="11556" y="9"/>
                    </a:lnTo>
                    <a:lnTo>
                      <a:pt x="11556" y="627"/>
                    </a:lnTo>
                    <a:lnTo>
                      <a:pt x="11546" y="6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08" name="Group 2325"/>
            <p:cNvGrpSpPr>
              <a:grpSpLocks/>
            </p:cNvGrpSpPr>
            <p:nvPr/>
          </p:nvGrpSpPr>
          <p:grpSpPr bwMode="auto">
            <a:xfrm>
              <a:off x="405" y="3893"/>
              <a:ext cx="11557" cy="638"/>
              <a:chOff x="405" y="3893"/>
              <a:chExt cx="11557" cy="638"/>
            </a:xfrm>
          </p:grpSpPr>
          <p:sp>
            <p:nvSpPr>
              <p:cNvPr id="2523" name="Freeform 2326"/>
              <p:cNvSpPr>
                <a:spLocks/>
              </p:cNvSpPr>
              <p:nvPr/>
            </p:nvSpPr>
            <p:spPr bwMode="auto">
              <a:xfrm>
                <a:off x="405" y="3893"/>
                <a:ext cx="11557" cy="638"/>
              </a:xfrm>
              <a:custGeom>
                <a:avLst/>
                <a:gdLst>
                  <a:gd name="T0" fmla="+- 0 405 405"/>
                  <a:gd name="T1" fmla="*/ T0 w 11557"/>
                  <a:gd name="T2" fmla="+- 0 3915 3893"/>
                  <a:gd name="T3" fmla="*/ 3915 h 638"/>
                  <a:gd name="T4" fmla="+- 0 405 405"/>
                  <a:gd name="T5" fmla="*/ T4 w 11557"/>
                  <a:gd name="T6" fmla="+- 0 3902 3893"/>
                  <a:gd name="T7" fmla="*/ 3902 h 638"/>
                  <a:gd name="T8" fmla="+- 0 415 405"/>
                  <a:gd name="T9" fmla="*/ T8 w 11557"/>
                  <a:gd name="T10" fmla="+- 0 3893 3893"/>
                  <a:gd name="T11" fmla="*/ 3893 h 638"/>
                  <a:gd name="T12" fmla="+- 0 427 405"/>
                  <a:gd name="T13" fmla="*/ T12 w 11557"/>
                  <a:gd name="T14" fmla="+- 0 3893 3893"/>
                  <a:gd name="T15" fmla="*/ 3893 h 638"/>
                  <a:gd name="T16" fmla="+- 0 11938 405"/>
                  <a:gd name="T17" fmla="*/ T16 w 11557"/>
                  <a:gd name="T18" fmla="+- 0 3893 3893"/>
                  <a:gd name="T19" fmla="*/ 3893 h 638"/>
                  <a:gd name="T20" fmla="+- 0 11951 405"/>
                  <a:gd name="T21" fmla="*/ T20 w 11557"/>
                  <a:gd name="T22" fmla="+- 0 3893 3893"/>
                  <a:gd name="T23" fmla="*/ 3893 h 638"/>
                  <a:gd name="T24" fmla="+- 0 11961 405"/>
                  <a:gd name="T25" fmla="*/ T24 w 11557"/>
                  <a:gd name="T26" fmla="+- 0 3902 3893"/>
                  <a:gd name="T27" fmla="*/ 3902 h 638"/>
                  <a:gd name="T28" fmla="+- 0 11961 405"/>
                  <a:gd name="T29" fmla="*/ T28 w 11557"/>
                  <a:gd name="T30" fmla="+- 0 3915 3893"/>
                  <a:gd name="T31" fmla="*/ 3915 h 638"/>
                  <a:gd name="T32" fmla="+- 0 11961 405"/>
                  <a:gd name="T33" fmla="*/ T32 w 11557"/>
                  <a:gd name="T34" fmla="+- 0 4507 3893"/>
                  <a:gd name="T35" fmla="*/ 4507 h 638"/>
                  <a:gd name="T36" fmla="+- 0 11961 405"/>
                  <a:gd name="T37" fmla="*/ T36 w 11557"/>
                  <a:gd name="T38" fmla="+- 0 4520 3893"/>
                  <a:gd name="T39" fmla="*/ 4520 h 638"/>
                  <a:gd name="T40" fmla="+- 0 11951 405"/>
                  <a:gd name="T41" fmla="*/ T40 w 11557"/>
                  <a:gd name="T42" fmla="+- 0 4530 3893"/>
                  <a:gd name="T43" fmla="*/ 4530 h 638"/>
                  <a:gd name="T44" fmla="+- 0 11938 405"/>
                  <a:gd name="T45" fmla="*/ T44 w 11557"/>
                  <a:gd name="T46" fmla="+- 0 4530 3893"/>
                  <a:gd name="T47" fmla="*/ 4530 h 638"/>
                  <a:gd name="T48" fmla="+- 0 427 405"/>
                  <a:gd name="T49" fmla="*/ T48 w 11557"/>
                  <a:gd name="T50" fmla="+- 0 4530 3893"/>
                  <a:gd name="T51" fmla="*/ 4530 h 638"/>
                  <a:gd name="T52" fmla="+- 0 415 405"/>
                  <a:gd name="T53" fmla="*/ T52 w 11557"/>
                  <a:gd name="T54" fmla="+- 0 4530 3893"/>
                  <a:gd name="T55" fmla="*/ 4530 h 638"/>
                  <a:gd name="T56" fmla="+- 0 405 405"/>
                  <a:gd name="T57" fmla="*/ T56 w 11557"/>
                  <a:gd name="T58" fmla="+- 0 4520 3893"/>
                  <a:gd name="T59" fmla="*/ 4520 h 638"/>
                  <a:gd name="T60" fmla="+- 0 405 405"/>
                  <a:gd name="T61" fmla="*/ T60 w 11557"/>
                  <a:gd name="T62" fmla="+- 0 4507 3893"/>
                  <a:gd name="T63" fmla="*/ 4507 h 638"/>
                  <a:gd name="T64" fmla="+- 0 405 405"/>
                  <a:gd name="T65" fmla="*/ T64 w 11557"/>
                  <a:gd name="T66" fmla="+- 0 3915 3893"/>
                  <a:gd name="T67" fmla="*/ 3915 h 6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57" h="638">
                    <a:moveTo>
                      <a:pt x="0" y="22"/>
                    </a:moveTo>
                    <a:lnTo>
                      <a:pt x="0" y="9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1533" y="0"/>
                    </a:lnTo>
                    <a:lnTo>
                      <a:pt x="11546" y="0"/>
                    </a:lnTo>
                    <a:lnTo>
                      <a:pt x="11556" y="9"/>
                    </a:lnTo>
                    <a:lnTo>
                      <a:pt x="11556" y="22"/>
                    </a:lnTo>
                    <a:lnTo>
                      <a:pt x="11556" y="614"/>
                    </a:lnTo>
                    <a:lnTo>
                      <a:pt x="11556" y="627"/>
                    </a:lnTo>
                    <a:lnTo>
                      <a:pt x="11546" y="637"/>
                    </a:lnTo>
                    <a:lnTo>
                      <a:pt x="11533" y="637"/>
                    </a:lnTo>
                    <a:lnTo>
                      <a:pt x="22" y="637"/>
                    </a:lnTo>
                    <a:lnTo>
                      <a:pt x="10" y="637"/>
                    </a:lnTo>
                    <a:lnTo>
                      <a:pt x="0" y="627"/>
                    </a:lnTo>
                    <a:lnTo>
                      <a:pt x="0" y="614"/>
                    </a:lnTo>
                    <a:lnTo>
                      <a:pt x="0" y="22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351" name="Picture 2327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" y="4059"/>
                <a:ext cx="11534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09" name="Group 2328"/>
            <p:cNvGrpSpPr>
              <a:grpSpLocks/>
            </p:cNvGrpSpPr>
            <p:nvPr/>
          </p:nvGrpSpPr>
          <p:grpSpPr bwMode="auto">
            <a:xfrm>
              <a:off x="375" y="5865"/>
              <a:ext cx="11595" cy="462"/>
              <a:chOff x="375" y="5865"/>
              <a:chExt cx="11595" cy="462"/>
            </a:xfrm>
          </p:grpSpPr>
          <p:sp>
            <p:nvSpPr>
              <p:cNvPr id="2522" name="Freeform 2329"/>
              <p:cNvSpPr>
                <a:spLocks/>
              </p:cNvSpPr>
              <p:nvPr/>
            </p:nvSpPr>
            <p:spPr bwMode="auto">
              <a:xfrm>
                <a:off x="375" y="5865"/>
                <a:ext cx="11595" cy="462"/>
              </a:xfrm>
              <a:custGeom>
                <a:avLst/>
                <a:gdLst>
                  <a:gd name="T0" fmla="+- 0 11960 375"/>
                  <a:gd name="T1" fmla="*/ T0 w 11595"/>
                  <a:gd name="T2" fmla="+- 0 6327 5865"/>
                  <a:gd name="T3" fmla="*/ 6327 h 462"/>
                  <a:gd name="T4" fmla="+- 0 386 375"/>
                  <a:gd name="T5" fmla="*/ T4 w 11595"/>
                  <a:gd name="T6" fmla="+- 0 6327 5865"/>
                  <a:gd name="T7" fmla="*/ 6327 h 462"/>
                  <a:gd name="T8" fmla="+- 0 375 375"/>
                  <a:gd name="T9" fmla="*/ T8 w 11595"/>
                  <a:gd name="T10" fmla="+- 0 6317 5865"/>
                  <a:gd name="T11" fmla="*/ 6317 h 462"/>
                  <a:gd name="T12" fmla="+- 0 375 375"/>
                  <a:gd name="T13" fmla="*/ T12 w 11595"/>
                  <a:gd name="T14" fmla="+- 0 5875 5865"/>
                  <a:gd name="T15" fmla="*/ 5875 h 462"/>
                  <a:gd name="T16" fmla="+- 0 386 375"/>
                  <a:gd name="T17" fmla="*/ T16 w 11595"/>
                  <a:gd name="T18" fmla="+- 0 5865 5865"/>
                  <a:gd name="T19" fmla="*/ 5865 h 462"/>
                  <a:gd name="T20" fmla="+- 0 11960 375"/>
                  <a:gd name="T21" fmla="*/ T20 w 11595"/>
                  <a:gd name="T22" fmla="+- 0 5865 5865"/>
                  <a:gd name="T23" fmla="*/ 5865 h 462"/>
                  <a:gd name="T24" fmla="+- 0 11970 375"/>
                  <a:gd name="T25" fmla="*/ T24 w 11595"/>
                  <a:gd name="T26" fmla="+- 0 5875 5865"/>
                  <a:gd name="T27" fmla="*/ 5875 h 462"/>
                  <a:gd name="T28" fmla="+- 0 11970 375"/>
                  <a:gd name="T29" fmla="*/ T28 w 11595"/>
                  <a:gd name="T30" fmla="+- 0 6317 5865"/>
                  <a:gd name="T31" fmla="*/ 6317 h 462"/>
                  <a:gd name="T32" fmla="+- 0 11960 375"/>
                  <a:gd name="T33" fmla="*/ T32 w 11595"/>
                  <a:gd name="T34" fmla="+- 0 6327 5865"/>
                  <a:gd name="T35" fmla="*/ 6327 h 4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595" h="462">
                    <a:moveTo>
                      <a:pt x="11585" y="462"/>
                    </a:moveTo>
                    <a:lnTo>
                      <a:pt x="11" y="462"/>
                    </a:lnTo>
                    <a:lnTo>
                      <a:pt x="0" y="452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11585" y="0"/>
                    </a:lnTo>
                    <a:lnTo>
                      <a:pt x="11595" y="10"/>
                    </a:lnTo>
                    <a:lnTo>
                      <a:pt x="11595" y="452"/>
                    </a:lnTo>
                    <a:lnTo>
                      <a:pt x="11585" y="4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0" name="Group 2330"/>
            <p:cNvGrpSpPr>
              <a:grpSpLocks/>
            </p:cNvGrpSpPr>
            <p:nvPr/>
          </p:nvGrpSpPr>
          <p:grpSpPr bwMode="auto">
            <a:xfrm>
              <a:off x="375" y="5865"/>
              <a:ext cx="11595" cy="462"/>
              <a:chOff x="375" y="5865"/>
              <a:chExt cx="11595" cy="462"/>
            </a:xfrm>
          </p:grpSpPr>
          <p:sp>
            <p:nvSpPr>
              <p:cNvPr id="2521" name="Freeform 2331"/>
              <p:cNvSpPr>
                <a:spLocks/>
              </p:cNvSpPr>
              <p:nvPr/>
            </p:nvSpPr>
            <p:spPr bwMode="auto">
              <a:xfrm>
                <a:off x="375" y="5865"/>
                <a:ext cx="11595" cy="462"/>
              </a:xfrm>
              <a:custGeom>
                <a:avLst/>
                <a:gdLst>
                  <a:gd name="T0" fmla="+- 0 375 375"/>
                  <a:gd name="T1" fmla="*/ T0 w 11595"/>
                  <a:gd name="T2" fmla="+- 0 5888 5865"/>
                  <a:gd name="T3" fmla="*/ 5888 h 462"/>
                  <a:gd name="T4" fmla="+- 0 375 375"/>
                  <a:gd name="T5" fmla="*/ T4 w 11595"/>
                  <a:gd name="T6" fmla="+- 0 5875 5865"/>
                  <a:gd name="T7" fmla="*/ 5875 h 462"/>
                  <a:gd name="T8" fmla="+- 0 386 375"/>
                  <a:gd name="T9" fmla="*/ T8 w 11595"/>
                  <a:gd name="T10" fmla="+- 0 5865 5865"/>
                  <a:gd name="T11" fmla="*/ 5865 h 462"/>
                  <a:gd name="T12" fmla="+- 0 398 375"/>
                  <a:gd name="T13" fmla="*/ T12 w 11595"/>
                  <a:gd name="T14" fmla="+- 0 5865 5865"/>
                  <a:gd name="T15" fmla="*/ 5865 h 462"/>
                  <a:gd name="T16" fmla="+- 0 11947 375"/>
                  <a:gd name="T17" fmla="*/ T16 w 11595"/>
                  <a:gd name="T18" fmla="+- 0 5865 5865"/>
                  <a:gd name="T19" fmla="*/ 5865 h 462"/>
                  <a:gd name="T20" fmla="+- 0 11960 375"/>
                  <a:gd name="T21" fmla="*/ T20 w 11595"/>
                  <a:gd name="T22" fmla="+- 0 5865 5865"/>
                  <a:gd name="T23" fmla="*/ 5865 h 462"/>
                  <a:gd name="T24" fmla="+- 0 11970 375"/>
                  <a:gd name="T25" fmla="*/ T24 w 11595"/>
                  <a:gd name="T26" fmla="+- 0 5875 5865"/>
                  <a:gd name="T27" fmla="*/ 5875 h 462"/>
                  <a:gd name="T28" fmla="+- 0 11970 375"/>
                  <a:gd name="T29" fmla="*/ T28 w 11595"/>
                  <a:gd name="T30" fmla="+- 0 5888 5865"/>
                  <a:gd name="T31" fmla="*/ 5888 h 462"/>
                  <a:gd name="T32" fmla="+- 0 11970 375"/>
                  <a:gd name="T33" fmla="*/ T32 w 11595"/>
                  <a:gd name="T34" fmla="+- 0 6305 5865"/>
                  <a:gd name="T35" fmla="*/ 6305 h 462"/>
                  <a:gd name="T36" fmla="+- 0 11970 375"/>
                  <a:gd name="T37" fmla="*/ T36 w 11595"/>
                  <a:gd name="T38" fmla="+- 0 6317 5865"/>
                  <a:gd name="T39" fmla="*/ 6317 h 462"/>
                  <a:gd name="T40" fmla="+- 0 11960 375"/>
                  <a:gd name="T41" fmla="*/ T40 w 11595"/>
                  <a:gd name="T42" fmla="+- 0 6327 5865"/>
                  <a:gd name="T43" fmla="*/ 6327 h 462"/>
                  <a:gd name="T44" fmla="+- 0 11947 375"/>
                  <a:gd name="T45" fmla="*/ T44 w 11595"/>
                  <a:gd name="T46" fmla="+- 0 6327 5865"/>
                  <a:gd name="T47" fmla="*/ 6327 h 462"/>
                  <a:gd name="T48" fmla="+- 0 398 375"/>
                  <a:gd name="T49" fmla="*/ T48 w 11595"/>
                  <a:gd name="T50" fmla="+- 0 6327 5865"/>
                  <a:gd name="T51" fmla="*/ 6327 h 462"/>
                  <a:gd name="T52" fmla="+- 0 386 375"/>
                  <a:gd name="T53" fmla="*/ T52 w 11595"/>
                  <a:gd name="T54" fmla="+- 0 6327 5865"/>
                  <a:gd name="T55" fmla="*/ 6327 h 462"/>
                  <a:gd name="T56" fmla="+- 0 375 375"/>
                  <a:gd name="T57" fmla="*/ T56 w 11595"/>
                  <a:gd name="T58" fmla="+- 0 6317 5865"/>
                  <a:gd name="T59" fmla="*/ 6317 h 462"/>
                  <a:gd name="T60" fmla="+- 0 375 375"/>
                  <a:gd name="T61" fmla="*/ T60 w 11595"/>
                  <a:gd name="T62" fmla="+- 0 6305 5865"/>
                  <a:gd name="T63" fmla="*/ 6305 h 462"/>
                  <a:gd name="T64" fmla="+- 0 375 375"/>
                  <a:gd name="T65" fmla="*/ T64 w 11595"/>
                  <a:gd name="T66" fmla="+- 0 5888 5865"/>
                  <a:gd name="T67" fmla="*/ 5888 h 4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595" h="462">
                    <a:moveTo>
                      <a:pt x="0" y="23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11572" y="0"/>
                    </a:lnTo>
                    <a:lnTo>
                      <a:pt x="11585" y="0"/>
                    </a:lnTo>
                    <a:lnTo>
                      <a:pt x="11595" y="10"/>
                    </a:lnTo>
                    <a:lnTo>
                      <a:pt x="11595" y="23"/>
                    </a:lnTo>
                    <a:lnTo>
                      <a:pt x="11595" y="440"/>
                    </a:lnTo>
                    <a:lnTo>
                      <a:pt x="11595" y="452"/>
                    </a:lnTo>
                    <a:lnTo>
                      <a:pt x="11585" y="462"/>
                    </a:lnTo>
                    <a:lnTo>
                      <a:pt x="11572" y="462"/>
                    </a:lnTo>
                    <a:lnTo>
                      <a:pt x="23" y="462"/>
                    </a:lnTo>
                    <a:lnTo>
                      <a:pt x="11" y="462"/>
                    </a:lnTo>
                    <a:lnTo>
                      <a:pt x="0" y="452"/>
                    </a:lnTo>
                    <a:lnTo>
                      <a:pt x="0" y="44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75">
                <a:solidFill>
                  <a:srgbClr val="1CF3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3356" name="Picture 2332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6" y="5996"/>
                <a:ext cx="824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11" name="Group 2333"/>
            <p:cNvGrpSpPr>
              <a:grpSpLocks/>
            </p:cNvGrpSpPr>
            <p:nvPr/>
          </p:nvGrpSpPr>
          <p:grpSpPr bwMode="auto">
            <a:xfrm>
              <a:off x="1479" y="8167"/>
              <a:ext cx="10492" cy="469"/>
              <a:chOff x="1479" y="8167"/>
              <a:chExt cx="10492" cy="469"/>
            </a:xfrm>
          </p:grpSpPr>
          <p:sp>
            <p:nvSpPr>
              <p:cNvPr id="2520" name="Freeform 2334"/>
              <p:cNvSpPr>
                <a:spLocks/>
              </p:cNvSpPr>
              <p:nvPr/>
            </p:nvSpPr>
            <p:spPr bwMode="auto">
              <a:xfrm>
                <a:off x="1479" y="8167"/>
                <a:ext cx="10492" cy="469"/>
              </a:xfrm>
              <a:custGeom>
                <a:avLst/>
                <a:gdLst>
                  <a:gd name="T0" fmla="+- 0 11960 1479"/>
                  <a:gd name="T1" fmla="*/ T0 w 10492"/>
                  <a:gd name="T2" fmla="+- 0 8636 8167"/>
                  <a:gd name="T3" fmla="*/ 8636 h 469"/>
                  <a:gd name="T4" fmla="+- 0 1489 1479"/>
                  <a:gd name="T5" fmla="*/ T4 w 10492"/>
                  <a:gd name="T6" fmla="+- 0 8636 8167"/>
                  <a:gd name="T7" fmla="*/ 8636 h 469"/>
                  <a:gd name="T8" fmla="+- 0 1479 1479"/>
                  <a:gd name="T9" fmla="*/ T8 w 10492"/>
                  <a:gd name="T10" fmla="+- 0 8626 8167"/>
                  <a:gd name="T11" fmla="*/ 8626 h 469"/>
                  <a:gd name="T12" fmla="+- 0 1479 1479"/>
                  <a:gd name="T13" fmla="*/ T12 w 10492"/>
                  <a:gd name="T14" fmla="+- 0 8177 8167"/>
                  <a:gd name="T15" fmla="*/ 8177 h 469"/>
                  <a:gd name="T16" fmla="+- 0 1489 1479"/>
                  <a:gd name="T17" fmla="*/ T16 w 10492"/>
                  <a:gd name="T18" fmla="+- 0 8167 8167"/>
                  <a:gd name="T19" fmla="*/ 8167 h 469"/>
                  <a:gd name="T20" fmla="+- 0 11960 1479"/>
                  <a:gd name="T21" fmla="*/ T20 w 10492"/>
                  <a:gd name="T22" fmla="+- 0 8167 8167"/>
                  <a:gd name="T23" fmla="*/ 8167 h 469"/>
                  <a:gd name="T24" fmla="+- 0 11970 1479"/>
                  <a:gd name="T25" fmla="*/ T24 w 10492"/>
                  <a:gd name="T26" fmla="+- 0 8177 8167"/>
                  <a:gd name="T27" fmla="*/ 8177 h 469"/>
                  <a:gd name="T28" fmla="+- 0 11970 1479"/>
                  <a:gd name="T29" fmla="*/ T28 w 10492"/>
                  <a:gd name="T30" fmla="+- 0 8626 8167"/>
                  <a:gd name="T31" fmla="*/ 8626 h 469"/>
                  <a:gd name="T32" fmla="+- 0 11960 1479"/>
                  <a:gd name="T33" fmla="*/ T32 w 10492"/>
                  <a:gd name="T34" fmla="+- 0 8636 8167"/>
                  <a:gd name="T35" fmla="*/ 8636 h 4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492" h="469">
                    <a:moveTo>
                      <a:pt x="10481" y="469"/>
                    </a:moveTo>
                    <a:lnTo>
                      <a:pt x="10" y="469"/>
                    </a:lnTo>
                    <a:lnTo>
                      <a:pt x="0" y="459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0481" y="0"/>
                    </a:lnTo>
                    <a:lnTo>
                      <a:pt x="10491" y="10"/>
                    </a:lnTo>
                    <a:lnTo>
                      <a:pt x="10491" y="459"/>
                    </a:lnTo>
                    <a:lnTo>
                      <a:pt x="10481" y="4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2" name="Group 2335"/>
            <p:cNvGrpSpPr>
              <a:grpSpLocks/>
            </p:cNvGrpSpPr>
            <p:nvPr/>
          </p:nvGrpSpPr>
          <p:grpSpPr bwMode="auto">
            <a:xfrm>
              <a:off x="1479" y="8167"/>
              <a:ext cx="10492" cy="469"/>
              <a:chOff x="1479" y="8167"/>
              <a:chExt cx="10492" cy="469"/>
            </a:xfrm>
          </p:grpSpPr>
          <p:sp>
            <p:nvSpPr>
              <p:cNvPr id="2519" name="Freeform 2336"/>
              <p:cNvSpPr>
                <a:spLocks/>
              </p:cNvSpPr>
              <p:nvPr/>
            </p:nvSpPr>
            <p:spPr bwMode="auto">
              <a:xfrm>
                <a:off x="1479" y="8167"/>
                <a:ext cx="10492" cy="469"/>
              </a:xfrm>
              <a:custGeom>
                <a:avLst/>
                <a:gdLst>
                  <a:gd name="T0" fmla="+- 0 1479 1479"/>
                  <a:gd name="T1" fmla="*/ T0 w 10492"/>
                  <a:gd name="T2" fmla="+- 0 8190 8167"/>
                  <a:gd name="T3" fmla="*/ 8190 h 469"/>
                  <a:gd name="T4" fmla="+- 0 1479 1479"/>
                  <a:gd name="T5" fmla="*/ T4 w 10492"/>
                  <a:gd name="T6" fmla="+- 0 8177 8167"/>
                  <a:gd name="T7" fmla="*/ 8177 h 469"/>
                  <a:gd name="T8" fmla="+- 0 1489 1479"/>
                  <a:gd name="T9" fmla="*/ T8 w 10492"/>
                  <a:gd name="T10" fmla="+- 0 8167 8167"/>
                  <a:gd name="T11" fmla="*/ 8167 h 469"/>
                  <a:gd name="T12" fmla="+- 0 1501 1479"/>
                  <a:gd name="T13" fmla="*/ T12 w 10492"/>
                  <a:gd name="T14" fmla="+- 0 8167 8167"/>
                  <a:gd name="T15" fmla="*/ 8167 h 469"/>
                  <a:gd name="T16" fmla="+- 0 11947 1479"/>
                  <a:gd name="T17" fmla="*/ T16 w 10492"/>
                  <a:gd name="T18" fmla="+- 0 8167 8167"/>
                  <a:gd name="T19" fmla="*/ 8167 h 469"/>
                  <a:gd name="T20" fmla="+- 0 11960 1479"/>
                  <a:gd name="T21" fmla="*/ T20 w 10492"/>
                  <a:gd name="T22" fmla="+- 0 8167 8167"/>
                  <a:gd name="T23" fmla="*/ 8167 h 469"/>
                  <a:gd name="T24" fmla="+- 0 11970 1479"/>
                  <a:gd name="T25" fmla="*/ T24 w 10492"/>
                  <a:gd name="T26" fmla="+- 0 8177 8167"/>
                  <a:gd name="T27" fmla="*/ 8177 h 469"/>
                  <a:gd name="T28" fmla="+- 0 11970 1479"/>
                  <a:gd name="T29" fmla="*/ T28 w 10492"/>
                  <a:gd name="T30" fmla="+- 0 8190 8167"/>
                  <a:gd name="T31" fmla="*/ 8190 h 469"/>
                  <a:gd name="T32" fmla="+- 0 11970 1479"/>
                  <a:gd name="T33" fmla="*/ T32 w 10492"/>
                  <a:gd name="T34" fmla="+- 0 8613 8167"/>
                  <a:gd name="T35" fmla="*/ 8613 h 469"/>
                  <a:gd name="T36" fmla="+- 0 11970 1479"/>
                  <a:gd name="T37" fmla="*/ T36 w 10492"/>
                  <a:gd name="T38" fmla="+- 0 8626 8167"/>
                  <a:gd name="T39" fmla="*/ 8626 h 469"/>
                  <a:gd name="T40" fmla="+- 0 11960 1479"/>
                  <a:gd name="T41" fmla="*/ T40 w 10492"/>
                  <a:gd name="T42" fmla="+- 0 8636 8167"/>
                  <a:gd name="T43" fmla="*/ 8636 h 469"/>
                  <a:gd name="T44" fmla="+- 0 11947 1479"/>
                  <a:gd name="T45" fmla="*/ T44 w 10492"/>
                  <a:gd name="T46" fmla="+- 0 8636 8167"/>
                  <a:gd name="T47" fmla="*/ 8636 h 469"/>
                  <a:gd name="T48" fmla="+- 0 1501 1479"/>
                  <a:gd name="T49" fmla="*/ T48 w 10492"/>
                  <a:gd name="T50" fmla="+- 0 8636 8167"/>
                  <a:gd name="T51" fmla="*/ 8636 h 469"/>
                  <a:gd name="T52" fmla="+- 0 1489 1479"/>
                  <a:gd name="T53" fmla="*/ T52 w 10492"/>
                  <a:gd name="T54" fmla="+- 0 8636 8167"/>
                  <a:gd name="T55" fmla="*/ 8636 h 469"/>
                  <a:gd name="T56" fmla="+- 0 1479 1479"/>
                  <a:gd name="T57" fmla="*/ T56 w 10492"/>
                  <a:gd name="T58" fmla="+- 0 8626 8167"/>
                  <a:gd name="T59" fmla="*/ 8626 h 469"/>
                  <a:gd name="T60" fmla="+- 0 1479 1479"/>
                  <a:gd name="T61" fmla="*/ T60 w 10492"/>
                  <a:gd name="T62" fmla="+- 0 8613 8167"/>
                  <a:gd name="T63" fmla="*/ 8613 h 469"/>
                  <a:gd name="T64" fmla="+- 0 1479 1479"/>
                  <a:gd name="T65" fmla="*/ T64 w 10492"/>
                  <a:gd name="T66" fmla="+- 0 8190 8167"/>
                  <a:gd name="T67" fmla="*/ 8190 h 46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492" h="469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10468" y="0"/>
                    </a:lnTo>
                    <a:lnTo>
                      <a:pt x="10481" y="0"/>
                    </a:lnTo>
                    <a:lnTo>
                      <a:pt x="10491" y="10"/>
                    </a:lnTo>
                    <a:lnTo>
                      <a:pt x="10491" y="23"/>
                    </a:lnTo>
                    <a:lnTo>
                      <a:pt x="10491" y="446"/>
                    </a:lnTo>
                    <a:lnTo>
                      <a:pt x="10491" y="459"/>
                    </a:lnTo>
                    <a:lnTo>
                      <a:pt x="10481" y="469"/>
                    </a:lnTo>
                    <a:lnTo>
                      <a:pt x="10468" y="469"/>
                    </a:lnTo>
                    <a:lnTo>
                      <a:pt x="22" y="469"/>
                    </a:lnTo>
                    <a:lnTo>
                      <a:pt x="10" y="469"/>
                    </a:lnTo>
                    <a:lnTo>
                      <a:pt x="0" y="459"/>
                    </a:lnTo>
                    <a:lnTo>
                      <a:pt x="0" y="446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75">
                <a:solidFill>
                  <a:srgbClr val="1CF3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3" name="Group 2337"/>
            <p:cNvGrpSpPr>
              <a:grpSpLocks/>
            </p:cNvGrpSpPr>
            <p:nvPr/>
          </p:nvGrpSpPr>
          <p:grpSpPr bwMode="auto">
            <a:xfrm>
              <a:off x="6008" y="8307"/>
              <a:ext cx="135" cy="138"/>
              <a:chOff x="6008" y="8307"/>
              <a:chExt cx="135" cy="138"/>
            </a:xfrm>
          </p:grpSpPr>
          <p:sp>
            <p:nvSpPr>
              <p:cNvPr id="2516" name="Freeform 2338"/>
              <p:cNvSpPr>
                <a:spLocks/>
              </p:cNvSpPr>
              <p:nvPr/>
            </p:nvSpPr>
            <p:spPr bwMode="auto">
              <a:xfrm>
                <a:off x="6008" y="8307"/>
                <a:ext cx="135" cy="138"/>
              </a:xfrm>
              <a:custGeom>
                <a:avLst/>
                <a:gdLst>
                  <a:gd name="T0" fmla="+- 0 6083 6008"/>
                  <a:gd name="T1" fmla="*/ T0 w 135"/>
                  <a:gd name="T2" fmla="+- 0 8445 8307"/>
                  <a:gd name="T3" fmla="*/ 8445 h 138"/>
                  <a:gd name="T4" fmla="+- 0 6025 6008"/>
                  <a:gd name="T5" fmla="*/ T4 w 135"/>
                  <a:gd name="T6" fmla="+- 0 8427 8307"/>
                  <a:gd name="T7" fmla="*/ 8427 h 138"/>
                  <a:gd name="T8" fmla="+- 0 6008 6008"/>
                  <a:gd name="T9" fmla="*/ T8 w 135"/>
                  <a:gd name="T10" fmla="+- 0 8379 8307"/>
                  <a:gd name="T11" fmla="*/ 8379 h 138"/>
                  <a:gd name="T12" fmla="+- 0 6010 6008"/>
                  <a:gd name="T13" fmla="*/ T12 w 135"/>
                  <a:gd name="T14" fmla="+- 0 8362 8307"/>
                  <a:gd name="T15" fmla="*/ 8362 h 138"/>
                  <a:gd name="T16" fmla="+- 0 6057 6008"/>
                  <a:gd name="T17" fmla="*/ T16 w 135"/>
                  <a:gd name="T18" fmla="+- 0 8312 8307"/>
                  <a:gd name="T19" fmla="*/ 8312 h 138"/>
                  <a:gd name="T20" fmla="+- 0 6077 6008"/>
                  <a:gd name="T21" fmla="*/ T20 w 135"/>
                  <a:gd name="T22" fmla="+- 0 8307 8307"/>
                  <a:gd name="T23" fmla="*/ 8307 h 138"/>
                  <a:gd name="T24" fmla="+- 0 6098 6008"/>
                  <a:gd name="T25" fmla="*/ T24 w 135"/>
                  <a:gd name="T26" fmla="+- 0 8307 8307"/>
                  <a:gd name="T27" fmla="*/ 8307 h 138"/>
                  <a:gd name="T28" fmla="+- 0 6117 6008"/>
                  <a:gd name="T29" fmla="*/ T28 w 135"/>
                  <a:gd name="T30" fmla="+- 0 8312 8307"/>
                  <a:gd name="T31" fmla="*/ 8312 h 138"/>
                  <a:gd name="T32" fmla="+- 0 6132 6008"/>
                  <a:gd name="T33" fmla="*/ T32 w 135"/>
                  <a:gd name="T34" fmla="+- 0 8322 8307"/>
                  <a:gd name="T35" fmla="*/ 8322 h 138"/>
                  <a:gd name="T36" fmla="+- 0 6136 6008"/>
                  <a:gd name="T37" fmla="*/ T36 w 135"/>
                  <a:gd name="T38" fmla="+- 0 8328 8307"/>
                  <a:gd name="T39" fmla="*/ 8328 h 138"/>
                  <a:gd name="T40" fmla="+- 0 6086 6008"/>
                  <a:gd name="T41" fmla="*/ T40 w 135"/>
                  <a:gd name="T42" fmla="+- 0 8328 8307"/>
                  <a:gd name="T43" fmla="*/ 8328 h 138"/>
                  <a:gd name="T44" fmla="+- 0 6063 6008"/>
                  <a:gd name="T45" fmla="*/ T44 w 135"/>
                  <a:gd name="T46" fmla="+- 0 8333 8307"/>
                  <a:gd name="T47" fmla="*/ 8333 h 138"/>
                  <a:gd name="T48" fmla="+- 0 6047 6008"/>
                  <a:gd name="T49" fmla="*/ T48 w 135"/>
                  <a:gd name="T50" fmla="+- 0 8346 8307"/>
                  <a:gd name="T51" fmla="*/ 8346 h 138"/>
                  <a:gd name="T52" fmla="+- 0 6038 6008"/>
                  <a:gd name="T53" fmla="*/ T52 w 135"/>
                  <a:gd name="T54" fmla="+- 0 8366 8307"/>
                  <a:gd name="T55" fmla="*/ 8366 h 138"/>
                  <a:gd name="T56" fmla="+- 0 6039 6008"/>
                  <a:gd name="T57" fmla="*/ T56 w 135"/>
                  <a:gd name="T58" fmla="+- 0 8397 8307"/>
                  <a:gd name="T59" fmla="*/ 8397 h 138"/>
                  <a:gd name="T60" fmla="+- 0 6046 6008"/>
                  <a:gd name="T61" fmla="*/ T60 w 135"/>
                  <a:gd name="T62" fmla="+- 0 8416 8307"/>
                  <a:gd name="T63" fmla="*/ 8416 h 138"/>
                  <a:gd name="T64" fmla="+- 0 6059 6008"/>
                  <a:gd name="T65" fmla="*/ T64 w 135"/>
                  <a:gd name="T66" fmla="+- 0 8424 8307"/>
                  <a:gd name="T67" fmla="*/ 8424 h 138"/>
                  <a:gd name="T68" fmla="+- 0 6121 6008"/>
                  <a:gd name="T69" fmla="*/ T68 w 135"/>
                  <a:gd name="T70" fmla="+- 0 8424 8307"/>
                  <a:gd name="T71" fmla="*/ 8424 h 138"/>
                  <a:gd name="T72" fmla="+- 0 6119 6008"/>
                  <a:gd name="T73" fmla="*/ T72 w 135"/>
                  <a:gd name="T74" fmla="+- 0 8426 8307"/>
                  <a:gd name="T75" fmla="*/ 8426 h 138"/>
                  <a:gd name="T76" fmla="+- 0 6103 6008"/>
                  <a:gd name="T77" fmla="*/ T76 w 135"/>
                  <a:gd name="T78" fmla="+- 0 8438 8307"/>
                  <a:gd name="T79" fmla="*/ 8438 h 138"/>
                  <a:gd name="T80" fmla="+- 0 6083 6008"/>
                  <a:gd name="T81" fmla="*/ T80 w 135"/>
                  <a:gd name="T82" fmla="+- 0 8445 8307"/>
                  <a:gd name="T83" fmla="*/ 8445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35" h="138">
                    <a:moveTo>
                      <a:pt x="75" y="138"/>
                    </a:moveTo>
                    <a:lnTo>
                      <a:pt x="17" y="120"/>
                    </a:lnTo>
                    <a:lnTo>
                      <a:pt x="0" y="72"/>
                    </a:lnTo>
                    <a:lnTo>
                      <a:pt x="2" y="55"/>
                    </a:lnTo>
                    <a:lnTo>
                      <a:pt x="49" y="5"/>
                    </a:lnTo>
                    <a:lnTo>
                      <a:pt x="69" y="0"/>
                    </a:lnTo>
                    <a:lnTo>
                      <a:pt x="90" y="0"/>
                    </a:lnTo>
                    <a:lnTo>
                      <a:pt x="109" y="5"/>
                    </a:lnTo>
                    <a:lnTo>
                      <a:pt x="124" y="15"/>
                    </a:lnTo>
                    <a:lnTo>
                      <a:pt x="128" y="21"/>
                    </a:lnTo>
                    <a:lnTo>
                      <a:pt x="78" y="21"/>
                    </a:lnTo>
                    <a:lnTo>
                      <a:pt x="55" y="26"/>
                    </a:lnTo>
                    <a:lnTo>
                      <a:pt x="39" y="39"/>
                    </a:lnTo>
                    <a:lnTo>
                      <a:pt x="30" y="59"/>
                    </a:lnTo>
                    <a:lnTo>
                      <a:pt x="31" y="90"/>
                    </a:lnTo>
                    <a:lnTo>
                      <a:pt x="38" y="109"/>
                    </a:lnTo>
                    <a:lnTo>
                      <a:pt x="51" y="117"/>
                    </a:lnTo>
                    <a:lnTo>
                      <a:pt x="113" y="117"/>
                    </a:lnTo>
                    <a:lnTo>
                      <a:pt x="111" y="119"/>
                    </a:lnTo>
                    <a:lnTo>
                      <a:pt x="95" y="131"/>
                    </a:lnTo>
                    <a:lnTo>
                      <a:pt x="75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7" name="Freeform 2339"/>
              <p:cNvSpPr>
                <a:spLocks/>
              </p:cNvSpPr>
              <p:nvPr/>
            </p:nvSpPr>
            <p:spPr bwMode="auto">
              <a:xfrm>
                <a:off x="6008" y="8307"/>
                <a:ext cx="135" cy="138"/>
              </a:xfrm>
              <a:custGeom>
                <a:avLst/>
                <a:gdLst>
                  <a:gd name="T0" fmla="+- 0 6116 6008"/>
                  <a:gd name="T1" fmla="*/ T0 w 135"/>
                  <a:gd name="T2" fmla="+- 0 8351 8307"/>
                  <a:gd name="T3" fmla="*/ 8351 h 138"/>
                  <a:gd name="T4" fmla="+- 0 6113 6008"/>
                  <a:gd name="T5" fmla="*/ T4 w 135"/>
                  <a:gd name="T6" fmla="+- 0 8338 8307"/>
                  <a:gd name="T7" fmla="*/ 8338 h 138"/>
                  <a:gd name="T8" fmla="+- 0 6102 6008"/>
                  <a:gd name="T9" fmla="*/ T8 w 135"/>
                  <a:gd name="T10" fmla="+- 0 8328 8307"/>
                  <a:gd name="T11" fmla="*/ 8328 h 138"/>
                  <a:gd name="T12" fmla="+- 0 6136 6008"/>
                  <a:gd name="T13" fmla="*/ T12 w 135"/>
                  <a:gd name="T14" fmla="+- 0 8328 8307"/>
                  <a:gd name="T15" fmla="*/ 8328 h 138"/>
                  <a:gd name="T16" fmla="+- 0 6139 6008"/>
                  <a:gd name="T17" fmla="*/ T16 w 135"/>
                  <a:gd name="T18" fmla="+- 0 8334 8307"/>
                  <a:gd name="T19" fmla="*/ 8334 h 138"/>
                  <a:gd name="T20" fmla="+- 0 6142 6008"/>
                  <a:gd name="T21" fmla="*/ T20 w 135"/>
                  <a:gd name="T22" fmla="+- 0 8339 8307"/>
                  <a:gd name="T23" fmla="*/ 8339 h 138"/>
                  <a:gd name="T24" fmla="+- 0 6143 6008"/>
                  <a:gd name="T25" fmla="*/ T24 w 135"/>
                  <a:gd name="T26" fmla="+- 0 8344 8307"/>
                  <a:gd name="T27" fmla="*/ 8344 h 138"/>
                  <a:gd name="T28" fmla="+- 0 6116 6008"/>
                  <a:gd name="T29" fmla="*/ T28 w 135"/>
                  <a:gd name="T30" fmla="+- 0 8351 8307"/>
                  <a:gd name="T31" fmla="*/ 8351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5" h="138">
                    <a:moveTo>
                      <a:pt x="108" y="44"/>
                    </a:moveTo>
                    <a:lnTo>
                      <a:pt x="105" y="31"/>
                    </a:lnTo>
                    <a:lnTo>
                      <a:pt x="94" y="21"/>
                    </a:lnTo>
                    <a:lnTo>
                      <a:pt x="128" y="21"/>
                    </a:lnTo>
                    <a:lnTo>
                      <a:pt x="131" y="27"/>
                    </a:lnTo>
                    <a:lnTo>
                      <a:pt x="134" y="32"/>
                    </a:lnTo>
                    <a:lnTo>
                      <a:pt x="135" y="37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8" name="Freeform 2340"/>
              <p:cNvSpPr>
                <a:spLocks/>
              </p:cNvSpPr>
              <p:nvPr/>
            </p:nvSpPr>
            <p:spPr bwMode="auto">
              <a:xfrm>
                <a:off x="6008" y="8307"/>
                <a:ext cx="135" cy="138"/>
              </a:xfrm>
              <a:custGeom>
                <a:avLst/>
                <a:gdLst>
                  <a:gd name="T0" fmla="+- 0 6121 6008"/>
                  <a:gd name="T1" fmla="*/ T0 w 135"/>
                  <a:gd name="T2" fmla="+- 0 8424 8307"/>
                  <a:gd name="T3" fmla="*/ 8424 h 138"/>
                  <a:gd name="T4" fmla="+- 0 6059 6008"/>
                  <a:gd name="T5" fmla="*/ T4 w 135"/>
                  <a:gd name="T6" fmla="+- 0 8424 8307"/>
                  <a:gd name="T7" fmla="*/ 8424 h 138"/>
                  <a:gd name="T8" fmla="+- 0 6085 6008"/>
                  <a:gd name="T9" fmla="*/ T8 w 135"/>
                  <a:gd name="T10" fmla="+- 0 8420 8307"/>
                  <a:gd name="T11" fmla="*/ 8420 h 138"/>
                  <a:gd name="T12" fmla="+- 0 6101 6008"/>
                  <a:gd name="T13" fmla="*/ T12 w 135"/>
                  <a:gd name="T14" fmla="+- 0 8410 8307"/>
                  <a:gd name="T15" fmla="*/ 8410 h 138"/>
                  <a:gd name="T16" fmla="+- 0 6131 6008"/>
                  <a:gd name="T17" fmla="*/ T16 w 135"/>
                  <a:gd name="T18" fmla="+- 0 8411 8307"/>
                  <a:gd name="T19" fmla="*/ 8411 h 138"/>
                  <a:gd name="T20" fmla="+- 0 6121 6008"/>
                  <a:gd name="T21" fmla="*/ T20 w 135"/>
                  <a:gd name="T22" fmla="+- 0 8424 8307"/>
                  <a:gd name="T23" fmla="*/ 8424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5" h="138">
                    <a:moveTo>
                      <a:pt x="113" y="117"/>
                    </a:moveTo>
                    <a:lnTo>
                      <a:pt x="51" y="117"/>
                    </a:lnTo>
                    <a:lnTo>
                      <a:pt x="77" y="113"/>
                    </a:lnTo>
                    <a:lnTo>
                      <a:pt x="93" y="103"/>
                    </a:lnTo>
                    <a:lnTo>
                      <a:pt x="123" y="104"/>
                    </a:lnTo>
                    <a:lnTo>
                      <a:pt x="113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4" name="Group 2341"/>
            <p:cNvGrpSpPr>
              <a:grpSpLocks/>
            </p:cNvGrpSpPr>
            <p:nvPr/>
          </p:nvGrpSpPr>
          <p:grpSpPr bwMode="auto">
            <a:xfrm>
              <a:off x="6143" y="8338"/>
              <a:ext cx="79" cy="107"/>
              <a:chOff x="6143" y="8338"/>
              <a:chExt cx="79" cy="107"/>
            </a:xfrm>
          </p:grpSpPr>
          <p:sp>
            <p:nvSpPr>
              <p:cNvPr id="2513" name="Freeform 2342"/>
              <p:cNvSpPr>
                <a:spLocks/>
              </p:cNvSpPr>
              <p:nvPr/>
            </p:nvSpPr>
            <p:spPr bwMode="auto">
              <a:xfrm>
                <a:off x="6143" y="8338"/>
                <a:ext cx="79" cy="107"/>
              </a:xfrm>
              <a:custGeom>
                <a:avLst/>
                <a:gdLst>
                  <a:gd name="T0" fmla="+- 0 6222 6143"/>
                  <a:gd name="T1" fmla="*/ T0 w 79"/>
                  <a:gd name="T2" fmla="+- 0 8362 8338"/>
                  <a:gd name="T3" fmla="*/ 8362 h 107"/>
                  <a:gd name="T4" fmla="+- 0 6187 6143"/>
                  <a:gd name="T5" fmla="*/ T4 w 79"/>
                  <a:gd name="T6" fmla="+- 0 8362 8338"/>
                  <a:gd name="T7" fmla="*/ 8362 h 107"/>
                  <a:gd name="T8" fmla="+- 0 6197 6143"/>
                  <a:gd name="T9" fmla="*/ T8 w 79"/>
                  <a:gd name="T10" fmla="+- 0 8347 8338"/>
                  <a:gd name="T11" fmla="*/ 8347 h 107"/>
                  <a:gd name="T12" fmla="+- 0 6213 6143"/>
                  <a:gd name="T13" fmla="*/ T12 w 79"/>
                  <a:gd name="T14" fmla="+- 0 8338 8338"/>
                  <a:gd name="T15" fmla="*/ 8338 h 107"/>
                  <a:gd name="T16" fmla="+- 0 6222 6143"/>
                  <a:gd name="T17" fmla="*/ T16 w 79"/>
                  <a:gd name="T18" fmla="+- 0 8362 8338"/>
                  <a:gd name="T19" fmla="*/ 8362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9" h="107">
                    <a:moveTo>
                      <a:pt x="79" y="24"/>
                    </a:moveTo>
                    <a:lnTo>
                      <a:pt x="44" y="24"/>
                    </a:lnTo>
                    <a:lnTo>
                      <a:pt x="54" y="9"/>
                    </a:lnTo>
                    <a:lnTo>
                      <a:pt x="70" y="0"/>
                    </a:lnTo>
                    <a:lnTo>
                      <a:pt x="7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4" name="Freeform 2343"/>
              <p:cNvSpPr>
                <a:spLocks/>
              </p:cNvSpPr>
              <p:nvPr/>
            </p:nvSpPr>
            <p:spPr bwMode="auto">
              <a:xfrm>
                <a:off x="6143" y="8338"/>
                <a:ext cx="79" cy="107"/>
              </a:xfrm>
              <a:custGeom>
                <a:avLst/>
                <a:gdLst>
                  <a:gd name="T0" fmla="+- 0 6143 6143"/>
                  <a:gd name="T1" fmla="*/ T0 w 79"/>
                  <a:gd name="T2" fmla="+- 0 8445 8338"/>
                  <a:gd name="T3" fmla="*/ 8445 h 107"/>
                  <a:gd name="T4" fmla="+- 0 6163 6143"/>
                  <a:gd name="T5" fmla="*/ T4 w 79"/>
                  <a:gd name="T6" fmla="+- 0 8340 8338"/>
                  <a:gd name="T7" fmla="*/ 8340 h 107"/>
                  <a:gd name="T8" fmla="+- 0 6189 6143"/>
                  <a:gd name="T9" fmla="*/ T8 w 79"/>
                  <a:gd name="T10" fmla="+- 0 8340 8338"/>
                  <a:gd name="T11" fmla="*/ 8340 h 107"/>
                  <a:gd name="T12" fmla="+- 0 6187 6143"/>
                  <a:gd name="T13" fmla="*/ T12 w 79"/>
                  <a:gd name="T14" fmla="+- 0 8362 8338"/>
                  <a:gd name="T15" fmla="*/ 8362 h 107"/>
                  <a:gd name="T16" fmla="+- 0 6222 6143"/>
                  <a:gd name="T17" fmla="*/ T16 w 79"/>
                  <a:gd name="T18" fmla="+- 0 8362 8338"/>
                  <a:gd name="T19" fmla="*/ 8362 h 107"/>
                  <a:gd name="T20" fmla="+- 0 6222 6143"/>
                  <a:gd name="T21" fmla="*/ T20 w 79"/>
                  <a:gd name="T22" fmla="+- 0 8362 8338"/>
                  <a:gd name="T23" fmla="*/ 8362 h 107"/>
                  <a:gd name="T24" fmla="+- 0 6203 6143"/>
                  <a:gd name="T25" fmla="*/ T24 w 79"/>
                  <a:gd name="T26" fmla="+- 0 8362 8338"/>
                  <a:gd name="T27" fmla="*/ 8362 h 107"/>
                  <a:gd name="T28" fmla="+- 0 6190 6143"/>
                  <a:gd name="T29" fmla="*/ T28 w 79"/>
                  <a:gd name="T30" fmla="+- 0 8371 8338"/>
                  <a:gd name="T31" fmla="*/ 8371 h 107"/>
                  <a:gd name="T32" fmla="+- 0 6183 6143"/>
                  <a:gd name="T33" fmla="*/ T32 w 79"/>
                  <a:gd name="T34" fmla="+- 0 8387 8338"/>
                  <a:gd name="T35" fmla="*/ 8387 h 107"/>
                  <a:gd name="T36" fmla="+- 0 6178 6143"/>
                  <a:gd name="T37" fmla="*/ T36 w 79"/>
                  <a:gd name="T38" fmla="+- 0 8406 8338"/>
                  <a:gd name="T39" fmla="*/ 8406 h 107"/>
                  <a:gd name="T40" fmla="+- 0 6174 6143"/>
                  <a:gd name="T41" fmla="*/ T40 w 79"/>
                  <a:gd name="T42" fmla="+- 0 8427 8338"/>
                  <a:gd name="T43" fmla="*/ 8427 h 107"/>
                  <a:gd name="T44" fmla="+- 0 6143 6143"/>
                  <a:gd name="T45" fmla="*/ T44 w 79"/>
                  <a:gd name="T46" fmla="+- 0 8445 8338"/>
                  <a:gd name="T47" fmla="*/ 8445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9" h="107">
                    <a:moveTo>
                      <a:pt x="0" y="107"/>
                    </a:moveTo>
                    <a:lnTo>
                      <a:pt x="20" y="2"/>
                    </a:lnTo>
                    <a:lnTo>
                      <a:pt x="46" y="2"/>
                    </a:lnTo>
                    <a:lnTo>
                      <a:pt x="44" y="24"/>
                    </a:lnTo>
                    <a:lnTo>
                      <a:pt x="79" y="24"/>
                    </a:lnTo>
                    <a:lnTo>
                      <a:pt x="60" y="24"/>
                    </a:lnTo>
                    <a:lnTo>
                      <a:pt x="47" y="33"/>
                    </a:lnTo>
                    <a:lnTo>
                      <a:pt x="40" y="49"/>
                    </a:lnTo>
                    <a:lnTo>
                      <a:pt x="35" y="68"/>
                    </a:lnTo>
                    <a:lnTo>
                      <a:pt x="31" y="8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5" name="Freeform 2344"/>
              <p:cNvSpPr>
                <a:spLocks/>
              </p:cNvSpPr>
              <p:nvPr/>
            </p:nvSpPr>
            <p:spPr bwMode="auto">
              <a:xfrm>
                <a:off x="6143" y="8338"/>
                <a:ext cx="79" cy="107"/>
              </a:xfrm>
              <a:custGeom>
                <a:avLst/>
                <a:gdLst>
                  <a:gd name="T0" fmla="+- 0 6222 6143"/>
                  <a:gd name="T1" fmla="*/ T0 w 79"/>
                  <a:gd name="T2" fmla="+- 0 8362 8338"/>
                  <a:gd name="T3" fmla="*/ 8362 h 107"/>
                  <a:gd name="T4" fmla="+- 0 6203 6143"/>
                  <a:gd name="T5" fmla="*/ T4 w 79"/>
                  <a:gd name="T6" fmla="+- 0 8362 8338"/>
                  <a:gd name="T7" fmla="*/ 8362 h 107"/>
                  <a:gd name="T8" fmla="+- 0 6222 6143"/>
                  <a:gd name="T9" fmla="*/ T8 w 79"/>
                  <a:gd name="T10" fmla="+- 0 8362 8338"/>
                  <a:gd name="T11" fmla="*/ 8362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79" h="107">
                    <a:moveTo>
                      <a:pt x="79" y="24"/>
                    </a:moveTo>
                    <a:lnTo>
                      <a:pt x="60" y="24"/>
                    </a:lnTo>
                    <a:lnTo>
                      <a:pt x="7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5" name="Group 2345"/>
            <p:cNvGrpSpPr>
              <a:grpSpLocks/>
            </p:cNvGrpSpPr>
            <p:nvPr/>
          </p:nvGrpSpPr>
          <p:grpSpPr bwMode="auto">
            <a:xfrm>
              <a:off x="6226" y="8338"/>
              <a:ext cx="97" cy="108"/>
              <a:chOff x="6226" y="8338"/>
              <a:chExt cx="97" cy="108"/>
            </a:xfrm>
          </p:grpSpPr>
          <p:sp>
            <p:nvSpPr>
              <p:cNvPr id="2510" name="Freeform 2346"/>
              <p:cNvSpPr>
                <a:spLocks/>
              </p:cNvSpPr>
              <p:nvPr/>
            </p:nvSpPr>
            <p:spPr bwMode="auto">
              <a:xfrm>
                <a:off x="6226" y="8338"/>
                <a:ext cx="97" cy="108"/>
              </a:xfrm>
              <a:custGeom>
                <a:avLst/>
                <a:gdLst>
                  <a:gd name="T0" fmla="+- 0 6285 6226"/>
                  <a:gd name="T1" fmla="*/ T0 w 97"/>
                  <a:gd name="T2" fmla="+- 0 8445 8338"/>
                  <a:gd name="T3" fmla="*/ 8445 h 108"/>
                  <a:gd name="T4" fmla="+- 0 6256 6226"/>
                  <a:gd name="T5" fmla="*/ T4 w 97"/>
                  <a:gd name="T6" fmla="+- 0 8444 8338"/>
                  <a:gd name="T7" fmla="*/ 8444 h 108"/>
                  <a:gd name="T8" fmla="+- 0 6236 6226"/>
                  <a:gd name="T9" fmla="*/ T8 w 97"/>
                  <a:gd name="T10" fmla="+- 0 8435 8338"/>
                  <a:gd name="T11" fmla="*/ 8435 h 108"/>
                  <a:gd name="T12" fmla="+- 0 6226 6226"/>
                  <a:gd name="T13" fmla="*/ T12 w 97"/>
                  <a:gd name="T14" fmla="+- 0 8421 8338"/>
                  <a:gd name="T15" fmla="*/ 8421 h 108"/>
                  <a:gd name="T16" fmla="+- 0 6227 6226"/>
                  <a:gd name="T17" fmla="*/ T16 w 97"/>
                  <a:gd name="T18" fmla="+- 0 8392 8338"/>
                  <a:gd name="T19" fmla="*/ 8392 h 108"/>
                  <a:gd name="T20" fmla="+- 0 6278 6226"/>
                  <a:gd name="T21" fmla="*/ T20 w 97"/>
                  <a:gd name="T22" fmla="+- 0 8338 8338"/>
                  <a:gd name="T23" fmla="*/ 8338 h 108"/>
                  <a:gd name="T24" fmla="+- 0 6281 6226"/>
                  <a:gd name="T25" fmla="*/ T24 w 97"/>
                  <a:gd name="T26" fmla="+- 0 8338 8338"/>
                  <a:gd name="T27" fmla="*/ 8338 h 108"/>
                  <a:gd name="T28" fmla="+- 0 6302 6226"/>
                  <a:gd name="T29" fmla="*/ T28 w 97"/>
                  <a:gd name="T30" fmla="+- 0 8342 8338"/>
                  <a:gd name="T31" fmla="*/ 8342 h 108"/>
                  <a:gd name="T32" fmla="+- 0 6316 6226"/>
                  <a:gd name="T33" fmla="*/ T32 w 97"/>
                  <a:gd name="T34" fmla="+- 0 8353 8338"/>
                  <a:gd name="T35" fmla="*/ 8353 h 108"/>
                  <a:gd name="T36" fmla="+- 0 6317 6226"/>
                  <a:gd name="T37" fmla="*/ T36 w 97"/>
                  <a:gd name="T38" fmla="+- 0 8356 8338"/>
                  <a:gd name="T39" fmla="*/ 8356 h 108"/>
                  <a:gd name="T40" fmla="+- 0 6284 6226"/>
                  <a:gd name="T41" fmla="*/ T40 w 97"/>
                  <a:gd name="T42" fmla="+- 0 8356 8338"/>
                  <a:gd name="T43" fmla="*/ 8356 h 108"/>
                  <a:gd name="T44" fmla="+- 0 6269 6226"/>
                  <a:gd name="T45" fmla="*/ T44 w 97"/>
                  <a:gd name="T46" fmla="+- 0 8358 8338"/>
                  <a:gd name="T47" fmla="*/ 8358 h 108"/>
                  <a:gd name="T48" fmla="+- 0 6259 6226"/>
                  <a:gd name="T49" fmla="*/ T48 w 97"/>
                  <a:gd name="T50" fmla="+- 0 8372 8338"/>
                  <a:gd name="T51" fmla="*/ 8372 h 108"/>
                  <a:gd name="T52" fmla="+- 0 6257 6226"/>
                  <a:gd name="T53" fmla="*/ T52 w 97"/>
                  <a:gd name="T54" fmla="+- 0 8375 8338"/>
                  <a:gd name="T55" fmla="*/ 8375 h 108"/>
                  <a:gd name="T56" fmla="+- 0 6256 6226"/>
                  <a:gd name="T57" fmla="*/ T56 w 97"/>
                  <a:gd name="T58" fmla="+- 0 8380 8338"/>
                  <a:gd name="T59" fmla="*/ 8380 h 108"/>
                  <a:gd name="T60" fmla="+- 0 6322 6226"/>
                  <a:gd name="T61" fmla="*/ T60 w 97"/>
                  <a:gd name="T62" fmla="+- 0 8380 8338"/>
                  <a:gd name="T63" fmla="*/ 8380 h 108"/>
                  <a:gd name="T64" fmla="+- 0 6322 6226"/>
                  <a:gd name="T65" fmla="*/ T64 w 97"/>
                  <a:gd name="T66" fmla="+- 0 8393 8338"/>
                  <a:gd name="T67" fmla="*/ 8393 h 108"/>
                  <a:gd name="T68" fmla="+- 0 6252 6226"/>
                  <a:gd name="T69" fmla="*/ T68 w 97"/>
                  <a:gd name="T70" fmla="+- 0 8399 8338"/>
                  <a:gd name="T71" fmla="*/ 8399 h 108"/>
                  <a:gd name="T72" fmla="+- 0 6251 6226"/>
                  <a:gd name="T73" fmla="*/ T72 w 97"/>
                  <a:gd name="T74" fmla="+- 0 8414 8338"/>
                  <a:gd name="T75" fmla="*/ 8414 h 108"/>
                  <a:gd name="T76" fmla="+- 0 6253 6226"/>
                  <a:gd name="T77" fmla="*/ T76 w 97"/>
                  <a:gd name="T78" fmla="+- 0 8429 8338"/>
                  <a:gd name="T79" fmla="*/ 8429 h 108"/>
                  <a:gd name="T80" fmla="+- 0 6308 6226"/>
                  <a:gd name="T81" fmla="*/ T80 w 97"/>
                  <a:gd name="T82" fmla="+- 0 8429 8338"/>
                  <a:gd name="T83" fmla="*/ 8429 h 108"/>
                  <a:gd name="T84" fmla="+- 0 6303 6226"/>
                  <a:gd name="T85" fmla="*/ T84 w 97"/>
                  <a:gd name="T86" fmla="+- 0 8436 8338"/>
                  <a:gd name="T87" fmla="*/ 8436 h 108"/>
                  <a:gd name="T88" fmla="+- 0 6285 6226"/>
                  <a:gd name="T89" fmla="*/ T88 w 97"/>
                  <a:gd name="T90" fmla="+- 0 8445 8338"/>
                  <a:gd name="T91" fmla="*/ 8445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97" h="108">
                    <a:moveTo>
                      <a:pt x="59" y="107"/>
                    </a:moveTo>
                    <a:lnTo>
                      <a:pt x="30" y="106"/>
                    </a:lnTo>
                    <a:lnTo>
                      <a:pt x="10" y="97"/>
                    </a:lnTo>
                    <a:lnTo>
                      <a:pt x="0" y="83"/>
                    </a:lnTo>
                    <a:lnTo>
                      <a:pt x="1" y="54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76" y="4"/>
                    </a:lnTo>
                    <a:lnTo>
                      <a:pt x="90" y="15"/>
                    </a:lnTo>
                    <a:lnTo>
                      <a:pt x="91" y="18"/>
                    </a:lnTo>
                    <a:lnTo>
                      <a:pt x="58" y="18"/>
                    </a:lnTo>
                    <a:lnTo>
                      <a:pt x="43" y="20"/>
                    </a:lnTo>
                    <a:lnTo>
                      <a:pt x="33" y="34"/>
                    </a:lnTo>
                    <a:lnTo>
                      <a:pt x="31" y="37"/>
                    </a:lnTo>
                    <a:lnTo>
                      <a:pt x="30" y="42"/>
                    </a:lnTo>
                    <a:lnTo>
                      <a:pt x="96" y="42"/>
                    </a:lnTo>
                    <a:lnTo>
                      <a:pt x="96" y="55"/>
                    </a:lnTo>
                    <a:lnTo>
                      <a:pt x="26" y="61"/>
                    </a:lnTo>
                    <a:lnTo>
                      <a:pt x="25" y="76"/>
                    </a:lnTo>
                    <a:lnTo>
                      <a:pt x="27" y="91"/>
                    </a:lnTo>
                    <a:lnTo>
                      <a:pt x="82" y="91"/>
                    </a:lnTo>
                    <a:lnTo>
                      <a:pt x="77" y="98"/>
                    </a:lnTo>
                    <a:lnTo>
                      <a:pt x="5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1" name="Freeform 2347"/>
              <p:cNvSpPr>
                <a:spLocks/>
              </p:cNvSpPr>
              <p:nvPr/>
            </p:nvSpPr>
            <p:spPr bwMode="auto">
              <a:xfrm>
                <a:off x="6226" y="8338"/>
                <a:ext cx="97" cy="108"/>
              </a:xfrm>
              <a:custGeom>
                <a:avLst/>
                <a:gdLst>
                  <a:gd name="T0" fmla="+- 0 6322 6226"/>
                  <a:gd name="T1" fmla="*/ T0 w 97"/>
                  <a:gd name="T2" fmla="+- 0 8380 8338"/>
                  <a:gd name="T3" fmla="*/ 8380 h 108"/>
                  <a:gd name="T4" fmla="+- 0 6297 6226"/>
                  <a:gd name="T5" fmla="*/ T4 w 97"/>
                  <a:gd name="T6" fmla="+- 0 8380 8338"/>
                  <a:gd name="T7" fmla="*/ 8380 h 108"/>
                  <a:gd name="T8" fmla="+- 0 6296 6226"/>
                  <a:gd name="T9" fmla="*/ T8 w 97"/>
                  <a:gd name="T10" fmla="+- 0 8364 8338"/>
                  <a:gd name="T11" fmla="*/ 8364 h 108"/>
                  <a:gd name="T12" fmla="+- 0 6284 6226"/>
                  <a:gd name="T13" fmla="*/ T12 w 97"/>
                  <a:gd name="T14" fmla="+- 0 8356 8338"/>
                  <a:gd name="T15" fmla="*/ 8356 h 108"/>
                  <a:gd name="T16" fmla="+- 0 6317 6226"/>
                  <a:gd name="T17" fmla="*/ T16 w 97"/>
                  <a:gd name="T18" fmla="+- 0 8356 8338"/>
                  <a:gd name="T19" fmla="*/ 8356 h 108"/>
                  <a:gd name="T20" fmla="+- 0 6322 6226"/>
                  <a:gd name="T21" fmla="*/ T20 w 97"/>
                  <a:gd name="T22" fmla="+- 0 8371 8338"/>
                  <a:gd name="T23" fmla="*/ 8371 h 108"/>
                  <a:gd name="T24" fmla="+- 0 6322 6226"/>
                  <a:gd name="T25" fmla="*/ T24 w 97"/>
                  <a:gd name="T26" fmla="+- 0 8380 8338"/>
                  <a:gd name="T27" fmla="*/ 8380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7" h="108">
                    <a:moveTo>
                      <a:pt x="96" y="42"/>
                    </a:moveTo>
                    <a:lnTo>
                      <a:pt x="71" y="42"/>
                    </a:lnTo>
                    <a:lnTo>
                      <a:pt x="70" y="26"/>
                    </a:lnTo>
                    <a:lnTo>
                      <a:pt x="58" y="18"/>
                    </a:lnTo>
                    <a:lnTo>
                      <a:pt x="91" y="18"/>
                    </a:lnTo>
                    <a:lnTo>
                      <a:pt x="96" y="33"/>
                    </a:lnTo>
                    <a:lnTo>
                      <a:pt x="9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2" name="Freeform 2348"/>
              <p:cNvSpPr>
                <a:spLocks/>
              </p:cNvSpPr>
              <p:nvPr/>
            </p:nvSpPr>
            <p:spPr bwMode="auto">
              <a:xfrm>
                <a:off x="6226" y="8338"/>
                <a:ext cx="97" cy="108"/>
              </a:xfrm>
              <a:custGeom>
                <a:avLst/>
                <a:gdLst>
                  <a:gd name="T0" fmla="+- 0 6308 6226"/>
                  <a:gd name="T1" fmla="*/ T0 w 97"/>
                  <a:gd name="T2" fmla="+- 0 8429 8338"/>
                  <a:gd name="T3" fmla="*/ 8429 h 108"/>
                  <a:gd name="T4" fmla="+- 0 6253 6226"/>
                  <a:gd name="T5" fmla="*/ T4 w 97"/>
                  <a:gd name="T6" fmla="+- 0 8429 8338"/>
                  <a:gd name="T7" fmla="*/ 8429 h 108"/>
                  <a:gd name="T8" fmla="+- 0 6270 6226"/>
                  <a:gd name="T9" fmla="*/ T8 w 97"/>
                  <a:gd name="T10" fmla="+- 0 8429 8338"/>
                  <a:gd name="T11" fmla="*/ 8429 h 108"/>
                  <a:gd name="T12" fmla="+- 0 6281 6226"/>
                  <a:gd name="T13" fmla="*/ T12 w 97"/>
                  <a:gd name="T14" fmla="+- 0 8428 8338"/>
                  <a:gd name="T15" fmla="*/ 8428 h 108"/>
                  <a:gd name="T16" fmla="+- 0 6287 6226"/>
                  <a:gd name="T17" fmla="*/ T16 w 97"/>
                  <a:gd name="T18" fmla="+- 0 8421 8338"/>
                  <a:gd name="T19" fmla="*/ 8421 h 108"/>
                  <a:gd name="T20" fmla="+- 0 6290 6226"/>
                  <a:gd name="T21" fmla="*/ T20 w 97"/>
                  <a:gd name="T22" fmla="+- 0 8412 8338"/>
                  <a:gd name="T23" fmla="*/ 8412 h 108"/>
                  <a:gd name="T24" fmla="+- 0 6314 6226"/>
                  <a:gd name="T25" fmla="*/ T24 w 97"/>
                  <a:gd name="T26" fmla="+- 0 8420 8338"/>
                  <a:gd name="T27" fmla="*/ 8420 h 108"/>
                  <a:gd name="T28" fmla="+- 0 6308 6226"/>
                  <a:gd name="T29" fmla="*/ T28 w 97"/>
                  <a:gd name="T30" fmla="+- 0 8429 8338"/>
                  <a:gd name="T31" fmla="*/ 8429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7" h="108">
                    <a:moveTo>
                      <a:pt x="82" y="91"/>
                    </a:moveTo>
                    <a:lnTo>
                      <a:pt x="27" y="91"/>
                    </a:lnTo>
                    <a:lnTo>
                      <a:pt x="44" y="91"/>
                    </a:lnTo>
                    <a:lnTo>
                      <a:pt x="55" y="90"/>
                    </a:lnTo>
                    <a:lnTo>
                      <a:pt x="61" y="83"/>
                    </a:lnTo>
                    <a:lnTo>
                      <a:pt x="64" y="74"/>
                    </a:lnTo>
                    <a:lnTo>
                      <a:pt x="88" y="82"/>
                    </a:lnTo>
                    <a:lnTo>
                      <a:pt x="8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6" name="Group 2349"/>
            <p:cNvGrpSpPr>
              <a:grpSpLocks/>
            </p:cNvGrpSpPr>
            <p:nvPr/>
          </p:nvGrpSpPr>
          <p:grpSpPr bwMode="auto">
            <a:xfrm>
              <a:off x="6335" y="8301"/>
              <a:ext cx="119" cy="147"/>
              <a:chOff x="6335" y="8301"/>
              <a:chExt cx="119" cy="147"/>
            </a:xfrm>
          </p:grpSpPr>
          <p:sp>
            <p:nvSpPr>
              <p:cNvPr id="2506" name="Freeform 2350"/>
              <p:cNvSpPr>
                <a:spLocks/>
              </p:cNvSpPr>
              <p:nvPr/>
            </p:nvSpPr>
            <p:spPr bwMode="auto">
              <a:xfrm>
                <a:off x="6335" y="8301"/>
                <a:ext cx="119" cy="147"/>
              </a:xfrm>
              <a:custGeom>
                <a:avLst/>
                <a:gdLst>
                  <a:gd name="T0" fmla="+- 0 6445 6335"/>
                  <a:gd name="T1" fmla="*/ T0 w 119"/>
                  <a:gd name="T2" fmla="+- 0 8348 8301"/>
                  <a:gd name="T3" fmla="*/ 8348 h 147"/>
                  <a:gd name="T4" fmla="+- 0 6410 6335"/>
                  <a:gd name="T5" fmla="*/ T4 w 119"/>
                  <a:gd name="T6" fmla="+- 0 8348 8301"/>
                  <a:gd name="T7" fmla="*/ 8348 h 147"/>
                  <a:gd name="T8" fmla="+- 0 6426 6335"/>
                  <a:gd name="T9" fmla="*/ T8 w 119"/>
                  <a:gd name="T10" fmla="+- 0 8301 8301"/>
                  <a:gd name="T11" fmla="*/ 8301 h 147"/>
                  <a:gd name="T12" fmla="+- 0 6453 6335"/>
                  <a:gd name="T13" fmla="*/ T12 w 119"/>
                  <a:gd name="T14" fmla="+- 0 8301 8301"/>
                  <a:gd name="T15" fmla="*/ 8301 h 147"/>
                  <a:gd name="T16" fmla="+- 0 6445 6335"/>
                  <a:gd name="T17" fmla="*/ T16 w 119"/>
                  <a:gd name="T18" fmla="+- 0 8348 8301"/>
                  <a:gd name="T19" fmla="*/ 8348 h 1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" h="147">
                    <a:moveTo>
                      <a:pt x="110" y="47"/>
                    </a:moveTo>
                    <a:lnTo>
                      <a:pt x="75" y="47"/>
                    </a:lnTo>
                    <a:lnTo>
                      <a:pt x="91" y="0"/>
                    </a:lnTo>
                    <a:lnTo>
                      <a:pt x="118" y="0"/>
                    </a:lnTo>
                    <a:lnTo>
                      <a:pt x="11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7" name="Freeform 2351"/>
              <p:cNvSpPr>
                <a:spLocks/>
              </p:cNvSpPr>
              <p:nvPr/>
            </p:nvSpPr>
            <p:spPr bwMode="auto">
              <a:xfrm>
                <a:off x="6335" y="8301"/>
                <a:ext cx="119" cy="147"/>
              </a:xfrm>
              <a:custGeom>
                <a:avLst/>
                <a:gdLst>
                  <a:gd name="T0" fmla="+- 0 6384 6335"/>
                  <a:gd name="T1" fmla="*/ T0 w 119"/>
                  <a:gd name="T2" fmla="+- 0 8447 8301"/>
                  <a:gd name="T3" fmla="*/ 8447 h 147"/>
                  <a:gd name="T4" fmla="+- 0 6366 6335"/>
                  <a:gd name="T5" fmla="*/ T4 w 119"/>
                  <a:gd name="T6" fmla="+- 0 8447 8301"/>
                  <a:gd name="T7" fmla="*/ 8447 h 147"/>
                  <a:gd name="T8" fmla="+- 0 6345 6335"/>
                  <a:gd name="T9" fmla="*/ T8 w 119"/>
                  <a:gd name="T10" fmla="+- 0 8440 8301"/>
                  <a:gd name="T11" fmla="*/ 8440 h 147"/>
                  <a:gd name="T12" fmla="+- 0 6335 6335"/>
                  <a:gd name="T13" fmla="*/ T12 w 119"/>
                  <a:gd name="T14" fmla="+- 0 8422 8301"/>
                  <a:gd name="T15" fmla="*/ 8422 h 147"/>
                  <a:gd name="T16" fmla="+- 0 6336 6335"/>
                  <a:gd name="T17" fmla="*/ T16 w 119"/>
                  <a:gd name="T18" fmla="+- 0 8394 8301"/>
                  <a:gd name="T19" fmla="*/ 8394 h 147"/>
                  <a:gd name="T20" fmla="+- 0 6341 6335"/>
                  <a:gd name="T21" fmla="*/ T20 w 119"/>
                  <a:gd name="T22" fmla="+- 0 8371 8301"/>
                  <a:gd name="T23" fmla="*/ 8371 h 147"/>
                  <a:gd name="T24" fmla="+- 0 6351 6335"/>
                  <a:gd name="T25" fmla="*/ T24 w 119"/>
                  <a:gd name="T26" fmla="+- 0 8353 8301"/>
                  <a:gd name="T27" fmla="*/ 8353 h 147"/>
                  <a:gd name="T28" fmla="+- 0 6366 6335"/>
                  <a:gd name="T29" fmla="*/ T28 w 119"/>
                  <a:gd name="T30" fmla="+- 0 8342 8301"/>
                  <a:gd name="T31" fmla="*/ 8342 h 147"/>
                  <a:gd name="T32" fmla="+- 0 6395 6335"/>
                  <a:gd name="T33" fmla="*/ T32 w 119"/>
                  <a:gd name="T34" fmla="+- 0 8341 8301"/>
                  <a:gd name="T35" fmla="*/ 8341 h 147"/>
                  <a:gd name="T36" fmla="+- 0 6410 6335"/>
                  <a:gd name="T37" fmla="*/ T36 w 119"/>
                  <a:gd name="T38" fmla="+- 0 8348 8301"/>
                  <a:gd name="T39" fmla="*/ 8348 h 147"/>
                  <a:gd name="T40" fmla="+- 0 6445 6335"/>
                  <a:gd name="T41" fmla="*/ T40 w 119"/>
                  <a:gd name="T42" fmla="+- 0 8348 8301"/>
                  <a:gd name="T43" fmla="*/ 8348 h 147"/>
                  <a:gd name="T44" fmla="+- 0 6443 6335"/>
                  <a:gd name="T45" fmla="*/ T44 w 119"/>
                  <a:gd name="T46" fmla="+- 0 8358 8301"/>
                  <a:gd name="T47" fmla="*/ 8358 h 147"/>
                  <a:gd name="T48" fmla="+- 0 6399 6335"/>
                  <a:gd name="T49" fmla="*/ T48 w 119"/>
                  <a:gd name="T50" fmla="+- 0 8358 8301"/>
                  <a:gd name="T51" fmla="*/ 8358 h 147"/>
                  <a:gd name="T52" fmla="+- 0 6377 6335"/>
                  <a:gd name="T53" fmla="*/ T52 w 119"/>
                  <a:gd name="T54" fmla="+- 0 8364 8301"/>
                  <a:gd name="T55" fmla="*/ 8364 h 147"/>
                  <a:gd name="T56" fmla="+- 0 6366 6335"/>
                  <a:gd name="T57" fmla="*/ T56 w 119"/>
                  <a:gd name="T58" fmla="+- 0 8381 8301"/>
                  <a:gd name="T59" fmla="*/ 8381 h 147"/>
                  <a:gd name="T60" fmla="+- 0 6363 6335"/>
                  <a:gd name="T61" fmla="*/ T60 w 119"/>
                  <a:gd name="T62" fmla="+- 0 8403 8301"/>
                  <a:gd name="T63" fmla="*/ 8403 h 147"/>
                  <a:gd name="T64" fmla="+- 0 6363 6335"/>
                  <a:gd name="T65" fmla="*/ T64 w 119"/>
                  <a:gd name="T66" fmla="+- 0 8407 8301"/>
                  <a:gd name="T67" fmla="*/ 8407 h 147"/>
                  <a:gd name="T68" fmla="+- 0 6363 6335"/>
                  <a:gd name="T69" fmla="*/ T68 w 119"/>
                  <a:gd name="T70" fmla="+- 0 8419 8301"/>
                  <a:gd name="T71" fmla="*/ 8419 h 147"/>
                  <a:gd name="T72" fmla="+- 0 6366 6335"/>
                  <a:gd name="T73" fmla="*/ T72 w 119"/>
                  <a:gd name="T74" fmla="+- 0 8429 8301"/>
                  <a:gd name="T75" fmla="*/ 8429 h 147"/>
                  <a:gd name="T76" fmla="+- 0 6430 6335"/>
                  <a:gd name="T77" fmla="*/ T76 w 119"/>
                  <a:gd name="T78" fmla="+- 0 8429 8301"/>
                  <a:gd name="T79" fmla="*/ 8429 h 147"/>
                  <a:gd name="T80" fmla="+- 0 6430 6335"/>
                  <a:gd name="T81" fmla="*/ T80 w 119"/>
                  <a:gd name="T82" fmla="+- 0 8430 8301"/>
                  <a:gd name="T83" fmla="*/ 8430 h 147"/>
                  <a:gd name="T84" fmla="+- 0 6401 6335"/>
                  <a:gd name="T85" fmla="*/ T84 w 119"/>
                  <a:gd name="T86" fmla="+- 0 8430 8301"/>
                  <a:gd name="T87" fmla="*/ 8430 h 147"/>
                  <a:gd name="T88" fmla="+- 0 6394 6335"/>
                  <a:gd name="T89" fmla="*/ T88 w 119"/>
                  <a:gd name="T90" fmla="+- 0 8440 8301"/>
                  <a:gd name="T91" fmla="*/ 8440 h 147"/>
                  <a:gd name="T92" fmla="+- 0 6384 6335"/>
                  <a:gd name="T93" fmla="*/ T92 w 119"/>
                  <a:gd name="T94" fmla="+- 0 8447 8301"/>
                  <a:gd name="T95" fmla="*/ 8447 h 1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19" h="147">
                    <a:moveTo>
                      <a:pt x="49" y="146"/>
                    </a:moveTo>
                    <a:lnTo>
                      <a:pt x="31" y="146"/>
                    </a:lnTo>
                    <a:lnTo>
                      <a:pt x="10" y="139"/>
                    </a:lnTo>
                    <a:lnTo>
                      <a:pt x="0" y="121"/>
                    </a:lnTo>
                    <a:lnTo>
                      <a:pt x="1" y="93"/>
                    </a:lnTo>
                    <a:lnTo>
                      <a:pt x="6" y="70"/>
                    </a:lnTo>
                    <a:lnTo>
                      <a:pt x="16" y="52"/>
                    </a:lnTo>
                    <a:lnTo>
                      <a:pt x="31" y="41"/>
                    </a:lnTo>
                    <a:lnTo>
                      <a:pt x="60" y="40"/>
                    </a:lnTo>
                    <a:lnTo>
                      <a:pt x="75" y="47"/>
                    </a:lnTo>
                    <a:lnTo>
                      <a:pt x="110" y="47"/>
                    </a:lnTo>
                    <a:lnTo>
                      <a:pt x="108" y="57"/>
                    </a:lnTo>
                    <a:lnTo>
                      <a:pt x="64" y="57"/>
                    </a:lnTo>
                    <a:lnTo>
                      <a:pt x="42" y="63"/>
                    </a:lnTo>
                    <a:lnTo>
                      <a:pt x="31" y="80"/>
                    </a:lnTo>
                    <a:lnTo>
                      <a:pt x="28" y="102"/>
                    </a:lnTo>
                    <a:lnTo>
                      <a:pt x="28" y="106"/>
                    </a:lnTo>
                    <a:lnTo>
                      <a:pt x="28" y="118"/>
                    </a:lnTo>
                    <a:lnTo>
                      <a:pt x="31" y="128"/>
                    </a:lnTo>
                    <a:lnTo>
                      <a:pt x="95" y="128"/>
                    </a:lnTo>
                    <a:lnTo>
                      <a:pt x="95" y="129"/>
                    </a:lnTo>
                    <a:lnTo>
                      <a:pt x="66" y="129"/>
                    </a:lnTo>
                    <a:lnTo>
                      <a:pt x="59" y="139"/>
                    </a:lnTo>
                    <a:lnTo>
                      <a:pt x="4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8" name="Freeform 2352"/>
              <p:cNvSpPr>
                <a:spLocks/>
              </p:cNvSpPr>
              <p:nvPr/>
            </p:nvSpPr>
            <p:spPr bwMode="auto">
              <a:xfrm>
                <a:off x="6335" y="8301"/>
                <a:ext cx="119" cy="147"/>
              </a:xfrm>
              <a:custGeom>
                <a:avLst/>
                <a:gdLst>
                  <a:gd name="T0" fmla="+- 0 6430 6335"/>
                  <a:gd name="T1" fmla="*/ T0 w 119"/>
                  <a:gd name="T2" fmla="+- 0 8429 8301"/>
                  <a:gd name="T3" fmla="*/ 8429 h 147"/>
                  <a:gd name="T4" fmla="+- 0 6379 6335"/>
                  <a:gd name="T5" fmla="*/ T4 w 119"/>
                  <a:gd name="T6" fmla="+- 0 8429 8301"/>
                  <a:gd name="T7" fmla="*/ 8429 h 147"/>
                  <a:gd name="T8" fmla="+- 0 6398 6335"/>
                  <a:gd name="T9" fmla="*/ T8 w 119"/>
                  <a:gd name="T10" fmla="+- 0 8420 8301"/>
                  <a:gd name="T11" fmla="*/ 8420 h 147"/>
                  <a:gd name="T12" fmla="+- 0 6407 6335"/>
                  <a:gd name="T13" fmla="*/ T12 w 119"/>
                  <a:gd name="T14" fmla="+- 0 8402 8301"/>
                  <a:gd name="T15" fmla="*/ 8402 h 147"/>
                  <a:gd name="T16" fmla="+- 0 6407 6335"/>
                  <a:gd name="T17" fmla="*/ T16 w 119"/>
                  <a:gd name="T18" fmla="+- 0 8370 8301"/>
                  <a:gd name="T19" fmla="*/ 8370 h 147"/>
                  <a:gd name="T20" fmla="+- 0 6399 6335"/>
                  <a:gd name="T21" fmla="*/ T20 w 119"/>
                  <a:gd name="T22" fmla="+- 0 8358 8301"/>
                  <a:gd name="T23" fmla="*/ 8358 h 147"/>
                  <a:gd name="T24" fmla="+- 0 6443 6335"/>
                  <a:gd name="T25" fmla="*/ T24 w 119"/>
                  <a:gd name="T26" fmla="+- 0 8358 8301"/>
                  <a:gd name="T27" fmla="*/ 8358 h 147"/>
                  <a:gd name="T28" fmla="+- 0 6430 6335"/>
                  <a:gd name="T29" fmla="*/ T28 w 119"/>
                  <a:gd name="T30" fmla="+- 0 8429 8301"/>
                  <a:gd name="T31" fmla="*/ 8429 h 1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19" h="147">
                    <a:moveTo>
                      <a:pt x="95" y="128"/>
                    </a:moveTo>
                    <a:lnTo>
                      <a:pt x="44" y="128"/>
                    </a:lnTo>
                    <a:lnTo>
                      <a:pt x="63" y="119"/>
                    </a:lnTo>
                    <a:lnTo>
                      <a:pt x="72" y="101"/>
                    </a:lnTo>
                    <a:lnTo>
                      <a:pt x="72" y="69"/>
                    </a:lnTo>
                    <a:lnTo>
                      <a:pt x="64" y="57"/>
                    </a:lnTo>
                    <a:lnTo>
                      <a:pt x="108" y="57"/>
                    </a:lnTo>
                    <a:lnTo>
                      <a:pt x="95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9" name="Freeform 2353"/>
              <p:cNvSpPr>
                <a:spLocks/>
              </p:cNvSpPr>
              <p:nvPr/>
            </p:nvSpPr>
            <p:spPr bwMode="auto">
              <a:xfrm>
                <a:off x="6335" y="8301"/>
                <a:ext cx="119" cy="147"/>
              </a:xfrm>
              <a:custGeom>
                <a:avLst/>
                <a:gdLst>
                  <a:gd name="T0" fmla="+- 0 6427 6335"/>
                  <a:gd name="T1" fmla="*/ T0 w 119"/>
                  <a:gd name="T2" fmla="+- 0 8445 8301"/>
                  <a:gd name="T3" fmla="*/ 8445 h 147"/>
                  <a:gd name="T4" fmla="+- 0 6400 6335"/>
                  <a:gd name="T5" fmla="*/ T4 w 119"/>
                  <a:gd name="T6" fmla="+- 0 8445 8301"/>
                  <a:gd name="T7" fmla="*/ 8445 h 147"/>
                  <a:gd name="T8" fmla="+- 0 6401 6335"/>
                  <a:gd name="T9" fmla="*/ T8 w 119"/>
                  <a:gd name="T10" fmla="+- 0 8430 8301"/>
                  <a:gd name="T11" fmla="*/ 8430 h 147"/>
                  <a:gd name="T12" fmla="+- 0 6430 6335"/>
                  <a:gd name="T13" fmla="*/ T12 w 119"/>
                  <a:gd name="T14" fmla="+- 0 8430 8301"/>
                  <a:gd name="T15" fmla="*/ 8430 h 147"/>
                  <a:gd name="T16" fmla="+- 0 6427 6335"/>
                  <a:gd name="T17" fmla="*/ T16 w 119"/>
                  <a:gd name="T18" fmla="+- 0 8445 8301"/>
                  <a:gd name="T19" fmla="*/ 8445 h 1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" h="147">
                    <a:moveTo>
                      <a:pt x="92" y="144"/>
                    </a:moveTo>
                    <a:lnTo>
                      <a:pt x="65" y="144"/>
                    </a:lnTo>
                    <a:lnTo>
                      <a:pt x="66" y="129"/>
                    </a:lnTo>
                    <a:lnTo>
                      <a:pt x="95" y="129"/>
                    </a:lnTo>
                    <a:lnTo>
                      <a:pt x="92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7" name="Group 2354"/>
            <p:cNvGrpSpPr>
              <a:grpSpLocks/>
            </p:cNvGrpSpPr>
            <p:nvPr/>
          </p:nvGrpSpPr>
          <p:grpSpPr bwMode="auto">
            <a:xfrm>
              <a:off x="6453" y="8301"/>
              <a:ext cx="56" cy="145"/>
              <a:chOff x="6453" y="8301"/>
              <a:chExt cx="56" cy="145"/>
            </a:xfrm>
          </p:grpSpPr>
          <p:sp>
            <p:nvSpPr>
              <p:cNvPr id="2504" name="Freeform 2355"/>
              <p:cNvSpPr>
                <a:spLocks/>
              </p:cNvSpPr>
              <p:nvPr/>
            </p:nvSpPr>
            <p:spPr bwMode="auto">
              <a:xfrm>
                <a:off x="6453" y="8301"/>
                <a:ext cx="56" cy="145"/>
              </a:xfrm>
              <a:custGeom>
                <a:avLst/>
                <a:gdLst>
                  <a:gd name="T0" fmla="+- 0 6504 6453"/>
                  <a:gd name="T1" fmla="*/ T0 w 56"/>
                  <a:gd name="T2" fmla="+- 0 8321 8301"/>
                  <a:gd name="T3" fmla="*/ 8321 h 145"/>
                  <a:gd name="T4" fmla="+- 0 6477 6453"/>
                  <a:gd name="T5" fmla="*/ T4 w 56"/>
                  <a:gd name="T6" fmla="+- 0 8321 8301"/>
                  <a:gd name="T7" fmla="*/ 8321 h 145"/>
                  <a:gd name="T8" fmla="+- 0 6481 6453"/>
                  <a:gd name="T9" fmla="*/ T8 w 56"/>
                  <a:gd name="T10" fmla="+- 0 8301 8301"/>
                  <a:gd name="T11" fmla="*/ 8301 h 145"/>
                  <a:gd name="T12" fmla="+- 0 6508 6453"/>
                  <a:gd name="T13" fmla="*/ T12 w 56"/>
                  <a:gd name="T14" fmla="+- 0 8301 8301"/>
                  <a:gd name="T15" fmla="*/ 8301 h 145"/>
                  <a:gd name="T16" fmla="+- 0 6504 6453"/>
                  <a:gd name="T17" fmla="*/ T16 w 56"/>
                  <a:gd name="T18" fmla="+- 0 8321 8301"/>
                  <a:gd name="T19" fmla="*/ 8321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145">
                    <a:moveTo>
                      <a:pt x="51" y="20"/>
                    </a:moveTo>
                    <a:lnTo>
                      <a:pt x="24" y="20"/>
                    </a:lnTo>
                    <a:lnTo>
                      <a:pt x="28" y="0"/>
                    </a:lnTo>
                    <a:lnTo>
                      <a:pt x="55" y="0"/>
                    </a:lnTo>
                    <a:lnTo>
                      <a:pt x="5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5" name="Freeform 2356"/>
              <p:cNvSpPr>
                <a:spLocks/>
              </p:cNvSpPr>
              <p:nvPr/>
            </p:nvSpPr>
            <p:spPr bwMode="auto">
              <a:xfrm>
                <a:off x="6453" y="8301"/>
                <a:ext cx="56" cy="145"/>
              </a:xfrm>
              <a:custGeom>
                <a:avLst/>
                <a:gdLst>
                  <a:gd name="T0" fmla="+- 0 6480 6453"/>
                  <a:gd name="T1" fmla="*/ T0 w 56"/>
                  <a:gd name="T2" fmla="+- 0 8445 8301"/>
                  <a:gd name="T3" fmla="*/ 8445 h 145"/>
                  <a:gd name="T4" fmla="+- 0 6453 6453"/>
                  <a:gd name="T5" fmla="*/ T4 w 56"/>
                  <a:gd name="T6" fmla="+- 0 8445 8301"/>
                  <a:gd name="T7" fmla="*/ 8445 h 145"/>
                  <a:gd name="T8" fmla="+- 0 6473 6453"/>
                  <a:gd name="T9" fmla="*/ T8 w 56"/>
                  <a:gd name="T10" fmla="+- 0 8340 8301"/>
                  <a:gd name="T11" fmla="*/ 8340 h 145"/>
                  <a:gd name="T12" fmla="+- 0 6500 6453"/>
                  <a:gd name="T13" fmla="*/ T12 w 56"/>
                  <a:gd name="T14" fmla="+- 0 8340 8301"/>
                  <a:gd name="T15" fmla="*/ 8340 h 145"/>
                  <a:gd name="T16" fmla="+- 0 6480 6453"/>
                  <a:gd name="T17" fmla="*/ T16 w 56"/>
                  <a:gd name="T18" fmla="+- 0 8445 8301"/>
                  <a:gd name="T19" fmla="*/ 8445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145">
                    <a:moveTo>
                      <a:pt x="27" y="144"/>
                    </a:moveTo>
                    <a:lnTo>
                      <a:pt x="0" y="144"/>
                    </a:lnTo>
                    <a:lnTo>
                      <a:pt x="20" y="39"/>
                    </a:lnTo>
                    <a:lnTo>
                      <a:pt x="47" y="39"/>
                    </a:lnTo>
                    <a:lnTo>
                      <a:pt x="27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8" name="Group 2357"/>
            <p:cNvGrpSpPr>
              <a:grpSpLocks/>
            </p:cNvGrpSpPr>
            <p:nvPr/>
          </p:nvGrpSpPr>
          <p:grpSpPr bwMode="auto">
            <a:xfrm>
              <a:off x="6513" y="8315"/>
              <a:ext cx="65" cy="132"/>
              <a:chOff x="6513" y="8315"/>
              <a:chExt cx="65" cy="132"/>
            </a:xfrm>
          </p:grpSpPr>
          <p:sp>
            <p:nvSpPr>
              <p:cNvPr id="2500" name="Freeform 2358"/>
              <p:cNvSpPr>
                <a:spLocks/>
              </p:cNvSpPr>
              <p:nvPr/>
            </p:nvSpPr>
            <p:spPr bwMode="auto">
              <a:xfrm>
                <a:off x="6513" y="8315"/>
                <a:ext cx="65" cy="132"/>
              </a:xfrm>
              <a:custGeom>
                <a:avLst/>
                <a:gdLst>
                  <a:gd name="T0" fmla="+- 0 6559 6513"/>
                  <a:gd name="T1" fmla="*/ T0 w 65"/>
                  <a:gd name="T2" fmla="+- 0 8340 8315"/>
                  <a:gd name="T3" fmla="*/ 8340 h 132"/>
                  <a:gd name="T4" fmla="+- 0 6532 6513"/>
                  <a:gd name="T5" fmla="*/ T4 w 65"/>
                  <a:gd name="T6" fmla="+- 0 8340 8315"/>
                  <a:gd name="T7" fmla="*/ 8340 h 132"/>
                  <a:gd name="T8" fmla="+- 0 6546 6513"/>
                  <a:gd name="T9" fmla="*/ T8 w 65"/>
                  <a:gd name="T10" fmla="+- 0 8315 8315"/>
                  <a:gd name="T11" fmla="*/ 8315 h 132"/>
                  <a:gd name="T12" fmla="+- 0 6563 6513"/>
                  <a:gd name="T13" fmla="*/ T12 w 65"/>
                  <a:gd name="T14" fmla="+- 0 8315 8315"/>
                  <a:gd name="T15" fmla="*/ 8315 h 132"/>
                  <a:gd name="T16" fmla="+- 0 6559 6513"/>
                  <a:gd name="T17" fmla="*/ T16 w 65"/>
                  <a:gd name="T18" fmla="+- 0 8340 8315"/>
                  <a:gd name="T19" fmla="*/ 8340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" h="132">
                    <a:moveTo>
                      <a:pt x="46" y="25"/>
                    </a:moveTo>
                    <a:lnTo>
                      <a:pt x="19" y="25"/>
                    </a:lnTo>
                    <a:lnTo>
                      <a:pt x="33" y="0"/>
                    </a:lnTo>
                    <a:lnTo>
                      <a:pt x="50" y="0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1" name="Freeform 2359"/>
              <p:cNvSpPr>
                <a:spLocks/>
              </p:cNvSpPr>
              <p:nvPr/>
            </p:nvSpPr>
            <p:spPr bwMode="auto">
              <a:xfrm>
                <a:off x="6513" y="8315"/>
                <a:ext cx="65" cy="132"/>
              </a:xfrm>
              <a:custGeom>
                <a:avLst/>
                <a:gdLst>
                  <a:gd name="T0" fmla="+- 0 6575 6513"/>
                  <a:gd name="T1" fmla="*/ T0 w 65"/>
                  <a:gd name="T2" fmla="+- 0 8358 8315"/>
                  <a:gd name="T3" fmla="*/ 8358 h 132"/>
                  <a:gd name="T4" fmla="+- 0 6513 6513"/>
                  <a:gd name="T5" fmla="*/ T4 w 65"/>
                  <a:gd name="T6" fmla="+- 0 8358 8315"/>
                  <a:gd name="T7" fmla="*/ 8358 h 132"/>
                  <a:gd name="T8" fmla="+- 0 6517 6513"/>
                  <a:gd name="T9" fmla="*/ T8 w 65"/>
                  <a:gd name="T10" fmla="+- 0 8340 8315"/>
                  <a:gd name="T11" fmla="*/ 8340 h 132"/>
                  <a:gd name="T12" fmla="+- 0 6578 6513"/>
                  <a:gd name="T13" fmla="*/ T12 w 65"/>
                  <a:gd name="T14" fmla="+- 0 8340 8315"/>
                  <a:gd name="T15" fmla="*/ 8340 h 132"/>
                  <a:gd name="T16" fmla="+- 0 6575 6513"/>
                  <a:gd name="T17" fmla="*/ T16 w 65"/>
                  <a:gd name="T18" fmla="+- 0 8358 8315"/>
                  <a:gd name="T19" fmla="*/ 8358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" h="132">
                    <a:moveTo>
                      <a:pt x="62" y="43"/>
                    </a:moveTo>
                    <a:lnTo>
                      <a:pt x="0" y="43"/>
                    </a:lnTo>
                    <a:lnTo>
                      <a:pt x="4" y="25"/>
                    </a:lnTo>
                    <a:lnTo>
                      <a:pt x="65" y="25"/>
                    </a:lnTo>
                    <a:lnTo>
                      <a:pt x="6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2" name="Freeform 2360"/>
              <p:cNvSpPr>
                <a:spLocks/>
              </p:cNvSpPr>
              <p:nvPr/>
            </p:nvSpPr>
            <p:spPr bwMode="auto">
              <a:xfrm>
                <a:off x="6513" y="8315"/>
                <a:ext cx="65" cy="132"/>
              </a:xfrm>
              <a:custGeom>
                <a:avLst/>
                <a:gdLst>
                  <a:gd name="T0" fmla="+- 0 6540 6513"/>
                  <a:gd name="T1" fmla="*/ T0 w 65"/>
                  <a:gd name="T2" fmla="+- 0 8447 8315"/>
                  <a:gd name="T3" fmla="*/ 8447 h 132"/>
                  <a:gd name="T4" fmla="+- 0 6525 6513"/>
                  <a:gd name="T5" fmla="*/ T4 w 65"/>
                  <a:gd name="T6" fmla="+- 0 8441 8315"/>
                  <a:gd name="T7" fmla="*/ 8441 h 132"/>
                  <a:gd name="T8" fmla="+- 0 6517 6513"/>
                  <a:gd name="T9" fmla="*/ T8 w 65"/>
                  <a:gd name="T10" fmla="+- 0 8426 8315"/>
                  <a:gd name="T11" fmla="*/ 8426 h 132"/>
                  <a:gd name="T12" fmla="+- 0 6528 6513"/>
                  <a:gd name="T13" fmla="*/ T12 w 65"/>
                  <a:gd name="T14" fmla="+- 0 8358 8315"/>
                  <a:gd name="T15" fmla="*/ 8358 h 132"/>
                  <a:gd name="T16" fmla="+- 0 6555 6513"/>
                  <a:gd name="T17" fmla="*/ T16 w 65"/>
                  <a:gd name="T18" fmla="+- 0 8358 8315"/>
                  <a:gd name="T19" fmla="*/ 8358 h 132"/>
                  <a:gd name="T20" fmla="+- 0 6545 6513"/>
                  <a:gd name="T21" fmla="*/ T20 w 65"/>
                  <a:gd name="T22" fmla="+- 0 8410 8315"/>
                  <a:gd name="T23" fmla="*/ 8410 h 132"/>
                  <a:gd name="T24" fmla="+- 0 6540 6513"/>
                  <a:gd name="T25" fmla="*/ T24 w 65"/>
                  <a:gd name="T26" fmla="+- 0 8423 8315"/>
                  <a:gd name="T27" fmla="*/ 8423 h 132"/>
                  <a:gd name="T28" fmla="+- 0 6547 6513"/>
                  <a:gd name="T29" fmla="*/ T28 w 65"/>
                  <a:gd name="T30" fmla="+- 0 8432 8315"/>
                  <a:gd name="T31" fmla="*/ 8432 h 132"/>
                  <a:gd name="T32" fmla="+- 0 6561 6513"/>
                  <a:gd name="T33" fmla="*/ T32 w 65"/>
                  <a:gd name="T34" fmla="+- 0 8432 8315"/>
                  <a:gd name="T35" fmla="*/ 8432 h 132"/>
                  <a:gd name="T36" fmla="+- 0 6559 6513"/>
                  <a:gd name="T37" fmla="*/ T36 w 65"/>
                  <a:gd name="T38" fmla="+- 0 8445 8315"/>
                  <a:gd name="T39" fmla="*/ 8445 h 132"/>
                  <a:gd name="T40" fmla="+- 0 6540 6513"/>
                  <a:gd name="T41" fmla="*/ T40 w 65"/>
                  <a:gd name="T42" fmla="+- 0 8447 8315"/>
                  <a:gd name="T43" fmla="*/ 8447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5" h="132">
                    <a:moveTo>
                      <a:pt x="27" y="132"/>
                    </a:moveTo>
                    <a:lnTo>
                      <a:pt x="12" y="126"/>
                    </a:lnTo>
                    <a:lnTo>
                      <a:pt x="4" y="111"/>
                    </a:lnTo>
                    <a:lnTo>
                      <a:pt x="15" y="43"/>
                    </a:lnTo>
                    <a:lnTo>
                      <a:pt x="42" y="43"/>
                    </a:lnTo>
                    <a:lnTo>
                      <a:pt x="32" y="95"/>
                    </a:lnTo>
                    <a:lnTo>
                      <a:pt x="27" y="108"/>
                    </a:lnTo>
                    <a:lnTo>
                      <a:pt x="34" y="117"/>
                    </a:lnTo>
                    <a:lnTo>
                      <a:pt x="48" y="117"/>
                    </a:lnTo>
                    <a:lnTo>
                      <a:pt x="46" y="130"/>
                    </a:lnTo>
                    <a:lnTo>
                      <a:pt x="27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" name="Freeform 2361"/>
              <p:cNvSpPr>
                <a:spLocks/>
              </p:cNvSpPr>
              <p:nvPr/>
            </p:nvSpPr>
            <p:spPr bwMode="auto">
              <a:xfrm>
                <a:off x="6513" y="8315"/>
                <a:ext cx="65" cy="132"/>
              </a:xfrm>
              <a:custGeom>
                <a:avLst/>
                <a:gdLst>
                  <a:gd name="T0" fmla="+- 0 6561 6513"/>
                  <a:gd name="T1" fmla="*/ T0 w 65"/>
                  <a:gd name="T2" fmla="+- 0 8432 8315"/>
                  <a:gd name="T3" fmla="*/ 8432 h 132"/>
                  <a:gd name="T4" fmla="+- 0 6547 6513"/>
                  <a:gd name="T5" fmla="*/ T4 w 65"/>
                  <a:gd name="T6" fmla="+- 0 8432 8315"/>
                  <a:gd name="T7" fmla="*/ 8432 h 132"/>
                  <a:gd name="T8" fmla="+- 0 6562 6513"/>
                  <a:gd name="T9" fmla="*/ T8 w 65"/>
                  <a:gd name="T10" fmla="+- 0 8427 8315"/>
                  <a:gd name="T11" fmla="*/ 8427 h 132"/>
                  <a:gd name="T12" fmla="+- 0 6561 6513"/>
                  <a:gd name="T13" fmla="*/ T12 w 65"/>
                  <a:gd name="T14" fmla="+- 0 8432 8315"/>
                  <a:gd name="T15" fmla="*/ 8432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132">
                    <a:moveTo>
                      <a:pt x="48" y="117"/>
                    </a:moveTo>
                    <a:lnTo>
                      <a:pt x="34" y="117"/>
                    </a:lnTo>
                    <a:lnTo>
                      <a:pt x="49" y="112"/>
                    </a:lnTo>
                    <a:lnTo>
                      <a:pt x="4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9" name="Group 2362"/>
            <p:cNvGrpSpPr>
              <a:grpSpLocks/>
            </p:cNvGrpSpPr>
            <p:nvPr/>
          </p:nvGrpSpPr>
          <p:grpSpPr bwMode="auto">
            <a:xfrm>
              <a:off x="6631" y="8301"/>
              <a:ext cx="113" cy="145"/>
              <a:chOff x="6631" y="8301"/>
              <a:chExt cx="113" cy="145"/>
            </a:xfrm>
          </p:grpSpPr>
          <p:sp>
            <p:nvSpPr>
              <p:cNvPr id="2496" name="Freeform 2363"/>
              <p:cNvSpPr>
                <a:spLocks/>
              </p:cNvSpPr>
              <p:nvPr/>
            </p:nvSpPr>
            <p:spPr bwMode="auto">
              <a:xfrm>
                <a:off x="6631" y="8301"/>
                <a:ext cx="113" cy="145"/>
              </a:xfrm>
              <a:custGeom>
                <a:avLst/>
                <a:gdLst>
                  <a:gd name="T0" fmla="+- 0 6658 6631"/>
                  <a:gd name="T1" fmla="*/ T0 w 113"/>
                  <a:gd name="T2" fmla="+- 0 8445 8301"/>
                  <a:gd name="T3" fmla="*/ 8445 h 145"/>
                  <a:gd name="T4" fmla="+- 0 6631 6631"/>
                  <a:gd name="T5" fmla="*/ T4 w 113"/>
                  <a:gd name="T6" fmla="+- 0 8445 8301"/>
                  <a:gd name="T7" fmla="*/ 8445 h 145"/>
                  <a:gd name="T8" fmla="+- 0 6660 6631"/>
                  <a:gd name="T9" fmla="*/ T8 w 113"/>
                  <a:gd name="T10" fmla="+- 0 8301 8301"/>
                  <a:gd name="T11" fmla="*/ 8301 h 145"/>
                  <a:gd name="T12" fmla="+- 0 6687 6631"/>
                  <a:gd name="T13" fmla="*/ T12 w 113"/>
                  <a:gd name="T14" fmla="+- 0 8301 8301"/>
                  <a:gd name="T15" fmla="*/ 8301 h 145"/>
                  <a:gd name="T16" fmla="+- 0 6676 6631"/>
                  <a:gd name="T17" fmla="*/ T16 w 113"/>
                  <a:gd name="T18" fmla="+- 0 8357 8301"/>
                  <a:gd name="T19" fmla="*/ 8357 h 145"/>
                  <a:gd name="T20" fmla="+- 0 6740 6631"/>
                  <a:gd name="T21" fmla="*/ T20 w 113"/>
                  <a:gd name="T22" fmla="+- 0 8357 8301"/>
                  <a:gd name="T23" fmla="*/ 8357 h 145"/>
                  <a:gd name="T24" fmla="+- 0 6740 6631"/>
                  <a:gd name="T25" fmla="*/ T24 w 113"/>
                  <a:gd name="T26" fmla="+- 0 8357 8301"/>
                  <a:gd name="T27" fmla="*/ 8357 h 145"/>
                  <a:gd name="T28" fmla="+- 0 6699 6631"/>
                  <a:gd name="T29" fmla="*/ T28 w 113"/>
                  <a:gd name="T30" fmla="+- 0 8357 8301"/>
                  <a:gd name="T31" fmla="*/ 8357 h 145"/>
                  <a:gd name="T32" fmla="+- 0 6680 6631"/>
                  <a:gd name="T33" fmla="*/ T32 w 113"/>
                  <a:gd name="T34" fmla="+- 0 8365 8301"/>
                  <a:gd name="T35" fmla="*/ 8365 h 145"/>
                  <a:gd name="T36" fmla="+- 0 6671 6631"/>
                  <a:gd name="T37" fmla="*/ T36 w 113"/>
                  <a:gd name="T38" fmla="+- 0 8384 8301"/>
                  <a:gd name="T39" fmla="*/ 8384 h 145"/>
                  <a:gd name="T40" fmla="+- 0 6671 6631"/>
                  <a:gd name="T41" fmla="*/ T40 w 113"/>
                  <a:gd name="T42" fmla="+- 0 8415 8301"/>
                  <a:gd name="T43" fmla="*/ 8415 h 145"/>
                  <a:gd name="T44" fmla="+- 0 6680 6631"/>
                  <a:gd name="T45" fmla="*/ T44 w 113"/>
                  <a:gd name="T46" fmla="+- 0 8427 8301"/>
                  <a:gd name="T47" fmla="*/ 8427 h 145"/>
                  <a:gd name="T48" fmla="+- 0 6729 6631"/>
                  <a:gd name="T49" fmla="*/ T48 w 113"/>
                  <a:gd name="T50" fmla="+- 0 8427 8301"/>
                  <a:gd name="T51" fmla="*/ 8427 h 145"/>
                  <a:gd name="T52" fmla="+- 0 6725 6631"/>
                  <a:gd name="T53" fmla="*/ T52 w 113"/>
                  <a:gd name="T54" fmla="+- 0 8432 8301"/>
                  <a:gd name="T55" fmla="*/ 8432 h 145"/>
                  <a:gd name="T56" fmla="+- 0 6664 6631"/>
                  <a:gd name="T57" fmla="*/ T56 w 113"/>
                  <a:gd name="T58" fmla="+- 0 8432 8301"/>
                  <a:gd name="T59" fmla="*/ 8432 h 145"/>
                  <a:gd name="T60" fmla="+- 0 6658 6631"/>
                  <a:gd name="T61" fmla="*/ T60 w 113"/>
                  <a:gd name="T62" fmla="+- 0 8445 8301"/>
                  <a:gd name="T63" fmla="*/ 8445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13" h="145">
                    <a:moveTo>
                      <a:pt x="27" y="144"/>
                    </a:moveTo>
                    <a:lnTo>
                      <a:pt x="0" y="144"/>
                    </a:lnTo>
                    <a:lnTo>
                      <a:pt x="29" y="0"/>
                    </a:lnTo>
                    <a:lnTo>
                      <a:pt x="56" y="0"/>
                    </a:lnTo>
                    <a:lnTo>
                      <a:pt x="45" y="56"/>
                    </a:lnTo>
                    <a:lnTo>
                      <a:pt x="109" y="56"/>
                    </a:lnTo>
                    <a:lnTo>
                      <a:pt x="68" y="56"/>
                    </a:lnTo>
                    <a:lnTo>
                      <a:pt x="49" y="64"/>
                    </a:lnTo>
                    <a:lnTo>
                      <a:pt x="40" y="83"/>
                    </a:lnTo>
                    <a:lnTo>
                      <a:pt x="40" y="114"/>
                    </a:lnTo>
                    <a:lnTo>
                      <a:pt x="49" y="126"/>
                    </a:lnTo>
                    <a:lnTo>
                      <a:pt x="98" y="126"/>
                    </a:lnTo>
                    <a:lnTo>
                      <a:pt x="94" y="131"/>
                    </a:lnTo>
                    <a:lnTo>
                      <a:pt x="33" y="131"/>
                    </a:lnTo>
                    <a:lnTo>
                      <a:pt x="27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7" name="Freeform 2364"/>
              <p:cNvSpPr>
                <a:spLocks/>
              </p:cNvSpPr>
              <p:nvPr/>
            </p:nvSpPr>
            <p:spPr bwMode="auto">
              <a:xfrm>
                <a:off x="6631" y="8301"/>
                <a:ext cx="113" cy="145"/>
              </a:xfrm>
              <a:custGeom>
                <a:avLst/>
                <a:gdLst>
                  <a:gd name="T0" fmla="+- 0 6740 6631"/>
                  <a:gd name="T1" fmla="*/ T0 w 113"/>
                  <a:gd name="T2" fmla="+- 0 8357 8301"/>
                  <a:gd name="T3" fmla="*/ 8357 h 145"/>
                  <a:gd name="T4" fmla="+- 0 6676 6631"/>
                  <a:gd name="T5" fmla="*/ T4 w 113"/>
                  <a:gd name="T6" fmla="+- 0 8357 8301"/>
                  <a:gd name="T7" fmla="*/ 8357 h 145"/>
                  <a:gd name="T8" fmla="+- 0 6685 6631"/>
                  <a:gd name="T9" fmla="*/ T8 w 113"/>
                  <a:gd name="T10" fmla="+- 0 8347 8301"/>
                  <a:gd name="T11" fmla="*/ 8347 h 145"/>
                  <a:gd name="T12" fmla="+- 0 6694 6631"/>
                  <a:gd name="T13" fmla="*/ T12 w 113"/>
                  <a:gd name="T14" fmla="+- 0 8338 8301"/>
                  <a:gd name="T15" fmla="*/ 8338 h 145"/>
                  <a:gd name="T16" fmla="+- 0 6711 6631"/>
                  <a:gd name="T17" fmla="*/ T16 w 113"/>
                  <a:gd name="T18" fmla="+- 0 8338 8301"/>
                  <a:gd name="T19" fmla="*/ 8338 h 145"/>
                  <a:gd name="T20" fmla="+- 0 6729 6631"/>
                  <a:gd name="T21" fmla="*/ T20 w 113"/>
                  <a:gd name="T22" fmla="+- 0 8342 8301"/>
                  <a:gd name="T23" fmla="*/ 8342 h 145"/>
                  <a:gd name="T24" fmla="+- 0 6739 6631"/>
                  <a:gd name="T25" fmla="*/ T24 w 113"/>
                  <a:gd name="T26" fmla="+- 0 8354 8301"/>
                  <a:gd name="T27" fmla="*/ 8354 h 145"/>
                  <a:gd name="T28" fmla="+- 0 6740 6631"/>
                  <a:gd name="T29" fmla="*/ T28 w 113"/>
                  <a:gd name="T30" fmla="+- 0 8357 8301"/>
                  <a:gd name="T31" fmla="*/ 8357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13" h="145">
                    <a:moveTo>
                      <a:pt x="109" y="56"/>
                    </a:moveTo>
                    <a:lnTo>
                      <a:pt x="45" y="56"/>
                    </a:lnTo>
                    <a:lnTo>
                      <a:pt x="54" y="46"/>
                    </a:lnTo>
                    <a:lnTo>
                      <a:pt x="63" y="37"/>
                    </a:lnTo>
                    <a:lnTo>
                      <a:pt x="80" y="37"/>
                    </a:lnTo>
                    <a:lnTo>
                      <a:pt x="98" y="41"/>
                    </a:lnTo>
                    <a:lnTo>
                      <a:pt x="108" y="53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8" name="Freeform 2365"/>
              <p:cNvSpPr>
                <a:spLocks/>
              </p:cNvSpPr>
              <p:nvPr/>
            </p:nvSpPr>
            <p:spPr bwMode="auto">
              <a:xfrm>
                <a:off x="6631" y="8301"/>
                <a:ext cx="113" cy="145"/>
              </a:xfrm>
              <a:custGeom>
                <a:avLst/>
                <a:gdLst>
                  <a:gd name="T0" fmla="+- 0 6729 6631"/>
                  <a:gd name="T1" fmla="*/ T0 w 113"/>
                  <a:gd name="T2" fmla="+- 0 8427 8301"/>
                  <a:gd name="T3" fmla="*/ 8427 h 145"/>
                  <a:gd name="T4" fmla="+- 0 6680 6631"/>
                  <a:gd name="T5" fmla="*/ T4 w 113"/>
                  <a:gd name="T6" fmla="+- 0 8427 8301"/>
                  <a:gd name="T7" fmla="*/ 8427 h 145"/>
                  <a:gd name="T8" fmla="+- 0 6703 6631"/>
                  <a:gd name="T9" fmla="*/ T8 w 113"/>
                  <a:gd name="T10" fmla="+- 0 8421 8301"/>
                  <a:gd name="T11" fmla="*/ 8421 h 145"/>
                  <a:gd name="T12" fmla="+- 0 6713 6631"/>
                  <a:gd name="T13" fmla="*/ T12 w 113"/>
                  <a:gd name="T14" fmla="+- 0 8403 8301"/>
                  <a:gd name="T15" fmla="*/ 8403 h 145"/>
                  <a:gd name="T16" fmla="+- 0 6715 6631"/>
                  <a:gd name="T17" fmla="*/ T16 w 113"/>
                  <a:gd name="T18" fmla="+- 0 8381 8301"/>
                  <a:gd name="T19" fmla="*/ 8381 h 145"/>
                  <a:gd name="T20" fmla="+- 0 6716 6631"/>
                  <a:gd name="T21" fmla="*/ T20 w 113"/>
                  <a:gd name="T22" fmla="+- 0 8378 8301"/>
                  <a:gd name="T23" fmla="*/ 8378 h 145"/>
                  <a:gd name="T24" fmla="+- 0 6716 6631"/>
                  <a:gd name="T25" fmla="*/ T24 w 113"/>
                  <a:gd name="T26" fmla="+- 0 8364 8301"/>
                  <a:gd name="T27" fmla="*/ 8364 h 145"/>
                  <a:gd name="T28" fmla="+- 0 6713 6631"/>
                  <a:gd name="T29" fmla="*/ T28 w 113"/>
                  <a:gd name="T30" fmla="+- 0 8357 8301"/>
                  <a:gd name="T31" fmla="*/ 8357 h 145"/>
                  <a:gd name="T32" fmla="+- 0 6740 6631"/>
                  <a:gd name="T33" fmla="*/ T32 w 113"/>
                  <a:gd name="T34" fmla="+- 0 8357 8301"/>
                  <a:gd name="T35" fmla="*/ 8357 h 145"/>
                  <a:gd name="T36" fmla="+- 0 6744 6631"/>
                  <a:gd name="T37" fmla="*/ T36 w 113"/>
                  <a:gd name="T38" fmla="+- 0 8371 8301"/>
                  <a:gd name="T39" fmla="*/ 8371 h 145"/>
                  <a:gd name="T40" fmla="+- 0 6743 6631"/>
                  <a:gd name="T41" fmla="*/ T40 w 113"/>
                  <a:gd name="T42" fmla="+- 0 8390 8301"/>
                  <a:gd name="T43" fmla="*/ 8390 h 145"/>
                  <a:gd name="T44" fmla="+- 0 6738 6631"/>
                  <a:gd name="T45" fmla="*/ T44 w 113"/>
                  <a:gd name="T46" fmla="+- 0 8410 8301"/>
                  <a:gd name="T47" fmla="*/ 8410 h 145"/>
                  <a:gd name="T48" fmla="+- 0 6730 6631"/>
                  <a:gd name="T49" fmla="*/ T48 w 113"/>
                  <a:gd name="T50" fmla="+- 0 8427 8301"/>
                  <a:gd name="T51" fmla="*/ 8427 h 145"/>
                  <a:gd name="T52" fmla="+- 0 6729 6631"/>
                  <a:gd name="T53" fmla="*/ T52 w 113"/>
                  <a:gd name="T54" fmla="+- 0 8427 8301"/>
                  <a:gd name="T55" fmla="*/ 8427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13" h="145">
                    <a:moveTo>
                      <a:pt x="98" y="126"/>
                    </a:moveTo>
                    <a:lnTo>
                      <a:pt x="49" y="126"/>
                    </a:lnTo>
                    <a:lnTo>
                      <a:pt x="72" y="120"/>
                    </a:lnTo>
                    <a:lnTo>
                      <a:pt x="82" y="102"/>
                    </a:lnTo>
                    <a:lnTo>
                      <a:pt x="84" y="80"/>
                    </a:lnTo>
                    <a:lnTo>
                      <a:pt x="85" y="77"/>
                    </a:lnTo>
                    <a:lnTo>
                      <a:pt x="85" y="63"/>
                    </a:lnTo>
                    <a:lnTo>
                      <a:pt x="82" y="56"/>
                    </a:lnTo>
                    <a:lnTo>
                      <a:pt x="109" y="56"/>
                    </a:lnTo>
                    <a:lnTo>
                      <a:pt x="113" y="70"/>
                    </a:lnTo>
                    <a:lnTo>
                      <a:pt x="112" y="89"/>
                    </a:lnTo>
                    <a:lnTo>
                      <a:pt x="107" y="109"/>
                    </a:lnTo>
                    <a:lnTo>
                      <a:pt x="99" y="126"/>
                    </a:lnTo>
                    <a:lnTo>
                      <a:pt x="98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9" name="Freeform 2366"/>
              <p:cNvSpPr>
                <a:spLocks/>
              </p:cNvSpPr>
              <p:nvPr/>
            </p:nvSpPr>
            <p:spPr bwMode="auto">
              <a:xfrm>
                <a:off x="6631" y="8301"/>
                <a:ext cx="113" cy="145"/>
              </a:xfrm>
              <a:custGeom>
                <a:avLst/>
                <a:gdLst>
                  <a:gd name="T0" fmla="+- 0 6695 6631"/>
                  <a:gd name="T1" fmla="*/ T0 w 113"/>
                  <a:gd name="T2" fmla="+- 0 8445 8301"/>
                  <a:gd name="T3" fmla="*/ 8445 h 145"/>
                  <a:gd name="T4" fmla="+- 0 6676 6631"/>
                  <a:gd name="T5" fmla="*/ T4 w 113"/>
                  <a:gd name="T6" fmla="+- 0 8442 8301"/>
                  <a:gd name="T7" fmla="*/ 8442 h 145"/>
                  <a:gd name="T8" fmla="+- 0 6664 6631"/>
                  <a:gd name="T9" fmla="*/ T8 w 113"/>
                  <a:gd name="T10" fmla="+- 0 8432 8301"/>
                  <a:gd name="T11" fmla="*/ 8432 h 145"/>
                  <a:gd name="T12" fmla="+- 0 6725 6631"/>
                  <a:gd name="T13" fmla="*/ T12 w 113"/>
                  <a:gd name="T14" fmla="+- 0 8432 8301"/>
                  <a:gd name="T15" fmla="*/ 8432 h 145"/>
                  <a:gd name="T16" fmla="+- 0 6719 6631"/>
                  <a:gd name="T17" fmla="*/ T16 w 113"/>
                  <a:gd name="T18" fmla="+- 0 8439 8301"/>
                  <a:gd name="T19" fmla="*/ 8439 h 145"/>
                  <a:gd name="T20" fmla="+- 0 6695 6631"/>
                  <a:gd name="T21" fmla="*/ T20 w 113"/>
                  <a:gd name="T22" fmla="+- 0 8445 8301"/>
                  <a:gd name="T23" fmla="*/ 8445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13" h="145">
                    <a:moveTo>
                      <a:pt x="64" y="144"/>
                    </a:moveTo>
                    <a:lnTo>
                      <a:pt x="45" y="141"/>
                    </a:lnTo>
                    <a:lnTo>
                      <a:pt x="33" y="131"/>
                    </a:lnTo>
                    <a:lnTo>
                      <a:pt x="94" y="131"/>
                    </a:lnTo>
                    <a:lnTo>
                      <a:pt x="88" y="138"/>
                    </a:lnTo>
                    <a:lnTo>
                      <a:pt x="64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0" name="Group 2367"/>
            <p:cNvGrpSpPr>
              <a:grpSpLocks/>
            </p:cNvGrpSpPr>
            <p:nvPr/>
          </p:nvGrpSpPr>
          <p:grpSpPr bwMode="auto">
            <a:xfrm>
              <a:off x="6743" y="8340"/>
              <a:ext cx="126" cy="146"/>
              <a:chOff x="6743" y="8340"/>
              <a:chExt cx="126" cy="146"/>
            </a:xfrm>
          </p:grpSpPr>
          <p:sp>
            <p:nvSpPr>
              <p:cNvPr id="2494" name="Freeform 2368"/>
              <p:cNvSpPr>
                <a:spLocks/>
              </p:cNvSpPr>
              <p:nvPr/>
            </p:nvSpPr>
            <p:spPr bwMode="auto">
              <a:xfrm>
                <a:off x="6743" y="8340"/>
                <a:ext cx="126" cy="146"/>
              </a:xfrm>
              <a:custGeom>
                <a:avLst/>
                <a:gdLst>
                  <a:gd name="T0" fmla="+- 0 6765 6743"/>
                  <a:gd name="T1" fmla="*/ T0 w 126"/>
                  <a:gd name="T2" fmla="+- 0 8486 8340"/>
                  <a:gd name="T3" fmla="*/ 8486 h 146"/>
                  <a:gd name="T4" fmla="+- 0 6743 6743"/>
                  <a:gd name="T5" fmla="*/ T4 w 126"/>
                  <a:gd name="T6" fmla="+- 0 8485 8340"/>
                  <a:gd name="T7" fmla="*/ 8485 h 146"/>
                  <a:gd name="T8" fmla="+- 0 6745 6743"/>
                  <a:gd name="T9" fmla="*/ T8 w 126"/>
                  <a:gd name="T10" fmla="+- 0 8466 8340"/>
                  <a:gd name="T11" fmla="*/ 8466 h 146"/>
                  <a:gd name="T12" fmla="+- 0 6765 6743"/>
                  <a:gd name="T13" fmla="*/ T12 w 126"/>
                  <a:gd name="T14" fmla="+- 0 8463 8340"/>
                  <a:gd name="T15" fmla="*/ 8463 h 146"/>
                  <a:gd name="T16" fmla="+- 0 6777 6743"/>
                  <a:gd name="T17" fmla="*/ T16 w 126"/>
                  <a:gd name="T18" fmla="+- 0 8450 8340"/>
                  <a:gd name="T19" fmla="*/ 8450 h 146"/>
                  <a:gd name="T20" fmla="+- 0 6760 6743"/>
                  <a:gd name="T21" fmla="*/ T20 w 126"/>
                  <a:gd name="T22" fmla="+- 0 8340 8340"/>
                  <a:gd name="T23" fmla="*/ 8340 h 146"/>
                  <a:gd name="T24" fmla="+- 0 6789 6743"/>
                  <a:gd name="T25" fmla="*/ T24 w 126"/>
                  <a:gd name="T26" fmla="+- 0 8340 8340"/>
                  <a:gd name="T27" fmla="*/ 8340 h 146"/>
                  <a:gd name="T28" fmla="+- 0 6799 6743"/>
                  <a:gd name="T29" fmla="*/ T28 w 126"/>
                  <a:gd name="T30" fmla="+- 0 8421 8340"/>
                  <a:gd name="T31" fmla="*/ 8421 h 146"/>
                  <a:gd name="T32" fmla="+- 0 6822 6743"/>
                  <a:gd name="T33" fmla="*/ T32 w 126"/>
                  <a:gd name="T34" fmla="+- 0 8421 8340"/>
                  <a:gd name="T35" fmla="*/ 8421 h 146"/>
                  <a:gd name="T36" fmla="+- 0 6805 6743"/>
                  <a:gd name="T37" fmla="*/ T36 w 126"/>
                  <a:gd name="T38" fmla="+- 0 8451 8340"/>
                  <a:gd name="T39" fmla="*/ 8451 h 146"/>
                  <a:gd name="T40" fmla="+- 0 6795 6743"/>
                  <a:gd name="T41" fmla="*/ T40 w 126"/>
                  <a:gd name="T42" fmla="+- 0 8466 8340"/>
                  <a:gd name="T43" fmla="*/ 8466 h 146"/>
                  <a:gd name="T44" fmla="+- 0 6782 6743"/>
                  <a:gd name="T45" fmla="*/ T44 w 126"/>
                  <a:gd name="T46" fmla="+- 0 8478 8340"/>
                  <a:gd name="T47" fmla="*/ 8478 h 146"/>
                  <a:gd name="T48" fmla="+- 0 6765 6743"/>
                  <a:gd name="T49" fmla="*/ T48 w 126"/>
                  <a:gd name="T50" fmla="+- 0 8486 8340"/>
                  <a:gd name="T51" fmla="*/ 8486 h 1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26" h="146">
                    <a:moveTo>
                      <a:pt x="22" y="146"/>
                    </a:moveTo>
                    <a:lnTo>
                      <a:pt x="0" y="145"/>
                    </a:lnTo>
                    <a:lnTo>
                      <a:pt x="2" y="126"/>
                    </a:lnTo>
                    <a:lnTo>
                      <a:pt x="22" y="123"/>
                    </a:lnTo>
                    <a:lnTo>
                      <a:pt x="34" y="110"/>
                    </a:lnTo>
                    <a:lnTo>
                      <a:pt x="17" y="0"/>
                    </a:lnTo>
                    <a:lnTo>
                      <a:pt x="46" y="0"/>
                    </a:lnTo>
                    <a:lnTo>
                      <a:pt x="56" y="81"/>
                    </a:lnTo>
                    <a:lnTo>
                      <a:pt x="79" y="81"/>
                    </a:lnTo>
                    <a:lnTo>
                      <a:pt x="62" y="111"/>
                    </a:lnTo>
                    <a:lnTo>
                      <a:pt x="52" y="126"/>
                    </a:lnTo>
                    <a:lnTo>
                      <a:pt x="39" y="138"/>
                    </a:lnTo>
                    <a:lnTo>
                      <a:pt x="22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5" name="Freeform 2369"/>
              <p:cNvSpPr>
                <a:spLocks/>
              </p:cNvSpPr>
              <p:nvPr/>
            </p:nvSpPr>
            <p:spPr bwMode="auto">
              <a:xfrm>
                <a:off x="6743" y="8340"/>
                <a:ext cx="126" cy="146"/>
              </a:xfrm>
              <a:custGeom>
                <a:avLst/>
                <a:gdLst>
                  <a:gd name="T0" fmla="+- 0 6822 6743"/>
                  <a:gd name="T1" fmla="*/ T0 w 126"/>
                  <a:gd name="T2" fmla="+- 0 8421 8340"/>
                  <a:gd name="T3" fmla="*/ 8421 h 146"/>
                  <a:gd name="T4" fmla="+- 0 6799 6743"/>
                  <a:gd name="T5" fmla="*/ T4 w 126"/>
                  <a:gd name="T6" fmla="+- 0 8421 8340"/>
                  <a:gd name="T7" fmla="*/ 8421 h 146"/>
                  <a:gd name="T8" fmla="+- 0 6839 6743"/>
                  <a:gd name="T9" fmla="*/ T8 w 126"/>
                  <a:gd name="T10" fmla="+- 0 8340 8340"/>
                  <a:gd name="T11" fmla="*/ 8340 h 146"/>
                  <a:gd name="T12" fmla="+- 0 6868 6743"/>
                  <a:gd name="T13" fmla="*/ T12 w 126"/>
                  <a:gd name="T14" fmla="+- 0 8340 8340"/>
                  <a:gd name="T15" fmla="*/ 8340 h 146"/>
                  <a:gd name="T16" fmla="+- 0 6822 6743"/>
                  <a:gd name="T17" fmla="*/ T16 w 126"/>
                  <a:gd name="T18" fmla="+- 0 8421 8340"/>
                  <a:gd name="T19" fmla="*/ 8421 h 1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6" h="146">
                    <a:moveTo>
                      <a:pt x="79" y="81"/>
                    </a:moveTo>
                    <a:lnTo>
                      <a:pt x="56" y="81"/>
                    </a:lnTo>
                    <a:lnTo>
                      <a:pt x="96" y="0"/>
                    </a:lnTo>
                    <a:lnTo>
                      <a:pt x="125" y="0"/>
                    </a:lnTo>
                    <a:lnTo>
                      <a:pt x="79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1" name="Group 2370"/>
            <p:cNvGrpSpPr>
              <a:grpSpLocks/>
            </p:cNvGrpSpPr>
            <p:nvPr/>
          </p:nvGrpSpPr>
          <p:grpSpPr bwMode="auto">
            <a:xfrm>
              <a:off x="6920" y="8308"/>
              <a:ext cx="135" cy="138"/>
              <a:chOff x="6920" y="8308"/>
              <a:chExt cx="135" cy="138"/>
            </a:xfrm>
          </p:grpSpPr>
          <p:sp>
            <p:nvSpPr>
              <p:cNvPr id="2493" name="Freeform 2371"/>
              <p:cNvSpPr>
                <a:spLocks/>
              </p:cNvSpPr>
              <p:nvPr/>
            </p:nvSpPr>
            <p:spPr bwMode="auto">
              <a:xfrm>
                <a:off x="6920" y="8308"/>
                <a:ext cx="135" cy="138"/>
              </a:xfrm>
              <a:custGeom>
                <a:avLst/>
                <a:gdLst>
                  <a:gd name="T0" fmla="+- 0 7032 6920"/>
                  <a:gd name="T1" fmla="*/ T0 w 135"/>
                  <a:gd name="T2" fmla="+- 0 8445 8308"/>
                  <a:gd name="T3" fmla="*/ 8445 h 138"/>
                  <a:gd name="T4" fmla="+- 0 6920 6920"/>
                  <a:gd name="T5" fmla="*/ T4 w 135"/>
                  <a:gd name="T6" fmla="+- 0 8445 8308"/>
                  <a:gd name="T7" fmla="*/ 8445 h 138"/>
                  <a:gd name="T8" fmla="+- 0 6946 6920"/>
                  <a:gd name="T9" fmla="*/ T8 w 135"/>
                  <a:gd name="T10" fmla="+- 0 8308 8308"/>
                  <a:gd name="T11" fmla="*/ 8308 h 138"/>
                  <a:gd name="T12" fmla="+- 0 7054 6920"/>
                  <a:gd name="T13" fmla="*/ T12 w 135"/>
                  <a:gd name="T14" fmla="+- 0 8308 8308"/>
                  <a:gd name="T15" fmla="*/ 8308 h 138"/>
                  <a:gd name="T16" fmla="+- 0 7050 6920"/>
                  <a:gd name="T17" fmla="*/ T16 w 135"/>
                  <a:gd name="T18" fmla="+- 0 8330 8308"/>
                  <a:gd name="T19" fmla="*/ 8330 h 138"/>
                  <a:gd name="T20" fmla="+- 0 6971 6920"/>
                  <a:gd name="T21" fmla="*/ T20 w 135"/>
                  <a:gd name="T22" fmla="+- 0 8330 8308"/>
                  <a:gd name="T23" fmla="*/ 8330 h 138"/>
                  <a:gd name="T24" fmla="+- 0 6964 6920"/>
                  <a:gd name="T25" fmla="*/ T24 w 135"/>
                  <a:gd name="T26" fmla="+- 0 8365 8308"/>
                  <a:gd name="T27" fmla="*/ 8365 h 138"/>
                  <a:gd name="T28" fmla="+- 0 7037 6920"/>
                  <a:gd name="T29" fmla="*/ T28 w 135"/>
                  <a:gd name="T30" fmla="+- 0 8365 8308"/>
                  <a:gd name="T31" fmla="*/ 8365 h 138"/>
                  <a:gd name="T32" fmla="+- 0 7033 6920"/>
                  <a:gd name="T33" fmla="*/ T32 w 135"/>
                  <a:gd name="T34" fmla="+- 0 8387 8308"/>
                  <a:gd name="T35" fmla="*/ 8387 h 138"/>
                  <a:gd name="T36" fmla="+- 0 6960 6920"/>
                  <a:gd name="T37" fmla="*/ T36 w 135"/>
                  <a:gd name="T38" fmla="+- 0 8387 8308"/>
                  <a:gd name="T39" fmla="*/ 8387 h 138"/>
                  <a:gd name="T40" fmla="+- 0 6953 6920"/>
                  <a:gd name="T41" fmla="*/ T40 w 135"/>
                  <a:gd name="T42" fmla="+- 0 8423 8308"/>
                  <a:gd name="T43" fmla="*/ 8423 h 138"/>
                  <a:gd name="T44" fmla="+- 0 7036 6920"/>
                  <a:gd name="T45" fmla="*/ T44 w 135"/>
                  <a:gd name="T46" fmla="+- 0 8423 8308"/>
                  <a:gd name="T47" fmla="*/ 8423 h 138"/>
                  <a:gd name="T48" fmla="+- 0 7032 6920"/>
                  <a:gd name="T49" fmla="*/ T48 w 135"/>
                  <a:gd name="T50" fmla="+- 0 8445 8308"/>
                  <a:gd name="T51" fmla="*/ 8445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35" h="138">
                    <a:moveTo>
                      <a:pt x="112" y="137"/>
                    </a:moveTo>
                    <a:lnTo>
                      <a:pt x="0" y="137"/>
                    </a:lnTo>
                    <a:lnTo>
                      <a:pt x="26" y="0"/>
                    </a:lnTo>
                    <a:lnTo>
                      <a:pt x="134" y="0"/>
                    </a:lnTo>
                    <a:lnTo>
                      <a:pt x="130" y="22"/>
                    </a:lnTo>
                    <a:lnTo>
                      <a:pt x="51" y="22"/>
                    </a:lnTo>
                    <a:lnTo>
                      <a:pt x="44" y="57"/>
                    </a:lnTo>
                    <a:lnTo>
                      <a:pt x="117" y="57"/>
                    </a:lnTo>
                    <a:lnTo>
                      <a:pt x="113" y="79"/>
                    </a:lnTo>
                    <a:lnTo>
                      <a:pt x="40" y="79"/>
                    </a:lnTo>
                    <a:lnTo>
                      <a:pt x="33" y="115"/>
                    </a:lnTo>
                    <a:lnTo>
                      <a:pt x="116" y="115"/>
                    </a:lnTo>
                    <a:lnTo>
                      <a:pt x="112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2" name="Group 2372"/>
            <p:cNvGrpSpPr>
              <a:grpSpLocks/>
            </p:cNvGrpSpPr>
            <p:nvPr/>
          </p:nvGrpSpPr>
          <p:grpSpPr bwMode="auto">
            <a:xfrm>
              <a:off x="7040" y="8340"/>
              <a:ext cx="127" cy="106"/>
              <a:chOff x="7040" y="8340"/>
              <a:chExt cx="127" cy="106"/>
            </a:xfrm>
          </p:grpSpPr>
          <p:sp>
            <p:nvSpPr>
              <p:cNvPr id="2490" name="Freeform 2373"/>
              <p:cNvSpPr>
                <a:spLocks/>
              </p:cNvSpPr>
              <p:nvPr/>
            </p:nvSpPr>
            <p:spPr bwMode="auto">
              <a:xfrm>
                <a:off x="7040" y="8340"/>
                <a:ext cx="127" cy="106"/>
              </a:xfrm>
              <a:custGeom>
                <a:avLst/>
                <a:gdLst>
                  <a:gd name="T0" fmla="+- 0 7070 7040"/>
                  <a:gd name="T1" fmla="*/ T0 w 127"/>
                  <a:gd name="T2" fmla="+- 0 8445 8340"/>
                  <a:gd name="T3" fmla="*/ 8445 h 106"/>
                  <a:gd name="T4" fmla="+- 0 7040 7040"/>
                  <a:gd name="T5" fmla="*/ T4 w 127"/>
                  <a:gd name="T6" fmla="+- 0 8445 8340"/>
                  <a:gd name="T7" fmla="*/ 8445 h 106"/>
                  <a:gd name="T8" fmla="+- 0 7090 7040"/>
                  <a:gd name="T9" fmla="*/ T8 w 127"/>
                  <a:gd name="T10" fmla="+- 0 8390 8340"/>
                  <a:gd name="T11" fmla="*/ 8390 h 106"/>
                  <a:gd name="T12" fmla="+- 0 7063 7040"/>
                  <a:gd name="T13" fmla="*/ T12 w 127"/>
                  <a:gd name="T14" fmla="+- 0 8340 8340"/>
                  <a:gd name="T15" fmla="*/ 8340 h 106"/>
                  <a:gd name="T16" fmla="+- 0 7091 7040"/>
                  <a:gd name="T17" fmla="*/ T16 w 127"/>
                  <a:gd name="T18" fmla="+- 0 8340 8340"/>
                  <a:gd name="T19" fmla="*/ 8340 h 106"/>
                  <a:gd name="T20" fmla="+- 0 7108 7040"/>
                  <a:gd name="T21" fmla="*/ T20 w 127"/>
                  <a:gd name="T22" fmla="+- 0 8374 8340"/>
                  <a:gd name="T23" fmla="*/ 8374 h 106"/>
                  <a:gd name="T24" fmla="+- 0 7135 7040"/>
                  <a:gd name="T25" fmla="*/ T24 w 127"/>
                  <a:gd name="T26" fmla="+- 0 8374 8340"/>
                  <a:gd name="T27" fmla="*/ 8374 h 106"/>
                  <a:gd name="T28" fmla="+- 0 7120 7040"/>
                  <a:gd name="T29" fmla="*/ T28 w 127"/>
                  <a:gd name="T30" fmla="+- 0 8391 8340"/>
                  <a:gd name="T31" fmla="*/ 8391 h 106"/>
                  <a:gd name="T32" fmla="+- 0 7129 7040"/>
                  <a:gd name="T33" fmla="*/ T32 w 127"/>
                  <a:gd name="T34" fmla="+- 0 8408 8340"/>
                  <a:gd name="T35" fmla="*/ 8408 h 106"/>
                  <a:gd name="T36" fmla="+- 0 7102 7040"/>
                  <a:gd name="T37" fmla="*/ T36 w 127"/>
                  <a:gd name="T38" fmla="+- 0 8408 8340"/>
                  <a:gd name="T39" fmla="*/ 8408 h 106"/>
                  <a:gd name="T40" fmla="+- 0 7070 7040"/>
                  <a:gd name="T41" fmla="*/ T40 w 127"/>
                  <a:gd name="T42" fmla="+- 0 8445 8340"/>
                  <a:gd name="T43" fmla="*/ 8445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27" h="106">
                    <a:moveTo>
                      <a:pt x="30" y="105"/>
                    </a:moveTo>
                    <a:lnTo>
                      <a:pt x="0" y="105"/>
                    </a:lnTo>
                    <a:lnTo>
                      <a:pt x="50" y="50"/>
                    </a:lnTo>
                    <a:lnTo>
                      <a:pt x="23" y="0"/>
                    </a:lnTo>
                    <a:lnTo>
                      <a:pt x="51" y="0"/>
                    </a:lnTo>
                    <a:lnTo>
                      <a:pt x="68" y="34"/>
                    </a:lnTo>
                    <a:lnTo>
                      <a:pt x="95" y="34"/>
                    </a:lnTo>
                    <a:lnTo>
                      <a:pt x="80" y="51"/>
                    </a:lnTo>
                    <a:lnTo>
                      <a:pt x="89" y="68"/>
                    </a:lnTo>
                    <a:lnTo>
                      <a:pt x="62" y="68"/>
                    </a:lnTo>
                    <a:lnTo>
                      <a:pt x="30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1" name="Freeform 2374"/>
              <p:cNvSpPr>
                <a:spLocks/>
              </p:cNvSpPr>
              <p:nvPr/>
            </p:nvSpPr>
            <p:spPr bwMode="auto">
              <a:xfrm>
                <a:off x="7040" y="8340"/>
                <a:ext cx="127" cy="106"/>
              </a:xfrm>
              <a:custGeom>
                <a:avLst/>
                <a:gdLst>
                  <a:gd name="T0" fmla="+- 0 7135 7040"/>
                  <a:gd name="T1" fmla="*/ T0 w 127"/>
                  <a:gd name="T2" fmla="+- 0 8374 8340"/>
                  <a:gd name="T3" fmla="*/ 8374 h 106"/>
                  <a:gd name="T4" fmla="+- 0 7108 7040"/>
                  <a:gd name="T5" fmla="*/ T4 w 127"/>
                  <a:gd name="T6" fmla="+- 0 8374 8340"/>
                  <a:gd name="T7" fmla="*/ 8374 h 106"/>
                  <a:gd name="T8" fmla="+- 0 7137 7040"/>
                  <a:gd name="T9" fmla="*/ T8 w 127"/>
                  <a:gd name="T10" fmla="+- 0 8340 8340"/>
                  <a:gd name="T11" fmla="*/ 8340 h 106"/>
                  <a:gd name="T12" fmla="+- 0 7167 7040"/>
                  <a:gd name="T13" fmla="*/ T12 w 127"/>
                  <a:gd name="T14" fmla="+- 0 8340 8340"/>
                  <a:gd name="T15" fmla="*/ 8340 h 106"/>
                  <a:gd name="T16" fmla="+- 0 7135 7040"/>
                  <a:gd name="T17" fmla="*/ T16 w 127"/>
                  <a:gd name="T18" fmla="+- 0 8374 8340"/>
                  <a:gd name="T19" fmla="*/ 8374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7" h="106">
                    <a:moveTo>
                      <a:pt x="95" y="34"/>
                    </a:moveTo>
                    <a:lnTo>
                      <a:pt x="68" y="34"/>
                    </a:lnTo>
                    <a:lnTo>
                      <a:pt x="97" y="0"/>
                    </a:lnTo>
                    <a:lnTo>
                      <a:pt x="127" y="0"/>
                    </a:lnTo>
                    <a:lnTo>
                      <a:pt x="9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2" name="Freeform 2375"/>
              <p:cNvSpPr>
                <a:spLocks/>
              </p:cNvSpPr>
              <p:nvPr/>
            </p:nvSpPr>
            <p:spPr bwMode="auto">
              <a:xfrm>
                <a:off x="7040" y="8340"/>
                <a:ext cx="127" cy="106"/>
              </a:xfrm>
              <a:custGeom>
                <a:avLst/>
                <a:gdLst>
                  <a:gd name="T0" fmla="+- 0 7148 7040"/>
                  <a:gd name="T1" fmla="*/ T0 w 127"/>
                  <a:gd name="T2" fmla="+- 0 8445 8340"/>
                  <a:gd name="T3" fmla="*/ 8445 h 106"/>
                  <a:gd name="T4" fmla="+- 0 7120 7040"/>
                  <a:gd name="T5" fmla="*/ T4 w 127"/>
                  <a:gd name="T6" fmla="+- 0 8445 8340"/>
                  <a:gd name="T7" fmla="*/ 8445 h 106"/>
                  <a:gd name="T8" fmla="+- 0 7102 7040"/>
                  <a:gd name="T9" fmla="*/ T8 w 127"/>
                  <a:gd name="T10" fmla="+- 0 8408 8340"/>
                  <a:gd name="T11" fmla="*/ 8408 h 106"/>
                  <a:gd name="T12" fmla="+- 0 7129 7040"/>
                  <a:gd name="T13" fmla="*/ T12 w 127"/>
                  <a:gd name="T14" fmla="+- 0 8408 8340"/>
                  <a:gd name="T15" fmla="*/ 8408 h 106"/>
                  <a:gd name="T16" fmla="+- 0 7148 7040"/>
                  <a:gd name="T17" fmla="*/ T16 w 127"/>
                  <a:gd name="T18" fmla="+- 0 8445 8340"/>
                  <a:gd name="T19" fmla="*/ 8445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7" h="106">
                    <a:moveTo>
                      <a:pt x="108" y="105"/>
                    </a:moveTo>
                    <a:lnTo>
                      <a:pt x="80" y="105"/>
                    </a:lnTo>
                    <a:lnTo>
                      <a:pt x="62" y="68"/>
                    </a:lnTo>
                    <a:lnTo>
                      <a:pt x="89" y="68"/>
                    </a:lnTo>
                    <a:lnTo>
                      <a:pt x="108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3" name="Group 2376"/>
            <p:cNvGrpSpPr>
              <a:grpSpLocks/>
            </p:cNvGrpSpPr>
            <p:nvPr/>
          </p:nvGrpSpPr>
          <p:grpSpPr bwMode="auto">
            <a:xfrm>
              <a:off x="7161" y="8337"/>
              <a:ext cx="104" cy="110"/>
              <a:chOff x="7161" y="8337"/>
              <a:chExt cx="104" cy="110"/>
            </a:xfrm>
          </p:grpSpPr>
          <p:sp>
            <p:nvSpPr>
              <p:cNvPr id="2485" name="Freeform 2377"/>
              <p:cNvSpPr>
                <a:spLocks/>
              </p:cNvSpPr>
              <p:nvPr/>
            </p:nvSpPr>
            <p:spPr bwMode="auto">
              <a:xfrm>
                <a:off x="7161" y="8337"/>
                <a:ext cx="104" cy="110"/>
              </a:xfrm>
              <a:custGeom>
                <a:avLst/>
                <a:gdLst>
                  <a:gd name="T0" fmla="+- 0 7202 7161"/>
                  <a:gd name="T1" fmla="*/ T0 w 104"/>
                  <a:gd name="T2" fmla="+- 0 8369 8337"/>
                  <a:gd name="T3" fmla="*/ 8369 h 110"/>
                  <a:gd name="T4" fmla="+- 0 7177 7161"/>
                  <a:gd name="T5" fmla="*/ T4 w 104"/>
                  <a:gd name="T6" fmla="+- 0 8367 8337"/>
                  <a:gd name="T7" fmla="*/ 8367 h 110"/>
                  <a:gd name="T8" fmla="+- 0 7184 7161"/>
                  <a:gd name="T9" fmla="*/ T8 w 104"/>
                  <a:gd name="T10" fmla="+- 0 8352 8337"/>
                  <a:gd name="T11" fmla="*/ 8352 h 110"/>
                  <a:gd name="T12" fmla="+- 0 7199 7161"/>
                  <a:gd name="T13" fmla="*/ T12 w 104"/>
                  <a:gd name="T14" fmla="+- 0 8342 8337"/>
                  <a:gd name="T15" fmla="*/ 8342 h 110"/>
                  <a:gd name="T16" fmla="+- 0 7219 7161"/>
                  <a:gd name="T17" fmla="*/ T16 w 104"/>
                  <a:gd name="T18" fmla="+- 0 8337 8337"/>
                  <a:gd name="T19" fmla="*/ 8337 h 110"/>
                  <a:gd name="T20" fmla="+- 0 7239 7161"/>
                  <a:gd name="T21" fmla="*/ T20 w 104"/>
                  <a:gd name="T22" fmla="+- 0 8339 8337"/>
                  <a:gd name="T23" fmla="*/ 8339 h 110"/>
                  <a:gd name="T24" fmla="+- 0 7255 7161"/>
                  <a:gd name="T25" fmla="*/ T24 w 104"/>
                  <a:gd name="T26" fmla="+- 0 8348 8337"/>
                  <a:gd name="T27" fmla="*/ 8348 h 110"/>
                  <a:gd name="T28" fmla="+- 0 7258 7161"/>
                  <a:gd name="T29" fmla="*/ T28 w 104"/>
                  <a:gd name="T30" fmla="+- 0 8355 8337"/>
                  <a:gd name="T31" fmla="*/ 8355 h 110"/>
                  <a:gd name="T32" fmla="+- 0 7221 7161"/>
                  <a:gd name="T33" fmla="*/ T32 w 104"/>
                  <a:gd name="T34" fmla="+- 0 8355 8337"/>
                  <a:gd name="T35" fmla="*/ 8355 h 110"/>
                  <a:gd name="T36" fmla="+- 0 7209 7161"/>
                  <a:gd name="T37" fmla="*/ T36 w 104"/>
                  <a:gd name="T38" fmla="+- 0 8358 8337"/>
                  <a:gd name="T39" fmla="*/ 8358 h 110"/>
                  <a:gd name="T40" fmla="+- 0 7204 7161"/>
                  <a:gd name="T41" fmla="*/ T40 w 104"/>
                  <a:gd name="T42" fmla="+- 0 8362 8337"/>
                  <a:gd name="T43" fmla="*/ 8362 h 110"/>
                  <a:gd name="T44" fmla="+- 0 7202 7161"/>
                  <a:gd name="T45" fmla="*/ T44 w 104"/>
                  <a:gd name="T46" fmla="+- 0 8369 8337"/>
                  <a:gd name="T47" fmla="*/ 8369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4" h="110">
                    <a:moveTo>
                      <a:pt x="41" y="32"/>
                    </a:moveTo>
                    <a:lnTo>
                      <a:pt x="16" y="30"/>
                    </a:lnTo>
                    <a:lnTo>
                      <a:pt x="23" y="15"/>
                    </a:lnTo>
                    <a:lnTo>
                      <a:pt x="38" y="5"/>
                    </a:lnTo>
                    <a:lnTo>
                      <a:pt x="58" y="0"/>
                    </a:lnTo>
                    <a:lnTo>
                      <a:pt x="78" y="2"/>
                    </a:lnTo>
                    <a:lnTo>
                      <a:pt x="94" y="11"/>
                    </a:lnTo>
                    <a:lnTo>
                      <a:pt x="97" y="18"/>
                    </a:lnTo>
                    <a:lnTo>
                      <a:pt x="60" y="18"/>
                    </a:lnTo>
                    <a:lnTo>
                      <a:pt x="48" y="21"/>
                    </a:lnTo>
                    <a:lnTo>
                      <a:pt x="43" y="25"/>
                    </a:lnTo>
                    <a:lnTo>
                      <a:pt x="41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6" name="Freeform 2378"/>
              <p:cNvSpPr>
                <a:spLocks/>
              </p:cNvSpPr>
              <p:nvPr/>
            </p:nvSpPr>
            <p:spPr bwMode="auto">
              <a:xfrm>
                <a:off x="7161" y="8337"/>
                <a:ext cx="104" cy="110"/>
              </a:xfrm>
              <a:custGeom>
                <a:avLst/>
                <a:gdLst>
                  <a:gd name="T0" fmla="+- 0 7210 7161"/>
                  <a:gd name="T1" fmla="*/ T0 w 104"/>
                  <a:gd name="T2" fmla="+- 0 8447 8337"/>
                  <a:gd name="T3" fmla="*/ 8447 h 110"/>
                  <a:gd name="T4" fmla="+- 0 7191 7161"/>
                  <a:gd name="T5" fmla="*/ T4 w 104"/>
                  <a:gd name="T6" fmla="+- 0 8447 8337"/>
                  <a:gd name="T7" fmla="*/ 8447 h 110"/>
                  <a:gd name="T8" fmla="+- 0 7170 7161"/>
                  <a:gd name="T9" fmla="*/ T8 w 104"/>
                  <a:gd name="T10" fmla="+- 0 8440 8337"/>
                  <a:gd name="T11" fmla="*/ 8440 h 110"/>
                  <a:gd name="T12" fmla="+- 0 7161 7161"/>
                  <a:gd name="T13" fmla="*/ T12 w 104"/>
                  <a:gd name="T14" fmla="+- 0 8421 8337"/>
                  <a:gd name="T15" fmla="*/ 8421 h 110"/>
                  <a:gd name="T16" fmla="+- 0 7167 7161"/>
                  <a:gd name="T17" fmla="*/ T16 w 104"/>
                  <a:gd name="T18" fmla="+- 0 8399 8337"/>
                  <a:gd name="T19" fmla="*/ 8399 h 110"/>
                  <a:gd name="T20" fmla="+- 0 7182 7161"/>
                  <a:gd name="T21" fmla="*/ T20 w 104"/>
                  <a:gd name="T22" fmla="+- 0 8387 8337"/>
                  <a:gd name="T23" fmla="*/ 8387 h 110"/>
                  <a:gd name="T24" fmla="+- 0 7205 7161"/>
                  <a:gd name="T25" fmla="*/ T24 w 104"/>
                  <a:gd name="T26" fmla="+- 0 8382 8337"/>
                  <a:gd name="T27" fmla="*/ 8382 h 110"/>
                  <a:gd name="T28" fmla="+- 0 7230 7161"/>
                  <a:gd name="T29" fmla="*/ T28 w 104"/>
                  <a:gd name="T30" fmla="+- 0 8381 8337"/>
                  <a:gd name="T31" fmla="*/ 8381 h 110"/>
                  <a:gd name="T32" fmla="+- 0 7233 7161"/>
                  <a:gd name="T33" fmla="*/ T32 w 104"/>
                  <a:gd name="T34" fmla="+- 0 8364 8337"/>
                  <a:gd name="T35" fmla="*/ 8364 h 110"/>
                  <a:gd name="T36" fmla="+- 0 7221 7161"/>
                  <a:gd name="T37" fmla="*/ T36 w 104"/>
                  <a:gd name="T38" fmla="+- 0 8355 8337"/>
                  <a:gd name="T39" fmla="*/ 8355 h 110"/>
                  <a:gd name="T40" fmla="+- 0 7258 7161"/>
                  <a:gd name="T41" fmla="*/ T40 w 104"/>
                  <a:gd name="T42" fmla="+- 0 8355 8337"/>
                  <a:gd name="T43" fmla="*/ 8355 h 110"/>
                  <a:gd name="T44" fmla="+- 0 7261 7161"/>
                  <a:gd name="T45" fmla="*/ T44 w 104"/>
                  <a:gd name="T46" fmla="+- 0 8364 8337"/>
                  <a:gd name="T47" fmla="*/ 8364 h 110"/>
                  <a:gd name="T48" fmla="+- 0 7259 7161"/>
                  <a:gd name="T49" fmla="*/ T48 w 104"/>
                  <a:gd name="T50" fmla="+- 0 8385 8337"/>
                  <a:gd name="T51" fmla="*/ 8385 h 110"/>
                  <a:gd name="T52" fmla="+- 0 7256 7161"/>
                  <a:gd name="T53" fmla="*/ T52 w 104"/>
                  <a:gd name="T54" fmla="+- 0 8396 8337"/>
                  <a:gd name="T55" fmla="*/ 8396 h 110"/>
                  <a:gd name="T56" fmla="+- 0 7214 7161"/>
                  <a:gd name="T57" fmla="*/ T56 w 104"/>
                  <a:gd name="T58" fmla="+- 0 8396 8337"/>
                  <a:gd name="T59" fmla="*/ 8396 h 110"/>
                  <a:gd name="T60" fmla="+- 0 7197 7161"/>
                  <a:gd name="T61" fmla="*/ T60 w 104"/>
                  <a:gd name="T62" fmla="+- 0 8400 8337"/>
                  <a:gd name="T63" fmla="*/ 8400 h 110"/>
                  <a:gd name="T64" fmla="+- 0 7189 7161"/>
                  <a:gd name="T65" fmla="*/ T64 w 104"/>
                  <a:gd name="T66" fmla="+- 0 8413 8337"/>
                  <a:gd name="T67" fmla="*/ 8413 h 110"/>
                  <a:gd name="T68" fmla="+- 0 7193 7161"/>
                  <a:gd name="T69" fmla="*/ T68 w 104"/>
                  <a:gd name="T70" fmla="+- 0 8425 8337"/>
                  <a:gd name="T71" fmla="*/ 8425 h 110"/>
                  <a:gd name="T72" fmla="+- 0 7250 7161"/>
                  <a:gd name="T73" fmla="*/ T72 w 104"/>
                  <a:gd name="T74" fmla="+- 0 8425 8337"/>
                  <a:gd name="T75" fmla="*/ 8425 h 110"/>
                  <a:gd name="T76" fmla="+- 0 7250 7161"/>
                  <a:gd name="T77" fmla="*/ T76 w 104"/>
                  <a:gd name="T78" fmla="+- 0 8426 8337"/>
                  <a:gd name="T79" fmla="*/ 8426 h 110"/>
                  <a:gd name="T80" fmla="+- 0 7255 7161"/>
                  <a:gd name="T81" fmla="*/ T80 w 104"/>
                  <a:gd name="T82" fmla="+- 0 8432 8337"/>
                  <a:gd name="T83" fmla="*/ 8432 h 110"/>
                  <a:gd name="T84" fmla="+- 0 7265 7161"/>
                  <a:gd name="T85" fmla="*/ T84 w 104"/>
                  <a:gd name="T86" fmla="+- 0 8432 8337"/>
                  <a:gd name="T87" fmla="*/ 8432 h 110"/>
                  <a:gd name="T88" fmla="+- 0 7264 7161"/>
                  <a:gd name="T89" fmla="*/ T88 w 104"/>
                  <a:gd name="T90" fmla="+- 0 8437 8337"/>
                  <a:gd name="T91" fmla="*/ 8437 h 110"/>
                  <a:gd name="T92" fmla="+- 0 7218 7161"/>
                  <a:gd name="T93" fmla="*/ T92 w 104"/>
                  <a:gd name="T94" fmla="+- 0 8437 8337"/>
                  <a:gd name="T95" fmla="*/ 8437 h 110"/>
                  <a:gd name="T96" fmla="+- 0 7210 7161"/>
                  <a:gd name="T97" fmla="*/ T96 w 104"/>
                  <a:gd name="T98" fmla="+- 0 8447 8337"/>
                  <a:gd name="T99" fmla="*/ 8447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4" h="110">
                    <a:moveTo>
                      <a:pt x="49" y="110"/>
                    </a:moveTo>
                    <a:lnTo>
                      <a:pt x="30" y="110"/>
                    </a:lnTo>
                    <a:lnTo>
                      <a:pt x="9" y="103"/>
                    </a:lnTo>
                    <a:lnTo>
                      <a:pt x="0" y="84"/>
                    </a:lnTo>
                    <a:lnTo>
                      <a:pt x="6" y="62"/>
                    </a:lnTo>
                    <a:lnTo>
                      <a:pt x="21" y="50"/>
                    </a:lnTo>
                    <a:lnTo>
                      <a:pt x="44" y="45"/>
                    </a:lnTo>
                    <a:lnTo>
                      <a:pt x="69" y="44"/>
                    </a:lnTo>
                    <a:lnTo>
                      <a:pt x="72" y="27"/>
                    </a:lnTo>
                    <a:lnTo>
                      <a:pt x="60" y="18"/>
                    </a:lnTo>
                    <a:lnTo>
                      <a:pt x="97" y="18"/>
                    </a:lnTo>
                    <a:lnTo>
                      <a:pt x="100" y="27"/>
                    </a:lnTo>
                    <a:lnTo>
                      <a:pt x="98" y="48"/>
                    </a:lnTo>
                    <a:lnTo>
                      <a:pt x="95" y="59"/>
                    </a:lnTo>
                    <a:lnTo>
                      <a:pt x="53" y="59"/>
                    </a:lnTo>
                    <a:lnTo>
                      <a:pt x="36" y="63"/>
                    </a:lnTo>
                    <a:lnTo>
                      <a:pt x="28" y="76"/>
                    </a:lnTo>
                    <a:lnTo>
                      <a:pt x="32" y="88"/>
                    </a:lnTo>
                    <a:lnTo>
                      <a:pt x="89" y="88"/>
                    </a:lnTo>
                    <a:lnTo>
                      <a:pt x="89" y="89"/>
                    </a:lnTo>
                    <a:lnTo>
                      <a:pt x="94" y="95"/>
                    </a:lnTo>
                    <a:lnTo>
                      <a:pt x="104" y="95"/>
                    </a:lnTo>
                    <a:lnTo>
                      <a:pt x="103" y="100"/>
                    </a:lnTo>
                    <a:lnTo>
                      <a:pt x="57" y="100"/>
                    </a:lnTo>
                    <a:lnTo>
                      <a:pt x="49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7" name="Freeform 2379"/>
              <p:cNvSpPr>
                <a:spLocks/>
              </p:cNvSpPr>
              <p:nvPr/>
            </p:nvSpPr>
            <p:spPr bwMode="auto">
              <a:xfrm>
                <a:off x="7161" y="8337"/>
                <a:ext cx="104" cy="110"/>
              </a:xfrm>
              <a:custGeom>
                <a:avLst/>
                <a:gdLst>
                  <a:gd name="T0" fmla="+- 0 7250 7161"/>
                  <a:gd name="T1" fmla="*/ T0 w 104"/>
                  <a:gd name="T2" fmla="+- 0 8425 8337"/>
                  <a:gd name="T3" fmla="*/ 8425 h 110"/>
                  <a:gd name="T4" fmla="+- 0 7193 7161"/>
                  <a:gd name="T5" fmla="*/ T4 w 104"/>
                  <a:gd name="T6" fmla="+- 0 8425 8337"/>
                  <a:gd name="T7" fmla="*/ 8425 h 110"/>
                  <a:gd name="T8" fmla="+- 0 7217 7161"/>
                  <a:gd name="T9" fmla="*/ T8 w 104"/>
                  <a:gd name="T10" fmla="+- 0 8421 8337"/>
                  <a:gd name="T11" fmla="*/ 8421 h 110"/>
                  <a:gd name="T12" fmla="+- 0 7227 7161"/>
                  <a:gd name="T13" fmla="*/ T12 w 104"/>
                  <a:gd name="T14" fmla="+- 0 8406 8337"/>
                  <a:gd name="T15" fmla="*/ 8406 h 110"/>
                  <a:gd name="T16" fmla="+- 0 7214 7161"/>
                  <a:gd name="T17" fmla="*/ T16 w 104"/>
                  <a:gd name="T18" fmla="+- 0 8396 8337"/>
                  <a:gd name="T19" fmla="*/ 8396 h 110"/>
                  <a:gd name="T20" fmla="+- 0 7256 7161"/>
                  <a:gd name="T21" fmla="*/ T20 w 104"/>
                  <a:gd name="T22" fmla="+- 0 8396 8337"/>
                  <a:gd name="T23" fmla="*/ 8396 h 110"/>
                  <a:gd name="T24" fmla="+- 0 7252 7161"/>
                  <a:gd name="T25" fmla="*/ T24 w 104"/>
                  <a:gd name="T26" fmla="+- 0 8416 8337"/>
                  <a:gd name="T27" fmla="*/ 8416 h 110"/>
                  <a:gd name="T28" fmla="+- 0 7250 7161"/>
                  <a:gd name="T29" fmla="*/ T28 w 104"/>
                  <a:gd name="T30" fmla="+- 0 8425 8337"/>
                  <a:gd name="T31" fmla="*/ 8425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04" h="110">
                    <a:moveTo>
                      <a:pt x="89" y="88"/>
                    </a:moveTo>
                    <a:lnTo>
                      <a:pt x="32" y="88"/>
                    </a:lnTo>
                    <a:lnTo>
                      <a:pt x="56" y="84"/>
                    </a:lnTo>
                    <a:lnTo>
                      <a:pt x="66" y="69"/>
                    </a:lnTo>
                    <a:lnTo>
                      <a:pt x="53" y="59"/>
                    </a:lnTo>
                    <a:lnTo>
                      <a:pt x="95" y="59"/>
                    </a:lnTo>
                    <a:lnTo>
                      <a:pt x="91" y="79"/>
                    </a:lnTo>
                    <a:lnTo>
                      <a:pt x="89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8" name="Freeform 2380"/>
              <p:cNvSpPr>
                <a:spLocks/>
              </p:cNvSpPr>
              <p:nvPr/>
            </p:nvSpPr>
            <p:spPr bwMode="auto">
              <a:xfrm>
                <a:off x="7161" y="8337"/>
                <a:ext cx="104" cy="110"/>
              </a:xfrm>
              <a:custGeom>
                <a:avLst/>
                <a:gdLst>
                  <a:gd name="T0" fmla="+- 0 7265 7161"/>
                  <a:gd name="T1" fmla="*/ T0 w 104"/>
                  <a:gd name="T2" fmla="+- 0 8432 8337"/>
                  <a:gd name="T3" fmla="*/ 8432 h 110"/>
                  <a:gd name="T4" fmla="+- 0 7255 7161"/>
                  <a:gd name="T5" fmla="*/ T4 w 104"/>
                  <a:gd name="T6" fmla="+- 0 8432 8337"/>
                  <a:gd name="T7" fmla="*/ 8432 h 110"/>
                  <a:gd name="T8" fmla="+- 0 7265 7161"/>
                  <a:gd name="T9" fmla="*/ T8 w 104"/>
                  <a:gd name="T10" fmla="+- 0 8429 8337"/>
                  <a:gd name="T11" fmla="*/ 8429 h 110"/>
                  <a:gd name="T12" fmla="+- 0 7265 7161"/>
                  <a:gd name="T13" fmla="*/ T12 w 104"/>
                  <a:gd name="T14" fmla="+- 0 8432 8337"/>
                  <a:gd name="T15" fmla="*/ 8432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04" h="110">
                    <a:moveTo>
                      <a:pt x="104" y="95"/>
                    </a:moveTo>
                    <a:lnTo>
                      <a:pt x="94" y="95"/>
                    </a:lnTo>
                    <a:lnTo>
                      <a:pt x="104" y="92"/>
                    </a:lnTo>
                    <a:lnTo>
                      <a:pt x="104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9" name="Freeform 2381"/>
              <p:cNvSpPr>
                <a:spLocks/>
              </p:cNvSpPr>
              <p:nvPr/>
            </p:nvSpPr>
            <p:spPr bwMode="auto">
              <a:xfrm>
                <a:off x="7161" y="8337"/>
                <a:ext cx="104" cy="110"/>
              </a:xfrm>
              <a:custGeom>
                <a:avLst/>
                <a:gdLst>
                  <a:gd name="T0" fmla="+- 0 7244 7161"/>
                  <a:gd name="T1" fmla="*/ T0 w 104"/>
                  <a:gd name="T2" fmla="+- 0 8446 8337"/>
                  <a:gd name="T3" fmla="*/ 8446 h 110"/>
                  <a:gd name="T4" fmla="+- 0 7229 7161"/>
                  <a:gd name="T5" fmla="*/ T4 w 104"/>
                  <a:gd name="T6" fmla="+- 0 8438 8337"/>
                  <a:gd name="T7" fmla="*/ 8438 h 110"/>
                  <a:gd name="T8" fmla="+- 0 7218 7161"/>
                  <a:gd name="T9" fmla="*/ T8 w 104"/>
                  <a:gd name="T10" fmla="+- 0 8437 8337"/>
                  <a:gd name="T11" fmla="*/ 8437 h 110"/>
                  <a:gd name="T12" fmla="+- 0 7264 7161"/>
                  <a:gd name="T13" fmla="*/ T12 w 104"/>
                  <a:gd name="T14" fmla="+- 0 8437 8337"/>
                  <a:gd name="T15" fmla="*/ 8437 h 110"/>
                  <a:gd name="T16" fmla="+- 0 7264 7161"/>
                  <a:gd name="T17" fmla="*/ T16 w 104"/>
                  <a:gd name="T18" fmla="+- 0 8444 8337"/>
                  <a:gd name="T19" fmla="*/ 8444 h 110"/>
                  <a:gd name="T20" fmla="+- 0 7244 7161"/>
                  <a:gd name="T21" fmla="*/ T20 w 104"/>
                  <a:gd name="T22" fmla="+- 0 8446 8337"/>
                  <a:gd name="T23" fmla="*/ 8446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4" h="110">
                    <a:moveTo>
                      <a:pt x="83" y="109"/>
                    </a:moveTo>
                    <a:lnTo>
                      <a:pt x="68" y="101"/>
                    </a:lnTo>
                    <a:lnTo>
                      <a:pt x="57" y="100"/>
                    </a:lnTo>
                    <a:lnTo>
                      <a:pt x="103" y="100"/>
                    </a:lnTo>
                    <a:lnTo>
                      <a:pt x="103" y="107"/>
                    </a:lnTo>
                    <a:lnTo>
                      <a:pt x="83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4" name="Group 2382"/>
            <p:cNvGrpSpPr>
              <a:grpSpLocks/>
            </p:cNvGrpSpPr>
            <p:nvPr/>
          </p:nvGrpSpPr>
          <p:grpSpPr bwMode="auto">
            <a:xfrm>
              <a:off x="7274" y="8338"/>
              <a:ext cx="165" cy="108"/>
              <a:chOff x="7274" y="8338"/>
              <a:chExt cx="165" cy="108"/>
            </a:xfrm>
          </p:grpSpPr>
          <p:sp>
            <p:nvSpPr>
              <p:cNvPr id="2480" name="Freeform 2383"/>
              <p:cNvSpPr>
                <a:spLocks/>
              </p:cNvSpPr>
              <p:nvPr/>
            </p:nvSpPr>
            <p:spPr bwMode="auto">
              <a:xfrm>
                <a:off x="7274" y="8338"/>
                <a:ext cx="165" cy="108"/>
              </a:xfrm>
              <a:custGeom>
                <a:avLst/>
                <a:gdLst>
                  <a:gd name="T0" fmla="+- 0 7377 7274"/>
                  <a:gd name="T1" fmla="*/ T0 w 165"/>
                  <a:gd name="T2" fmla="+- 0 8358 8338"/>
                  <a:gd name="T3" fmla="*/ 8358 h 108"/>
                  <a:gd name="T4" fmla="+- 0 7318 7274"/>
                  <a:gd name="T5" fmla="*/ T4 w 165"/>
                  <a:gd name="T6" fmla="+- 0 8358 8338"/>
                  <a:gd name="T7" fmla="*/ 8358 h 108"/>
                  <a:gd name="T8" fmla="+- 0 7325 7274"/>
                  <a:gd name="T9" fmla="*/ T8 w 165"/>
                  <a:gd name="T10" fmla="+- 0 8347 8338"/>
                  <a:gd name="T11" fmla="*/ 8347 h 108"/>
                  <a:gd name="T12" fmla="+- 0 7333 7274"/>
                  <a:gd name="T13" fmla="*/ T12 w 165"/>
                  <a:gd name="T14" fmla="+- 0 8338 8338"/>
                  <a:gd name="T15" fmla="*/ 8338 h 108"/>
                  <a:gd name="T16" fmla="+- 0 7366 7274"/>
                  <a:gd name="T17" fmla="*/ T16 w 165"/>
                  <a:gd name="T18" fmla="+- 0 8338 8338"/>
                  <a:gd name="T19" fmla="*/ 8338 h 108"/>
                  <a:gd name="T20" fmla="+- 0 7375 7274"/>
                  <a:gd name="T21" fmla="*/ T20 w 165"/>
                  <a:gd name="T22" fmla="+- 0 8346 8338"/>
                  <a:gd name="T23" fmla="*/ 8346 h 108"/>
                  <a:gd name="T24" fmla="+- 0 7377 7274"/>
                  <a:gd name="T25" fmla="*/ T24 w 165"/>
                  <a:gd name="T26" fmla="+- 0 8358 8338"/>
                  <a:gd name="T27" fmla="*/ 8358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5" h="108">
                    <a:moveTo>
                      <a:pt x="103" y="20"/>
                    </a:moveTo>
                    <a:lnTo>
                      <a:pt x="44" y="20"/>
                    </a:lnTo>
                    <a:lnTo>
                      <a:pt x="51" y="9"/>
                    </a:lnTo>
                    <a:lnTo>
                      <a:pt x="59" y="0"/>
                    </a:lnTo>
                    <a:lnTo>
                      <a:pt x="92" y="0"/>
                    </a:lnTo>
                    <a:lnTo>
                      <a:pt x="101" y="8"/>
                    </a:lnTo>
                    <a:lnTo>
                      <a:pt x="10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1" name="Freeform 2384"/>
              <p:cNvSpPr>
                <a:spLocks/>
              </p:cNvSpPr>
              <p:nvPr/>
            </p:nvSpPr>
            <p:spPr bwMode="auto">
              <a:xfrm>
                <a:off x="7274" y="8338"/>
                <a:ext cx="165" cy="108"/>
              </a:xfrm>
              <a:custGeom>
                <a:avLst/>
                <a:gdLst>
                  <a:gd name="T0" fmla="+- 0 7397 7274"/>
                  <a:gd name="T1" fmla="*/ T0 w 165"/>
                  <a:gd name="T2" fmla="+- 0 8360 8338"/>
                  <a:gd name="T3" fmla="*/ 8360 h 108"/>
                  <a:gd name="T4" fmla="+- 0 7378 7274"/>
                  <a:gd name="T5" fmla="*/ T4 w 165"/>
                  <a:gd name="T6" fmla="+- 0 8360 8338"/>
                  <a:gd name="T7" fmla="*/ 8360 h 108"/>
                  <a:gd name="T8" fmla="+- 0 7390 7274"/>
                  <a:gd name="T9" fmla="*/ T8 w 165"/>
                  <a:gd name="T10" fmla="+- 0 8345 8338"/>
                  <a:gd name="T11" fmla="*/ 8345 h 108"/>
                  <a:gd name="T12" fmla="+- 0 7410 7274"/>
                  <a:gd name="T13" fmla="*/ T12 w 165"/>
                  <a:gd name="T14" fmla="+- 0 8338 8338"/>
                  <a:gd name="T15" fmla="*/ 8338 h 108"/>
                  <a:gd name="T16" fmla="+- 0 7412 7274"/>
                  <a:gd name="T17" fmla="*/ T16 w 165"/>
                  <a:gd name="T18" fmla="+- 0 8338 8338"/>
                  <a:gd name="T19" fmla="*/ 8338 h 108"/>
                  <a:gd name="T20" fmla="+- 0 7429 7274"/>
                  <a:gd name="T21" fmla="*/ T20 w 165"/>
                  <a:gd name="T22" fmla="+- 0 8342 8338"/>
                  <a:gd name="T23" fmla="*/ 8342 h 108"/>
                  <a:gd name="T24" fmla="+- 0 7437 7274"/>
                  <a:gd name="T25" fmla="*/ T24 w 165"/>
                  <a:gd name="T26" fmla="+- 0 8353 8338"/>
                  <a:gd name="T27" fmla="*/ 8353 h 108"/>
                  <a:gd name="T28" fmla="+- 0 7438 7274"/>
                  <a:gd name="T29" fmla="*/ T28 w 165"/>
                  <a:gd name="T30" fmla="+- 0 8359 8338"/>
                  <a:gd name="T31" fmla="*/ 8359 h 108"/>
                  <a:gd name="T32" fmla="+- 0 7402 7274"/>
                  <a:gd name="T33" fmla="*/ T32 w 165"/>
                  <a:gd name="T34" fmla="+- 0 8359 8338"/>
                  <a:gd name="T35" fmla="*/ 8359 h 108"/>
                  <a:gd name="T36" fmla="+- 0 7397 7274"/>
                  <a:gd name="T37" fmla="*/ T36 w 165"/>
                  <a:gd name="T38" fmla="+- 0 8360 8338"/>
                  <a:gd name="T39" fmla="*/ 8360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65" h="108">
                    <a:moveTo>
                      <a:pt x="123" y="22"/>
                    </a:moveTo>
                    <a:lnTo>
                      <a:pt x="104" y="22"/>
                    </a:lnTo>
                    <a:lnTo>
                      <a:pt x="116" y="7"/>
                    </a:lnTo>
                    <a:lnTo>
                      <a:pt x="136" y="0"/>
                    </a:lnTo>
                    <a:lnTo>
                      <a:pt x="138" y="0"/>
                    </a:lnTo>
                    <a:lnTo>
                      <a:pt x="155" y="4"/>
                    </a:lnTo>
                    <a:lnTo>
                      <a:pt x="163" y="15"/>
                    </a:lnTo>
                    <a:lnTo>
                      <a:pt x="164" y="21"/>
                    </a:lnTo>
                    <a:lnTo>
                      <a:pt x="128" y="21"/>
                    </a:lnTo>
                    <a:lnTo>
                      <a:pt x="12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2" name="Freeform 2385"/>
              <p:cNvSpPr>
                <a:spLocks/>
              </p:cNvSpPr>
              <p:nvPr/>
            </p:nvSpPr>
            <p:spPr bwMode="auto">
              <a:xfrm>
                <a:off x="7274" y="8338"/>
                <a:ext cx="165" cy="108"/>
              </a:xfrm>
              <a:custGeom>
                <a:avLst/>
                <a:gdLst>
                  <a:gd name="T0" fmla="+- 0 7274 7274"/>
                  <a:gd name="T1" fmla="*/ T0 w 165"/>
                  <a:gd name="T2" fmla="+- 0 8445 8338"/>
                  <a:gd name="T3" fmla="*/ 8445 h 108"/>
                  <a:gd name="T4" fmla="+- 0 7294 7274"/>
                  <a:gd name="T5" fmla="*/ T4 w 165"/>
                  <a:gd name="T6" fmla="+- 0 8340 8338"/>
                  <a:gd name="T7" fmla="*/ 8340 h 108"/>
                  <a:gd name="T8" fmla="+- 0 7321 7274"/>
                  <a:gd name="T9" fmla="*/ T8 w 165"/>
                  <a:gd name="T10" fmla="+- 0 8340 8338"/>
                  <a:gd name="T11" fmla="*/ 8340 h 108"/>
                  <a:gd name="T12" fmla="+- 0 7320 7274"/>
                  <a:gd name="T13" fmla="*/ T12 w 165"/>
                  <a:gd name="T14" fmla="+- 0 8346 8338"/>
                  <a:gd name="T15" fmla="*/ 8346 h 108"/>
                  <a:gd name="T16" fmla="+- 0 7317 7274"/>
                  <a:gd name="T17" fmla="*/ T16 w 165"/>
                  <a:gd name="T18" fmla="+- 0 8353 8338"/>
                  <a:gd name="T19" fmla="*/ 8353 h 108"/>
                  <a:gd name="T20" fmla="+- 0 7318 7274"/>
                  <a:gd name="T21" fmla="*/ T20 w 165"/>
                  <a:gd name="T22" fmla="+- 0 8358 8338"/>
                  <a:gd name="T23" fmla="*/ 8358 h 108"/>
                  <a:gd name="T24" fmla="+- 0 7377 7274"/>
                  <a:gd name="T25" fmla="*/ T24 w 165"/>
                  <a:gd name="T26" fmla="+- 0 8358 8338"/>
                  <a:gd name="T27" fmla="*/ 8358 h 108"/>
                  <a:gd name="T28" fmla="+- 0 7377 7274"/>
                  <a:gd name="T29" fmla="*/ T28 w 165"/>
                  <a:gd name="T30" fmla="+- 0 8359 8338"/>
                  <a:gd name="T31" fmla="*/ 8359 h 108"/>
                  <a:gd name="T32" fmla="+- 0 7339 7274"/>
                  <a:gd name="T33" fmla="*/ T32 w 165"/>
                  <a:gd name="T34" fmla="+- 0 8359 8338"/>
                  <a:gd name="T35" fmla="*/ 8359 h 108"/>
                  <a:gd name="T36" fmla="+- 0 7323 7274"/>
                  <a:gd name="T37" fmla="*/ T36 w 165"/>
                  <a:gd name="T38" fmla="+- 0 8365 8338"/>
                  <a:gd name="T39" fmla="*/ 8365 h 108"/>
                  <a:gd name="T40" fmla="+- 0 7315 7274"/>
                  <a:gd name="T41" fmla="*/ T40 w 165"/>
                  <a:gd name="T42" fmla="+- 0 8382 8338"/>
                  <a:gd name="T43" fmla="*/ 8382 h 108"/>
                  <a:gd name="T44" fmla="+- 0 7310 7274"/>
                  <a:gd name="T45" fmla="*/ T44 w 165"/>
                  <a:gd name="T46" fmla="+- 0 8402 8338"/>
                  <a:gd name="T47" fmla="*/ 8402 h 108"/>
                  <a:gd name="T48" fmla="+- 0 7306 7274"/>
                  <a:gd name="T49" fmla="*/ T48 w 165"/>
                  <a:gd name="T50" fmla="+- 0 8423 8338"/>
                  <a:gd name="T51" fmla="*/ 8423 h 108"/>
                  <a:gd name="T52" fmla="+- 0 7302 7274"/>
                  <a:gd name="T53" fmla="*/ T52 w 165"/>
                  <a:gd name="T54" fmla="+- 0 8443 8338"/>
                  <a:gd name="T55" fmla="*/ 8443 h 108"/>
                  <a:gd name="T56" fmla="+- 0 7274 7274"/>
                  <a:gd name="T57" fmla="*/ T56 w 165"/>
                  <a:gd name="T58" fmla="+- 0 8445 8338"/>
                  <a:gd name="T59" fmla="*/ 8445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65" h="108">
                    <a:moveTo>
                      <a:pt x="0" y="107"/>
                    </a:moveTo>
                    <a:lnTo>
                      <a:pt x="20" y="2"/>
                    </a:lnTo>
                    <a:lnTo>
                      <a:pt x="47" y="2"/>
                    </a:lnTo>
                    <a:lnTo>
                      <a:pt x="46" y="8"/>
                    </a:lnTo>
                    <a:lnTo>
                      <a:pt x="43" y="15"/>
                    </a:lnTo>
                    <a:lnTo>
                      <a:pt x="44" y="20"/>
                    </a:lnTo>
                    <a:lnTo>
                      <a:pt x="103" y="20"/>
                    </a:lnTo>
                    <a:lnTo>
                      <a:pt x="103" y="21"/>
                    </a:lnTo>
                    <a:lnTo>
                      <a:pt x="65" y="21"/>
                    </a:lnTo>
                    <a:lnTo>
                      <a:pt x="49" y="27"/>
                    </a:lnTo>
                    <a:lnTo>
                      <a:pt x="41" y="44"/>
                    </a:lnTo>
                    <a:lnTo>
                      <a:pt x="36" y="64"/>
                    </a:lnTo>
                    <a:lnTo>
                      <a:pt x="32" y="85"/>
                    </a:lnTo>
                    <a:lnTo>
                      <a:pt x="28" y="105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3" name="Freeform 2386"/>
              <p:cNvSpPr>
                <a:spLocks/>
              </p:cNvSpPr>
              <p:nvPr/>
            </p:nvSpPr>
            <p:spPr bwMode="auto">
              <a:xfrm>
                <a:off x="7274" y="8338"/>
                <a:ext cx="165" cy="108"/>
              </a:xfrm>
              <a:custGeom>
                <a:avLst/>
                <a:gdLst>
                  <a:gd name="T0" fmla="+- 0 7336 7274"/>
                  <a:gd name="T1" fmla="*/ T0 w 165"/>
                  <a:gd name="T2" fmla="+- 0 8445 8338"/>
                  <a:gd name="T3" fmla="*/ 8445 h 108"/>
                  <a:gd name="T4" fmla="+- 0 7350 7274"/>
                  <a:gd name="T5" fmla="*/ T4 w 165"/>
                  <a:gd name="T6" fmla="+- 0 8370 8338"/>
                  <a:gd name="T7" fmla="*/ 8370 h 108"/>
                  <a:gd name="T8" fmla="+- 0 7339 7274"/>
                  <a:gd name="T9" fmla="*/ T8 w 165"/>
                  <a:gd name="T10" fmla="+- 0 8359 8338"/>
                  <a:gd name="T11" fmla="*/ 8359 h 108"/>
                  <a:gd name="T12" fmla="+- 0 7377 7274"/>
                  <a:gd name="T13" fmla="*/ T12 w 165"/>
                  <a:gd name="T14" fmla="+- 0 8359 8338"/>
                  <a:gd name="T15" fmla="*/ 8359 h 108"/>
                  <a:gd name="T16" fmla="+- 0 7378 7274"/>
                  <a:gd name="T17" fmla="*/ T16 w 165"/>
                  <a:gd name="T18" fmla="+- 0 8360 8338"/>
                  <a:gd name="T19" fmla="*/ 8360 h 108"/>
                  <a:gd name="T20" fmla="+- 0 7397 7274"/>
                  <a:gd name="T21" fmla="*/ T20 w 165"/>
                  <a:gd name="T22" fmla="+- 0 8360 8338"/>
                  <a:gd name="T23" fmla="*/ 8360 h 108"/>
                  <a:gd name="T24" fmla="+- 0 7387 7274"/>
                  <a:gd name="T25" fmla="*/ T24 w 165"/>
                  <a:gd name="T26" fmla="+- 0 8364 8338"/>
                  <a:gd name="T27" fmla="*/ 8364 h 108"/>
                  <a:gd name="T28" fmla="+- 0 7378 7274"/>
                  <a:gd name="T29" fmla="*/ T28 w 165"/>
                  <a:gd name="T30" fmla="+- 0 8385 8338"/>
                  <a:gd name="T31" fmla="*/ 8385 h 108"/>
                  <a:gd name="T32" fmla="+- 0 7372 7274"/>
                  <a:gd name="T33" fmla="*/ T32 w 165"/>
                  <a:gd name="T34" fmla="+- 0 8405 8338"/>
                  <a:gd name="T35" fmla="*/ 8405 h 108"/>
                  <a:gd name="T36" fmla="+- 0 7368 7274"/>
                  <a:gd name="T37" fmla="*/ T36 w 165"/>
                  <a:gd name="T38" fmla="+- 0 8424 8338"/>
                  <a:gd name="T39" fmla="*/ 8424 h 108"/>
                  <a:gd name="T40" fmla="+- 0 7364 7274"/>
                  <a:gd name="T41" fmla="*/ T40 w 165"/>
                  <a:gd name="T42" fmla="+- 0 8441 8338"/>
                  <a:gd name="T43" fmla="*/ 8441 h 108"/>
                  <a:gd name="T44" fmla="+- 0 7336 7274"/>
                  <a:gd name="T45" fmla="*/ T44 w 165"/>
                  <a:gd name="T46" fmla="+- 0 8445 8338"/>
                  <a:gd name="T47" fmla="*/ 8445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65" h="108">
                    <a:moveTo>
                      <a:pt x="62" y="107"/>
                    </a:moveTo>
                    <a:lnTo>
                      <a:pt x="76" y="32"/>
                    </a:lnTo>
                    <a:lnTo>
                      <a:pt x="65" y="21"/>
                    </a:lnTo>
                    <a:lnTo>
                      <a:pt x="103" y="21"/>
                    </a:lnTo>
                    <a:lnTo>
                      <a:pt x="104" y="22"/>
                    </a:lnTo>
                    <a:lnTo>
                      <a:pt x="123" y="22"/>
                    </a:lnTo>
                    <a:lnTo>
                      <a:pt x="113" y="26"/>
                    </a:lnTo>
                    <a:lnTo>
                      <a:pt x="104" y="47"/>
                    </a:lnTo>
                    <a:lnTo>
                      <a:pt x="98" y="67"/>
                    </a:lnTo>
                    <a:lnTo>
                      <a:pt x="94" y="86"/>
                    </a:lnTo>
                    <a:lnTo>
                      <a:pt x="90" y="103"/>
                    </a:lnTo>
                    <a:lnTo>
                      <a:pt x="62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4" name="Freeform 2387"/>
              <p:cNvSpPr>
                <a:spLocks/>
              </p:cNvSpPr>
              <p:nvPr/>
            </p:nvSpPr>
            <p:spPr bwMode="auto">
              <a:xfrm>
                <a:off x="7274" y="8338"/>
                <a:ext cx="165" cy="108"/>
              </a:xfrm>
              <a:custGeom>
                <a:avLst/>
                <a:gdLst>
                  <a:gd name="T0" fmla="+- 0 7398 7274"/>
                  <a:gd name="T1" fmla="*/ T0 w 165"/>
                  <a:gd name="T2" fmla="+- 0 8445 8338"/>
                  <a:gd name="T3" fmla="*/ 8445 h 108"/>
                  <a:gd name="T4" fmla="+- 0 7412 7274"/>
                  <a:gd name="T5" fmla="*/ T4 w 165"/>
                  <a:gd name="T6" fmla="+- 0 8370 8338"/>
                  <a:gd name="T7" fmla="*/ 8370 h 108"/>
                  <a:gd name="T8" fmla="+- 0 7402 7274"/>
                  <a:gd name="T9" fmla="*/ T8 w 165"/>
                  <a:gd name="T10" fmla="+- 0 8359 8338"/>
                  <a:gd name="T11" fmla="*/ 8359 h 108"/>
                  <a:gd name="T12" fmla="+- 0 7438 7274"/>
                  <a:gd name="T13" fmla="*/ T12 w 165"/>
                  <a:gd name="T14" fmla="+- 0 8359 8338"/>
                  <a:gd name="T15" fmla="*/ 8359 h 108"/>
                  <a:gd name="T16" fmla="+- 0 7439 7274"/>
                  <a:gd name="T17" fmla="*/ T16 w 165"/>
                  <a:gd name="T18" fmla="+- 0 8370 8338"/>
                  <a:gd name="T19" fmla="*/ 8370 h 108"/>
                  <a:gd name="T20" fmla="+- 0 7437 7274"/>
                  <a:gd name="T21" fmla="*/ T20 w 165"/>
                  <a:gd name="T22" fmla="+- 0 8389 8338"/>
                  <a:gd name="T23" fmla="*/ 8389 h 108"/>
                  <a:gd name="T24" fmla="+- 0 7432 7274"/>
                  <a:gd name="T25" fmla="*/ T24 w 165"/>
                  <a:gd name="T26" fmla="+- 0 8410 8338"/>
                  <a:gd name="T27" fmla="*/ 8410 h 108"/>
                  <a:gd name="T28" fmla="+- 0 7428 7274"/>
                  <a:gd name="T29" fmla="*/ T28 w 165"/>
                  <a:gd name="T30" fmla="+- 0 8430 8338"/>
                  <a:gd name="T31" fmla="*/ 8430 h 108"/>
                  <a:gd name="T32" fmla="+- 0 7398 7274"/>
                  <a:gd name="T33" fmla="*/ T32 w 165"/>
                  <a:gd name="T34" fmla="+- 0 8445 8338"/>
                  <a:gd name="T35" fmla="*/ 8445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65" h="108">
                    <a:moveTo>
                      <a:pt x="124" y="107"/>
                    </a:moveTo>
                    <a:lnTo>
                      <a:pt x="138" y="32"/>
                    </a:lnTo>
                    <a:lnTo>
                      <a:pt x="128" y="21"/>
                    </a:lnTo>
                    <a:lnTo>
                      <a:pt x="164" y="21"/>
                    </a:lnTo>
                    <a:lnTo>
                      <a:pt x="165" y="32"/>
                    </a:lnTo>
                    <a:lnTo>
                      <a:pt x="163" y="51"/>
                    </a:lnTo>
                    <a:lnTo>
                      <a:pt x="158" y="72"/>
                    </a:lnTo>
                    <a:lnTo>
                      <a:pt x="154" y="92"/>
                    </a:lnTo>
                    <a:lnTo>
                      <a:pt x="124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5" name="Group 2388"/>
            <p:cNvGrpSpPr>
              <a:grpSpLocks/>
            </p:cNvGrpSpPr>
            <p:nvPr/>
          </p:nvGrpSpPr>
          <p:grpSpPr bwMode="auto">
            <a:xfrm>
              <a:off x="366" y="10503"/>
              <a:ext cx="11604" cy="471"/>
              <a:chOff x="366" y="10503"/>
              <a:chExt cx="11604" cy="471"/>
            </a:xfrm>
          </p:grpSpPr>
          <p:sp>
            <p:nvSpPr>
              <p:cNvPr id="2479" name="Freeform 2389"/>
              <p:cNvSpPr>
                <a:spLocks/>
              </p:cNvSpPr>
              <p:nvPr/>
            </p:nvSpPr>
            <p:spPr bwMode="auto">
              <a:xfrm>
                <a:off x="366" y="10503"/>
                <a:ext cx="11604" cy="471"/>
              </a:xfrm>
              <a:custGeom>
                <a:avLst/>
                <a:gdLst>
                  <a:gd name="T0" fmla="+- 0 11960 366"/>
                  <a:gd name="T1" fmla="*/ T0 w 11604"/>
                  <a:gd name="T2" fmla="+- 0 10974 10503"/>
                  <a:gd name="T3" fmla="*/ 10974 h 471"/>
                  <a:gd name="T4" fmla="+- 0 376 366"/>
                  <a:gd name="T5" fmla="*/ T4 w 11604"/>
                  <a:gd name="T6" fmla="+- 0 10974 10503"/>
                  <a:gd name="T7" fmla="*/ 10974 h 471"/>
                  <a:gd name="T8" fmla="+- 0 366 366"/>
                  <a:gd name="T9" fmla="*/ T8 w 11604"/>
                  <a:gd name="T10" fmla="+- 0 10964 10503"/>
                  <a:gd name="T11" fmla="*/ 10964 h 471"/>
                  <a:gd name="T12" fmla="+- 0 366 366"/>
                  <a:gd name="T13" fmla="*/ T12 w 11604"/>
                  <a:gd name="T14" fmla="+- 0 10513 10503"/>
                  <a:gd name="T15" fmla="*/ 10513 h 471"/>
                  <a:gd name="T16" fmla="+- 0 376 366"/>
                  <a:gd name="T17" fmla="*/ T16 w 11604"/>
                  <a:gd name="T18" fmla="+- 0 10503 10503"/>
                  <a:gd name="T19" fmla="*/ 10503 h 471"/>
                  <a:gd name="T20" fmla="+- 0 11960 366"/>
                  <a:gd name="T21" fmla="*/ T20 w 11604"/>
                  <a:gd name="T22" fmla="+- 0 10503 10503"/>
                  <a:gd name="T23" fmla="*/ 10503 h 471"/>
                  <a:gd name="T24" fmla="+- 0 11970 366"/>
                  <a:gd name="T25" fmla="*/ T24 w 11604"/>
                  <a:gd name="T26" fmla="+- 0 10513 10503"/>
                  <a:gd name="T27" fmla="*/ 10513 h 471"/>
                  <a:gd name="T28" fmla="+- 0 11970 366"/>
                  <a:gd name="T29" fmla="*/ T28 w 11604"/>
                  <a:gd name="T30" fmla="+- 0 10964 10503"/>
                  <a:gd name="T31" fmla="*/ 10964 h 471"/>
                  <a:gd name="T32" fmla="+- 0 11960 366"/>
                  <a:gd name="T33" fmla="*/ T32 w 11604"/>
                  <a:gd name="T34" fmla="+- 0 10974 10503"/>
                  <a:gd name="T35" fmla="*/ 10974 h 4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604" h="471">
                    <a:moveTo>
                      <a:pt x="11594" y="471"/>
                    </a:moveTo>
                    <a:lnTo>
                      <a:pt x="10" y="471"/>
                    </a:lnTo>
                    <a:lnTo>
                      <a:pt x="0" y="46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1594" y="0"/>
                    </a:lnTo>
                    <a:lnTo>
                      <a:pt x="11604" y="10"/>
                    </a:lnTo>
                    <a:lnTo>
                      <a:pt x="11604" y="461"/>
                    </a:lnTo>
                    <a:lnTo>
                      <a:pt x="11594" y="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6" name="Group 2390"/>
            <p:cNvGrpSpPr>
              <a:grpSpLocks/>
            </p:cNvGrpSpPr>
            <p:nvPr/>
          </p:nvGrpSpPr>
          <p:grpSpPr bwMode="auto">
            <a:xfrm>
              <a:off x="366" y="10503"/>
              <a:ext cx="11604" cy="471"/>
              <a:chOff x="366" y="10503"/>
              <a:chExt cx="11604" cy="471"/>
            </a:xfrm>
          </p:grpSpPr>
          <p:sp>
            <p:nvSpPr>
              <p:cNvPr id="2478" name="Freeform 2391"/>
              <p:cNvSpPr>
                <a:spLocks/>
              </p:cNvSpPr>
              <p:nvPr/>
            </p:nvSpPr>
            <p:spPr bwMode="auto">
              <a:xfrm>
                <a:off x="366" y="10503"/>
                <a:ext cx="11604" cy="471"/>
              </a:xfrm>
              <a:custGeom>
                <a:avLst/>
                <a:gdLst>
                  <a:gd name="T0" fmla="+- 0 366 366"/>
                  <a:gd name="T1" fmla="*/ T0 w 11604"/>
                  <a:gd name="T2" fmla="+- 0 10526 10503"/>
                  <a:gd name="T3" fmla="*/ 10526 h 471"/>
                  <a:gd name="T4" fmla="+- 0 366 366"/>
                  <a:gd name="T5" fmla="*/ T4 w 11604"/>
                  <a:gd name="T6" fmla="+- 0 10513 10503"/>
                  <a:gd name="T7" fmla="*/ 10513 h 471"/>
                  <a:gd name="T8" fmla="+- 0 376 366"/>
                  <a:gd name="T9" fmla="*/ T8 w 11604"/>
                  <a:gd name="T10" fmla="+- 0 10503 10503"/>
                  <a:gd name="T11" fmla="*/ 10503 h 471"/>
                  <a:gd name="T12" fmla="+- 0 389 366"/>
                  <a:gd name="T13" fmla="*/ T12 w 11604"/>
                  <a:gd name="T14" fmla="+- 0 10503 10503"/>
                  <a:gd name="T15" fmla="*/ 10503 h 471"/>
                  <a:gd name="T16" fmla="+- 0 11947 366"/>
                  <a:gd name="T17" fmla="*/ T16 w 11604"/>
                  <a:gd name="T18" fmla="+- 0 10503 10503"/>
                  <a:gd name="T19" fmla="*/ 10503 h 471"/>
                  <a:gd name="T20" fmla="+- 0 11960 366"/>
                  <a:gd name="T21" fmla="*/ T20 w 11604"/>
                  <a:gd name="T22" fmla="+- 0 10503 10503"/>
                  <a:gd name="T23" fmla="*/ 10503 h 471"/>
                  <a:gd name="T24" fmla="+- 0 11970 366"/>
                  <a:gd name="T25" fmla="*/ T24 w 11604"/>
                  <a:gd name="T26" fmla="+- 0 10513 10503"/>
                  <a:gd name="T27" fmla="*/ 10513 h 471"/>
                  <a:gd name="T28" fmla="+- 0 11970 366"/>
                  <a:gd name="T29" fmla="*/ T28 w 11604"/>
                  <a:gd name="T30" fmla="+- 0 10526 10503"/>
                  <a:gd name="T31" fmla="*/ 10526 h 471"/>
                  <a:gd name="T32" fmla="+- 0 11970 366"/>
                  <a:gd name="T33" fmla="*/ T32 w 11604"/>
                  <a:gd name="T34" fmla="+- 0 10951 10503"/>
                  <a:gd name="T35" fmla="*/ 10951 h 471"/>
                  <a:gd name="T36" fmla="+- 0 11970 366"/>
                  <a:gd name="T37" fmla="*/ T36 w 11604"/>
                  <a:gd name="T38" fmla="+- 0 10964 10503"/>
                  <a:gd name="T39" fmla="*/ 10964 h 471"/>
                  <a:gd name="T40" fmla="+- 0 11960 366"/>
                  <a:gd name="T41" fmla="*/ T40 w 11604"/>
                  <a:gd name="T42" fmla="+- 0 10974 10503"/>
                  <a:gd name="T43" fmla="*/ 10974 h 471"/>
                  <a:gd name="T44" fmla="+- 0 11947 366"/>
                  <a:gd name="T45" fmla="*/ T44 w 11604"/>
                  <a:gd name="T46" fmla="+- 0 10974 10503"/>
                  <a:gd name="T47" fmla="*/ 10974 h 471"/>
                  <a:gd name="T48" fmla="+- 0 389 366"/>
                  <a:gd name="T49" fmla="*/ T48 w 11604"/>
                  <a:gd name="T50" fmla="+- 0 10974 10503"/>
                  <a:gd name="T51" fmla="*/ 10974 h 471"/>
                  <a:gd name="T52" fmla="+- 0 376 366"/>
                  <a:gd name="T53" fmla="*/ T52 w 11604"/>
                  <a:gd name="T54" fmla="+- 0 10974 10503"/>
                  <a:gd name="T55" fmla="*/ 10974 h 471"/>
                  <a:gd name="T56" fmla="+- 0 366 366"/>
                  <a:gd name="T57" fmla="*/ T56 w 11604"/>
                  <a:gd name="T58" fmla="+- 0 10964 10503"/>
                  <a:gd name="T59" fmla="*/ 10964 h 471"/>
                  <a:gd name="T60" fmla="+- 0 366 366"/>
                  <a:gd name="T61" fmla="*/ T60 w 11604"/>
                  <a:gd name="T62" fmla="+- 0 10951 10503"/>
                  <a:gd name="T63" fmla="*/ 10951 h 471"/>
                  <a:gd name="T64" fmla="+- 0 366 366"/>
                  <a:gd name="T65" fmla="*/ T64 w 11604"/>
                  <a:gd name="T66" fmla="+- 0 10526 10503"/>
                  <a:gd name="T67" fmla="*/ 10526 h 4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1604" h="471">
                    <a:moveTo>
                      <a:pt x="0" y="23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11581" y="0"/>
                    </a:lnTo>
                    <a:lnTo>
                      <a:pt x="11594" y="0"/>
                    </a:lnTo>
                    <a:lnTo>
                      <a:pt x="11604" y="10"/>
                    </a:lnTo>
                    <a:lnTo>
                      <a:pt x="11604" y="23"/>
                    </a:lnTo>
                    <a:lnTo>
                      <a:pt x="11604" y="448"/>
                    </a:lnTo>
                    <a:lnTo>
                      <a:pt x="11604" y="461"/>
                    </a:lnTo>
                    <a:lnTo>
                      <a:pt x="11594" y="471"/>
                    </a:lnTo>
                    <a:lnTo>
                      <a:pt x="11581" y="471"/>
                    </a:lnTo>
                    <a:lnTo>
                      <a:pt x="23" y="471"/>
                    </a:lnTo>
                    <a:lnTo>
                      <a:pt x="10" y="471"/>
                    </a:lnTo>
                    <a:lnTo>
                      <a:pt x="0" y="461"/>
                    </a:lnTo>
                    <a:lnTo>
                      <a:pt x="0" y="448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28575">
                <a:solidFill>
                  <a:srgbClr val="1CF3F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7" name="Group 2392"/>
            <p:cNvGrpSpPr>
              <a:grpSpLocks/>
            </p:cNvGrpSpPr>
            <p:nvPr/>
          </p:nvGrpSpPr>
          <p:grpSpPr bwMode="auto">
            <a:xfrm>
              <a:off x="5453" y="10644"/>
              <a:ext cx="135" cy="138"/>
              <a:chOff x="5453" y="10644"/>
              <a:chExt cx="135" cy="138"/>
            </a:xfrm>
          </p:grpSpPr>
          <p:sp>
            <p:nvSpPr>
              <p:cNvPr id="2475" name="Freeform 2393"/>
              <p:cNvSpPr>
                <a:spLocks/>
              </p:cNvSpPr>
              <p:nvPr/>
            </p:nvSpPr>
            <p:spPr bwMode="auto">
              <a:xfrm>
                <a:off x="5453" y="10644"/>
                <a:ext cx="135" cy="138"/>
              </a:xfrm>
              <a:custGeom>
                <a:avLst/>
                <a:gdLst>
                  <a:gd name="T0" fmla="+- 0 5529 5453"/>
                  <a:gd name="T1" fmla="*/ T0 w 135"/>
                  <a:gd name="T2" fmla="+- 0 10781 10644"/>
                  <a:gd name="T3" fmla="*/ 10781 h 138"/>
                  <a:gd name="T4" fmla="+- 0 5470 5453"/>
                  <a:gd name="T5" fmla="*/ T4 w 135"/>
                  <a:gd name="T6" fmla="+- 0 10763 10644"/>
                  <a:gd name="T7" fmla="*/ 10763 h 138"/>
                  <a:gd name="T8" fmla="+- 0 5453 5453"/>
                  <a:gd name="T9" fmla="*/ T8 w 135"/>
                  <a:gd name="T10" fmla="+- 0 10715 10644"/>
                  <a:gd name="T11" fmla="*/ 10715 h 138"/>
                  <a:gd name="T12" fmla="+- 0 5455 5453"/>
                  <a:gd name="T13" fmla="*/ T12 w 135"/>
                  <a:gd name="T14" fmla="+- 0 10698 10644"/>
                  <a:gd name="T15" fmla="*/ 10698 h 138"/>
                  <a:gd name="T16" fmla="+- 0 5502 5453"/>
                  <a:gd name="T17" fmla="*/ T16 w 135"/>
                  <a:gd name="T18" fmla="+- 0 10648 10644"/>
                  <a:gd name="T19" fmla="*/ 10648 h 138"/>
                  <a:gd name="T20" fmla="+- 0 5522 5453"/>
                  <a:gd name="T21" fmla="*/ T20 w 135"/>
                  <a:gd name="T22" fmla="+- 0 10644 10644"/>
                  <a:gd name="T23" fmla="*/ 10644 h 138"/>
                  <a:gd name="T24" fmla="+- 0 5543 5453"/>
                  <a:gd name="T25" fmla="*/ T24 w 135"/>
                  <a:gd name="T26" fmla="+- 0 10644 10644"/>
                  <a:gd name="T27" fmla="*/ 10644 h 138"/>
                  <a:gd name="T28" fmla="+- 0 5562 5453"/>
                  <a:gd name="T29" fmla="*/ T28 w 135"/>
                  <a:gd name="T30" fmla="+- 0 10649 10644"/>
                  <a:gd name="T31" fmla="*/ 10649 h 138"/>
                  <a:gd name="T32" fmla="+- 0 5577 5453"/>
                  <a:gd name="T33" fmla="*/ T32 w 135"/>
                  <a:gd name="T34" fmla="+- 0 10658 10644"/>
                  <a:gd name="T35" fmla="*/ 10658 h 138"/>
                  <a:gd name="T36" fmla="+- 0 5581 5453"/>
                  <a:gd name="T37" fmla="*/ T36 w 135"/>
                  <a:gd name="T38" fmla="+- 0 10665 10644"/>
                  <a:gd name="T39" fmla="*/ 10665 h 138"/>
                  <a:gd name="T40" fmla="+- 0 5531 5453"/>
                  <a:gd name="T41" fmla="*/ T40 w 135"/>
                  <a:gd name="T42" fmla="+- 0 10665 10644"/>
                  <a:gd name="T43" fmla="*/ 10665 h 138"/>
                  <a:gd name="T44" fmla="+- 0 5508 5453"/>
                  <a:gd name="T45" fmla="*/ T44 w 135"/>
                  <a:gd name="T46" fmla="+- 0 10669 10644"/>
                  <a:gd name="T47" fmla="*/ 10669 h 138"/>
                  <a:gd name="T48" fmla="+- 0 5492 5453"/>
                  <a:gd name="T49" fmla="*/ T48 w 135"/>
                  <a:gd name="T50" fmla="+- 0 10682 10644"/>
                  <a:gd name="T51" fmla="*/ 10682 h 138"/>
                  <a:gd name="T52" fmla="+- 0 5483 5453"/>
                  <a:gd name="T53" fmla="*/ T52 w 135"/>
                  <a:gd name="T54" fmla="+- 0 10702 10644"/>
                  <a:gd name="T55" fmla="*/ 10702 h 138"/>
                  <a:gd name="T56" fmla="+- 0 5484 5453"/>
                  <a:gd name="T57" fmla="*/ T56 w 135"/>
                  <a:gd name="T58" fmla="+- 0 10734 10644"/>
                  <a:gd name="T59" fmla="*/ 10734 h 138"/>
                  <a:gd name="T60" fmla="+- 0 5491 5453"/>
                  <a:gd name="T61" fmla="*/ T60 w 135"/>
                  <a:gd name="T62" fmla="+- 0 10752 10644"/>
                  <a:gd name="T63" fmla="*/ 10752 h 138"/>
                  <a:gd name="T64" fmla="+- 0 5504 5453"/>
                  <a:gd name="T65" fmla="*/ T64 w 135"/>
                  <a:gd name="T66" fmla="+- 0 10760 10644"/>
                  <a:gd name="T67" fmla="*/ 10760 h 138"/>
                  <a:gd name="T68" fmla="+- 0 5566 5453"/>
                  <a:gd name="T69" fmla="*/ T68 w 135"/>
                  <a:gd name="T70" fmla="+- 0 10760 10644"/>
                  <a:gd name="T71" fmla="*/ 10760 h 138"/>
                  <a:gd name="T72" fmla="+- 0 5564 5453"/>
                  <a:gd name="T73" fmla="*/ T72 w 135"/>
                  <a:gd name="T74" fmla="+- 0 10763 10644"/>
                  <a:gd name="T75" fmla="*/ 10763 h 138"/>
                  <a:gd name="T76" fmla="+- 0 5549 5453"/>
                  <a:gd name="T77" fmla="*/ T76 w 135"/>
                  <a:gd name="T78" fmla="+- 0 10774 10644"/>
                  <a:gd name="T79" fmla="*/ 10774 h 138"/>
                  <a:gd name="T80" fmla="+- 0 5529 5453"/>
                  <a:gd name="T81" fmla="*/ T80 w 135"/>
                  <a:gd name="T82" fmla="+- 0 10781 10644"/>
                  <a:gd name="T83" fmla="*/ 10781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135" h="138">
                    <a:moveTo>
                      <a:pt x="76" y="137"/>
                    </a:moveTo>
                    <a:lnTo>
                      <a:pt x="17" y="119"/>
                    </a:lnTo>
                    <a:lnTo>
                      <a:pt x="0" y="71"/>
                    </a:lnTo>
                    <a:lnTo>
                      <a:pt x="2" y="54"/>
                    </a:lnTo>
                    <a:lnTo>
                      <a:pt x="49" y="4"/>
                    </a:lnTo>
                    <a:lnTo>
                      <a:pt x="69" y="0"/>
                    </a:lnTo>
                    <a:lnTo>
                      <a:pt x="90" y="0"/>
                    </a:lnTo>
                    <a:lnTo>
                      <a:pt x="109" y="5"/>
                    </a:lnTo>
                    <a:lnTo>
                      <a:pt x="124" y="14"/>
                    </a:lnTo>
                    <a:lnTo>
                      <a:pt x="128" y="21"/>
                    </a:lnTo>
                    <a:lnTo>
                      <a:pt x="78" y="21"/>
                    </a:lnTo>
                    <a:lnTo>
                      <a:pt x="55" y="25"/>
                    </a:lnTo>
                    <a:lnTo>
                      <a:pt x="39" y="38"/>
                    </a:lnTo>
                    <a:lnTo>
                      <a:pt x="30" y="58"/>
                    </a:lnTo>
                    <a:lnTo>
                      <a:pt x="31" y="90"/>
                    </a:lnTo>
                    <a:lnTo>
                      <a:pt x="38" y="108"/>
                    </a:lnTo>
                    <a:lnTo>
                      <a:pt x="51" y="116"/>
                    </a:lnTo>
                    <a:lnTo>
                      <a:pt x="113" y="116"/>
                    </a:lnTo>
                    <a:lnTo>
                      <a:pt x="111" y="119"/>
                    </a:lnTo>
                    <a:lnTo>
                      <a:pt x="96" y="130"/>
                    </a:lnTo>
                    <a:lnTo>
                      <a:pt x="76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6" name="Freeform 2394"/>
              <p:cNvSpPr>
                <a:spLocks/>
              </p:cNvSpPr>
              <p:nvPr/>
            </p:nvSpPr>
            <p:spPr bwMode="auto">
              <a:xfrm>
                <a:off x="5453" y="10644"/>
                <a:ext cx="135" cy="138"/>
              </a:xfrm>
              <a:custGeom>
                <a:avLst/>
                <a:gdLst>
                  <a:gd name="T0" fmla="+- 0 5561 5453"/>
                  <a:gd name="T1" fmla="*/ T0 w 135"/>
                  <a:gd name="T2" fmla="+- 0 10687 10644"/>
                  <a:gd name="T3" fmla="*/ 10687 h 138"/>
                  <a:gd name="T4" fmla="+- 0 5558 5453"/>
                  <a:gd name="T5" fmla="*/ T4 w 135"/>
                  <a:gd name="T6" fmla="+- 0 10674 10644"/>
                  <a:gd name="T7" fmla="*/ 10674 h 138"/>
                  <a:gd name="T8" fmla="+- 0 5548 5453"/>
                  <a:gd name="T9" fmla="*/ T8 w 135"/>
                  <a:gd name="T10" fmla="+- 0 10665 10644"/>
                  <a:gd name="T11" fmla="*/ 10665 h 138"/>
                  <a:gd name="T12" fmla="+- 0 5581 5453"/>
                  <a:gd name="T13" fmla="*/ T12 w 135"/>
                  <a:gd name="T14" fmla="+- 0 10665 10644"/>
                  <a:gd name="T15" fmla="*/ 10665 h 138"/>
                  <a:gd name="T16" fmla="+- 0 5584 5453"/>
                  <a:gd name="T17" fmla="*/ T16 w 135"/>
                  <a:gd name="T18" fmla="+- 0 10670 10644"/>
                  <a:gd name="T19" fmla="*/ 10670 h 138"/>
                  <a:gd name="T20" fmla="+- 0 5587 5453"/>
                  <a:gd name="T21" fmla="*/ T20 w 135"/>
                  <a:gd name="T22" fmla="+- 0 10676 10644"/>
                  <a:gd name="T23" fmla="*/ 10676 h 138"/>
                  <a:gd name="T24" fmla="+- 0 5588 5453"/>
                  <a:gd name="T25" fmla="*/ T24 w 135"/>
                  <a:gd name="T26" fmla="+- 0 10681 10644"/>
                  <a:gd name="T27" fmla="*/ 10681 h 138"/>
                  <a:gd name="T28" fmla="+- 0 5561 5453"/>
                  <a:gd name="T29" fmla="*/ T28 w 135"/>
                  <a:gd name="T30" fmla="+- 0 10687 10644"/>
                  <a:gd name="T31" fmla="*/ 10687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5" h="138">
                    <a:moveTo>
                      <a:pt x="108" y="43"/>
                    </a:moveTo>
                    <a:lnTo>
                      <a:pt x="105" y="30"/>
                    </a:lnTo>
                    <a:lnTo>
                      <a:pt x="95" y="21"/>
                    </a:lnTo>
                    <a:lnTo>
                      <a:pt x="128" y="21"/>
                    </a:lnTo>
                    <a:lnTo>
                      <a:pt x="131" y="26"/>
                    </a:lnTo>
                    <a:lnTo>
                      <a:pt x="134" y="32"/>
                    </a:lnTo>
                    <a:lnTo>
                      <a:pt x="135" y="37"/>
                    </a:lnTo>
                    <a:lnTo>
                      <a:pt x="108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7" name="Freeform 2395"/>
              <p:cNvSpPr>
                <a:spLocks/>
              </p:cNvSpPr>
              <p:nvPr/>
            </p:nvSpPr>
            <p:spPr bwMode="auto">
              <a:xfrm>
                <a:off x="5453" y="10644"/>
                <a:ext cx="135" cy="138"/>
              </a:xfrm>
              <a:custGeom>
                <a:avLst/>
                <a:gdLst>
                  <a:gd name="T0" fmla="+- 0 5566 5453"/>
                  <a:gd name="T1" fmla="*/ T0 w 135"/>
                  <a:gd name="T2" fmla="+- 0 10760 10644"/>
                  <a:gd name="T3" fmla="*/ 10760 h 138"/>
                  <a:gd name="T4" fmla="+- 0 5504 5453"/>
                  <a:gd name="T5" fmla="*/ T4 w 135"/>
                  <a:gd name="T6" fmla="+- 0 10760 10644"/>
                  <a:gd name="T7" fmla="*/ 10760 h 138"/>
                  <a:gd name="T8" fmla="+- 0 5530 5453"/>
                  <a:gd name="T9" fmla="*/ T8 w 135"/>
                  <a:gd name="T10" fmla="+- 0 10757 10644"/>
                  <a:gd name="T11" fmla="*/ 10757 h 138"/>
                  <a:gd name="T12" fmla="+- 0 5546 5453"/>
                  <a:gd name="T13" fmla="*/ T12 w 135"/>
                  <a:gd name="T14" fmla="+- 0 10747 10644"/>
                  <a:gd name="T15" fmla="*/ 10747 h 138"/>
                  <a:gd name="T16" fmla="+- 0 5576 5453"/>
                  <a:gd name="T17" fmla="*/ T16 w 135"/>
                  <a:gd name="T18" fmla="+- 0 10747 10644"/>
                  <a:gd name="T19" fmla="*/ 10747 h 138"/>
                  <a:gd name="T20" fmla="+- 0 5566 5453"/>
                  <a:gd name="T21" fmla="*/ T20 w 135"/>
                  <a:gd name="T22" fmla="+- 0 10760 10644"/>
                  <a:gd name="T23" fmla="*/ 10760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5" h="138">
                    <a:moveTo>
                      <a:pt x="113" y="116"/>
                    </a:moveTo>
                    <a:lnTo>
                      <a:pt x="51" y="116"/>
                    </a:lnTo>
                    <a:lnTo>
                      <a:pt x="77" y="113"/>
                    </a:lnTo>
                    <a:lnTo>
                      <a:pt x="93" y="103"/>
                    </a:lnTo>
                    <a:lnTo>
                      <a:pt x="123" y="103"/>
                    </a:lnTo>
                    <a:lnTo>
                      <a:pt x="113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8" name="Group 2396"/>
            <p:cNvGrpSpPr>
              <a:grpSpLocks/>
            </p:cNvGrpSpPr>
            <p:nvPr/>
          </p:nvGrpSpPr>
          <p:grpSpPr bwMode="auto">
            <a:xfrm>
              <a:off x="5589" y="10675"/>
              <a:ext cx="79" cy="107"/>
              <a:chOff x="5589" y="10675"/>
              <a:chExt cx="79" cy="107"/>
            </a:xfrm>
          </p:grpSpPr>
          <p:sp>
            <p:nvSpPr>
              <p:cNvPr id="2472" name="Freeform 2397"/>
              <p:cNvSpPr>
                <a:spLocks/>
              </p:cNvSpPr>
              <p:nvPr/>
            </p:nvSpPr>
            <p:spPr bwMode="auto">
              <a:xfrm>
                <a:off x="5589" y="10675"/>
                <a:ext cx="79" cy="107"/>
              </a:xfrm>
              <a:custGeom>
                <a:avLst/>
                <a:gdLst>
                  <a:gd name="T0" fmla="+- 0 5667 5589"/>
                  <a:gd name="T1" fmla="*/ T0 w 79"/>
                  <a:gd name="T2" fmla="+- 0 10698 10675"/>
                  <a:gd name="T3" fmla="*/ 10698 h 107"/>
                  <a:gd name="T4" fmla="+- 0 5632 5589"/>
                  <a:gd name="T5" fmla="*/ T4 w 79"/>
                  <a:gd name="T6" fmla="+- 0 10698 10675"/>
                  <a:gd name="T7" fmla="*/ 10698 h 107"/>
                  <a:gd name="T8" fmla="+- 0 5642 5589"/>
                  <a:gd name="T9" fmla="*/ T8 w 79"/>
                  <a:gd name="T10" fmla="+- 0 10683 10675"/>
                  <a:gd name="T11" fmla="*/ 10683 h 107"/>
                  <a:gd name="T12" fmla="+- 0 5658 5589"/>
                  <a:gd name="T13" fmla="*/ T12 w 79"/>
                  <a:gd name="T14" fmla="+- 0 10675 10675"/>
                  <a:gd name="T15" fmla="*/ 10675 h 107"/>
                  <a:gd name="T16" fmla="+- 0 5667 5589"/>
                  <a:gd name="T17" fmla="*/ T16 w 79"/>
                  <a:gd name="T18" fmla="+- 0 10698 10675"/>
                  <a:gd name="T19" fmla="*/ 10698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9" h="107">
                    <a:moveTo>
                      <a:pt x="78" y="23"/>
                    </a:moveTo>
                    <a:lnTo>
                      <a:pt x="43" y="23"/>
                    </a:lnTo>
                    <a:lnTo>
                      <a:pt x="53" y="8"/>
                    </a:lnTo>
                    <a:lnTo>
                      <a:pt x="69" y="0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3" name="Freeform 2398"/>
              <p:cNvSpPr>
                <a:spLocks/>
              </p:cNvSpPr>
              <p:nvPr/>
            </p:nvSpPr>
            <p:spPr bwMode="auto">
              <a:xfrm>
                <a:off x="5589" y="10675"/>
                <a:ext cx="79" cy="107"/>
              </a:xfrm>
              <a:custGeom>
                <a:avLst/>
                <a:gdLst>
                  <a:gd name="T0" fmla="+- 0 5589 5589"/>
                  <a:gd name="T1" fmla="*/ T0 w 79"/>
                  <a:gd name="T2" fmla="+- 0 10782 10675"/>
                  <a:gd name="T3" fmla="*/ 10782 h 107"/>
                  <a:gd name="T4" fmla="+- 0 5608 5589"/>
                  <a:gd name="T5" fmla="*/ T4 w 79"/>
                  <a:gd name="T6" fmla="+- 0 10676 10675"/>
                  <a:gd name="T7" fmla="*/ 10676 h 107"/>
                  <a:gd name="T8" fmla="+- 0 5634 5589"/>
                  <a:gd name="T9" fmla="*/ T8 w 79"/>
                  <a:gd name="T10" fmla="+- 0 10676 10675"/>
                  <a:gd name="T11" fmla="*/ 10676 h 107"/>
                  <a:gd name="T12" fmla="+- 0 5632 5589"/>
                  <a:gd name="T13" fmla="*/ T12 w 79"/>
                  <a:gd name="T14" fmla="+- 0 10698 10675"/>
                  <a:gd name="T15" fmla="*/ 10698 h 107"/>
                  <a:gd name="T16" fmla="+- 0 5667 5589"/>
                  <a:gd name="T17" fmla="*/ T16 w 79"/>
                  <a:gd name="T18" fmla="+- 0 10698 10675"/>
                  <a:gd name="T19" fmla="*/ 10698 h 107"/>
                  <a:gd name="T20" fmla="+- 0 5667 5589"/>
                  <a:gd name="T21" fmla="*/ T20 w 79"/>
                  <a:gd name="T22" fmla="+- 0 10698 10675"/>
                  <a:gd name="T23" fmla="*/ 10698 h 107"/>
                  <a:gd name="T24" fmla="+- 0 5648 5589"/>
                  <a:gd name="T25" fmla="*/ T24 w 79"/>
                  <a:gd name="T26" fmla="+- 0 10698 10675"/>
                  <a:gd name="T27" fmla="*/ 10698 h 107"/>
                  <a:gd name="T28" fmla="+- 0 5636 5589"/>
                  <a:gd name="T29" fmla="*/ T28 w 79"/>
                  <a:gd name="T30" fmla="+- 0 10708 10675"/>
                  <a:gd name="T31" fmla="*/ 10708 h 107"/>
                  <a:gd name="T32" fmla="+- 0 5628 5589"/>
                  <a:gd name="T33" fmla="*/ T32 w 79"/>
                  <a:gd name="T34" fmla="+- 0 10723 10675"/>
                  <a:gd name="T35" fmla="*/ 10723 h 107"/>
                  <a:gd name="T36" fmla="+- 0 5623 5589"/>
                  <a:gd name="T37" fmla="*/ T36 w 79"/>
                  <a:gd name="T38" fmla="+- 0 10743 10675"/>
                  <a:gd name="T39" fmla="*/ 10743 h 107"/>
                  <a:gd name="T40" fmla="+- 0 5620 5589"/>
                  <a:gd name="T41" fmla="*/ T40 w 79"/>
                  <a:gd name="T42" fmla="+- 0 10763 10675"/>
                  <a:gd name="T43" fmla="*/ 10763 h 107"/>
                  <a:gd name="T44" fmla="+- 0 5589 5589"/>
                  <a:gd name="T45" fmla="*/ T44 w 79"/>
                  <a:gd name="T46" fmla="+- 0 10782 10675"/>
                  <a:gd name="T47" fmla="*/ 10782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9" h="107">
                    <a:moveTo>
                      <a:pt x="0" y="107"/>
                    </a:moveTo>
                    <a:lnTo>
                      <a:pt x="19" y="1"/>
                    </a:lnTo>
                    <a:lnTo>
                      <a:pt x="45" y="1"/>
                    </a:lnTo>
                    <a:lnTo>
                      <a:pt x="43" y="23"/>
                    </a:lnTo>
                    <a:lnTo>
                      <a:pt x="78" y="23"/>
                    </a:lnTo>
                    <a:lnTo>
                      <a:pt x="59" y="23"/>
                    </a:lnTo>
                    <a:lnTo>
                      <a:pt x="47" y="33"/>
                    </a:lnTo>
                    <a:lnTo>
                      <a:pt x="39" y="48"/>
                    </a:lnTo>
                    <a:lnTo>
                      <a:pt x="34" y="68"/>
                    </a:lnTo>
                    <a:lnTo>
                      <a:pt x="31" y="88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4" name="Freeform 2399"/>
              <p:cNvSpPr>
                <a:spLocks/>
              </p:cNvSpPr>
              <p:nvPr/>
            </p:nvSpPr>
            <p:spPr bwMode="auto">
              <a:xfrm>
                <a:off x="5589" y="10675"/>
                <a:ext cx="79" cy="107"/>
              </a:xfrm>
              <a:custGeom>
                <a:avLst/>
                <a:gdLst>
                  <a:gd name="T0" fmla="+- 0 5667 5589"/>
                  <a:gd name="T1" fmla="*/ T0 w 79"/>
                  <a:gd name="T2" fmla="+- 0 10699 10675"/>
                  <a:gd name="T3" fmla="*/ 10699 h 107"/>
                  <a:gd name="T4" fmla="+- 0 5648 5589"/>
                  <a:gd name="T5" fmla="*/ T4 w 79"/>
                  <a:gd name="T6" fmla="+- 0 10698 10675"/>
                  <a:gd name="T7" fmla="*/ 10698 h 107"/>
                  <a:gd name="T8" fmla="+- 0 5667 5589"/>
                  <a:gd name="T9" fmla="*/ T8 w 79"/>
                  <a:gd name="T10" fmla="+- 0 10698 10675"/>
                  <a:gd name="T11" fmla="*/ 10698 h 10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79" h="107">
                    <a:moveTo>
                      <a:pt x="78" y="24"/>
                    </a:moveTo>
                    <a:lnTo>
                      <a:pt x="59" y="23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29" name="Group 2400"/>
            <p:cNvGrpSpPr>
              <a:grpSpLocks/>
            </p:cNvGrpSpPr>
            <p:nvPr/>
          </p:nvGrpSpPr>
          <p:grpSpPr bwMode="auto">
            <a:xfrm>
              <a:off x="5671" y="10674"/>
              <a:ext cx="97" cy="108"/>
              <a:chOff x="5671" y="10674"/>
              <a:chExt cx="97" cy="108"/>
            </a:xfrm>
          </p:grpSpPr>
          <p:sp>
            <p:nvSpPr>
              <p:cNvPr id="2469" name="Freeform 2401"/>
              <p:cNvSpPr>
                <a:spLocks/>
              </p:cNvSpPr>
              <p:nvPr/>
            </p:nvSpPr>
            <p:spPr bwMode="auto">
              <a:xfrm>
                <a:off x="5671" y="10674"/>
                <a:ext cx="97" cy="108"/>
              </a:xfrm>
              <a:custGeom>
                <a:avLst/>
                <a:gdLst>
                  <a:gd name="T0" fmla="+- 0 5731 5671"/>
                  <a:gd name="T1" fmla="*/ T0 w 97"/>
                  <a:gd name="T2" fmla="+- 0 10782 10674"/>
                  <a:gd name="T3" fmla="*/ 10782 h 108"/>
                  <a:gd name="T4" fmla="+- 0 5701 5671"/>
                  <a:gd name="T5" fmla="*/ T4 w 97"/>
                  <a:gd name="T6" fmla="+- 0 10780 10674"/>
                  <a:gd name="T7" fmla="*/ 10780 h 108"/>
                  <a:gd name="T8" fmla="+- 0 5681 5671"/>
                  <a:gd name="T9" fmla="*/ T8 w 97"/>
                  <a:gd name="T10" fmla="+- 0 10772 10674"/>
                  <a:gd name="T11" fmla="*/ 10772 h 108"/>
                  <a:gd name="T12" fmla="+- 0 5671 5671"/>
                  <a:gd name="T13" fmla="*/ T12 w 97"/>
                  <a:gd name="T14" fmla="+- 0 10757 10674"/>
                  <a:gd name="T15" fmla="*/ 10757 h 108"/>
                  <a:gd name="T16" fmla="+- 0 5672 5671"/>
                  <a:gd name="T17" fmla="*/ T16 w 97"/>
                  <a:gd name="T18" fmla="+- 0 10728 10674"/>
                  <a:gd name="T19" fmla="*/ 10728 h 108"/>
                  <a:gd name="T20" fmla="+- 0 5723 5671"/>
                  <a:gd name="T21" fmla="*/ T20 w 97"/>
                  <a:gd name="T22" fmla="+- 0 10674 10674"/>
                  <a:gd name="T23" fmla="*/ 10674 h 108"/>
                  <a:gd name="T24" fmla="+- 0 5726 5671"/>
                  <a:gd name="T25" fmla="*/ T24 w 97"/>
                  <a:gd name="T26" fmla="+- 0 10674 10674"/>
                  <a:gd name="T27" fmla="*/ 10674 h 108"/>
                  <a:gd name="T28" fmla="+- 0 5747 5671"/>
                  <a:gd name="T29" fmla="*/ T28 w 97"/>
                  <a:gd name="T30" fmla="+- 0 10678 10674"/>
                  <a:gd name="T31" fmla="*/ 10678 h 108"/>
                  <a:gd name="T32" fmla="+- 0 5761 5671"/>
                  <a:gd name="T33" fmla="*/ T32 w 97"/>
                  <a:gd name="T34" fmla="+- 0 10690 10674"/>
                  <a:gd name="T35" fmla="*/ 10690 h 108"/>
                  <a:gd name="T36" fmla="+- 0 5762 5671"/>
                  <a:gd name="T37" fmla="*/ T36 w 97"/>
                  <a:gd name="T38" fmla="+- 0 10693 10674"/>
                  <a:gd name="T39" fmla="*/ 10693 h 108"/>
                  <a:gd name="T40" fmla="+- 0 5729 5671"/>
                  <a:gd name="T41" fmla="*/ T40 w 97"/>
                  <a:gd name="T42" fmla="+- 0 10693 10674"/>
                  <a:gd name="T43" fmla="*/ 10693 h 108"/>
                  <a:gd name="T44" fmla="+- 0 5714 5671"/>
                  <a:gd name="T45" fmla="*/ T44 w 97"/>
                  <a:gd name="T46" fmla="+- 0 10695 10674"/>
                  <a:gd name="T47" fmla="*/ 10695 h 108"/>
                  <a:gd name="T48" fmla="+- 0 5704 5671"/>
                  <a:gd name="T49" fmla="*/ T48 w 97"/>
                  <a:gd name="T50" fmla="+- 0 10708 10674"/>
                  <a:gd name="T51" fmla="*/ 10708 h 108"/>
                  <a:gd name="T52" fmla="+- 0 5702 5671"/>
                  <a:gd name="T53" fmla="*/ T52 w 97"/>
                  <a:gd name="T54" fmla="+- 0 10712 10674"/>
                  <a:gd name="T55" fmla="*/ 10712 h 108"/>
                  <a:gd name="T56" fmla="+- 0 5701 5671"/>
                  <a:gd name="T57" fmla="*/ T56 w 97"/>
                  <a:gd name="T58" fmla="+- 0 10717 10674"/>
                  <a:gd name="T59" fmla="*/ 10717 h 108"/>
                  <a:gd name="T60" fmla="+- 0 5767 5671"/>
                  <a:gd name="T61" fmla="*/ T60 w 97"/>
                  <a:gd name="T62" fmla="+- 0 10717 10674"/>
                  <a:gd name="T63" fmla="*/ 10717 h 108"/>
                  <a:gd name="T64" fmla="+- 0 5767 5671"/>
                  <a:gd name="T65" fmla="*/ T64 w 97"/>
                  <a:gd name="T66" fmla="+- 0 10729 10674"/>
                  <a:gd name="T67" fmla="*/ 10729 h 108"/>
                  <a:gd name="T68" fmla="+- 0 5698 5671"/>
                  <a:gd name="T69" fmla="*/ T68 w 97"/>
                  <a:gd name="T70" fmla="+- 0 10735 10674"/>
                  <a:gd name="T71" fmla="*/ 10735 h 108"/>
                  <a:gd name="T72" fmla="+- 0 5696 5671"/>
                  <a:gd name="T73" fmla="*/ T72 w 97"/>
                  <a:gd name="T74" fmla="+- 0 10751 10674"/>
                  <a:gd name="T75" fmla="*/ 10751 h 108"/>
                  <a:gd name="T76" fmla="+- 0 5698 5671"/>
                  <a:gd name="T77" fmla="*/ T76 w 97"/>
                  <a:gd name="T78" fmla="+- 0 10765 10674"/>
                  <a:gd name="T79" fmla="*/ 10765 h 108"/>
                  <a:gd name="T80" fmla="+- 0 5753 5671"/>
                  <a:gd name="T81" fmla="*/ T80 w 97"/>
                  <a:gd name="T82" fmla="+- 0 10765 10674"/>
                  <a:gd name="T83" fmla="*/ 10765 h 108"/>
                  <a:gd name="T84" fmla="+- 0 5748 5671"/>
                  <a:gd name="T85" fmla="*/ T84 w 97"/>
                  <a:gd name="T86" fmla="+- 0 10772 10674"/>
                  <a:gd name="T87" fmla="*/ 10772 h 108"/>
                  <a:gd name="T88" fmla="+- 0 5731 5671"/>
                  <a:gd name="T89" fmla="*/ T88 w 97"/>
                  <a:gd name="T90" fmla="+- 0 10782 10674"/>
                  <a:gd name="T91" fmla="*/ 10782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97" h="108">
                    <a:moveTo>
                      <a:pt x="60" y="108"/>
                    </a:moveTo>
                    <a:lnTo>
                      <a:pt x="30" y="106"/>
                    </a:lnTo>
                    <a:lnTo>
                      <a:pt x="10" y="98"/>
                    </a:lnTo>
                    <a:lnTo>
                      <a:pt x="0" y="83"/>
                    </a:lnTo>
                    <a:lnTo>
                      <a:pt x="1" y="54"/>
                    </a:lnTo>
                    <a:lnTo>
                      <a:pt x="52" y="0"/>
                    </a:lnTo>
                    <a:lnTo>
                      <a:pt x="55" y="0"/>
                    </a:lnTo>
                    <a:lnTo>
                      <a:pt x="76" y="4"/>
                    </a:lnTo>
                    <a:lnTo>
                      <a:pt x="90" y="16"/>
                    </a:lnTo>
                    <a:lnTo>
                      <a:pt x="91" y="19"/>
                    </a:lnTo>
                    <a:lnTo>
                      <a:pt x="58" y="19"/>
                    </a:lnTo>
                    <a:lnTo>
                      <a:pt x="43" y="21"/>
                    </a:lnTo>
                    <a:lnTo>
                      <a:pt x="33" y="34"/>
                    </a:lnTo>
                    <a:lnTo>
                      <a:pt x="31" y="38"/>
                    </a:lnTo>
                    <a:lnTo>
                      <a:pt x="30" y="43"/>
                    </a:lnTo>
                    <a:lnTo>
                      <a:pt x="96" y="43"/>
                    </a:lnTo>
                    <a:lnTo>
                      <a:pt x="96" y="55"/>
                    </a:lnTo>
                    <a:lnTo>
                      <a:pt x="27" y="61"/>
                    </a:lnTo>
                    <a:lnTo>
                      <a:pt x="25" y="77"/>
                    </a:lnTo>
                    <a:lnTo>
                      <a:pt x="27" y="91"/>
                    </a:lnTo>
                    <a:lnTo>
                      <a:pt x="82" y="91"/>
                    </a:lnTo>
                    <a:lnTo>
                      <a:pt x="77" y="98"/>
                    </a:lnTo>
                    <a:lnTo>
                      <a:pt x="6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" name="Freeform 2402"/>
              <p:cNvSpPr>
                <a:spLocks/>
              </p:cNvSpPr>
              <p:nvPr/>
            </p:nvSpPr>
            <p:spPr bwMode="auto">
              <a:xfrm>
                <a:off x="5671" y="10674"/>
                <a:ext cx="97" cy="108"/>
              </a:xfrm>
              <a:custGeom>
                <a:avLst/>
                <a:gdLst>
                  <a:gd name="T0" fmla="+- 0 5767 5671"/>
                  <a:gd name="T1" fmla="*/ T0 w 97"/>
                  <a:gd name="T2" fmla="+- 0 10717 10674"/>
                  <a:gd name="T3" fmla="*/ 10717 h 108"/>
                  <a:gd name="T4" fmla="+- 0 5742 5671"/>
                  <a:gd name="T5" fmla="*/ T4 w 97"/>
                  <a:gd name="T6" fmla="+- 0 10717 10674"/>
                  <a:gd name="T7" fmla="*/ 10717 h 108"/>
                  <a:gd name="T8" fmla="+- 0 5741 5671"/>
                  <a:gd name="T9" fmla="*/ T8 w 97"/>
                  <a:gd name="T10" fmla="+- 0 10700 10674"/>
                  <a:gd name="T11" fmla="*/ 10700 h 108"/>
                  <a:gd name="T12" fmla="+- 0 5729 5671"/>
                  <a:gd name="T13" fmla="*/ T12 w 97"/>
                  <a:gd name="T14" fmla="+- 0 10693 10674"/>
                  <a:gd name="T15" fmla="*/ 10693 h 108"/>
                  <a:gd name="T16" fmla="+- 0 5762 5671"/>
                  <a:gd name="T17" fmla="*/ T16 w 97"/>
                  <a:gd name="T18" fmla="+- 0 10693 10674"/>
                  <a:gd name="T19" fmla="*/ 10693 h 108"/>
                  <a:gd name="T20" fmla="+- 0 5767 5671"/>
                  <a:gd name="T21" fmla="*/ T20 w 97"/>
                  <a:gd name="T22" fmla="+- 0 10707 10674"/>
                  <a:gd name="T23" fmla="*/ 10707 h 108"/>
                  <a:gd name="T24" fmla="+- 0 5767 5671"/>
                  <a:gd name="T25" fmla="*/ T24 w 97"/>
                  <a:gd name="T26" fmla="+- 0 10717 10674"/>
                  <a:gd name="T27" fmla="*/ 10717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7" h="108">
                    <a:moveTo>
                      <a:pt x="96" y="43"/>
                    </a:moveTo>
                    <a:lnTo>
                      <a:pt x="71" y="43"/>
                    </a:lnTo>
                    <a:lnTo>
                      <a:pt x="70" y="26"/>
                    </a:lnTo>
                    <a:lnTo>
                      <a:pt x="58" y="19"/>
                    </a:lnTo>
                    <a:lnTo>
                      <a:pt x="91" y="19"/>
                    </a:lnTo>
                    <a:lnTo>
                      <a:pt x="96" y="33"/>
                    </a:lnTo>
                    <a:lnTo>
                      <a:pt x="96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1" name="Freeform 2403"/>
              <p:cNvSpPr>
                <a:spLocks/>
              </p:cNvSpPr>
              <p:nvPr/>
            </p:nvSpPr>
            <p:spPr bwMode="auto">
              <a:xfrm>
                <a:off x="5671" y="10674"/>
                <a:ext cx="97" cy="108"/>
              </a:xfrm>
              <a:custGeom>
                <a:avLst/>
                <a:gdLst>
                  <a:gd name="T0" fmla="+- 0 5753 5671"/>
                  <a:gd name="T1" fmla="*/ T0 w 97"/>
                  <a:gd name="T2" fmla="+- 0 10765 10674"/>
                  <a:gd name="T3" fmla="*/ 10765 h 108"/>
                  <a:gd name="T4" fmla="+- 0 5698 5671"/>
                  <a:gd name="T5" fmla="*/ T4 w 97"/>
                  <a:gd name="T6" fmla="+- 0 10765 10674"/>
                  <a:gd name="T7" fmla="*/ 10765 h 108"/>
                  <a:gd name="T8" fmla="+- 0 5715 5671"/>
                  <a:gd name="T9" fmla="*/ T8 w 97"/>
                  <a:gd name="T10" fmla="+- 0 10765 10674"/>
                  <a:gd name="T11" fmla="*/ 10765 h 108"/>
                  <a:gd name="T12" fmla="+- 0 5726 5671"/>
                  <a:gd name="T13" fmla="*/ T12 w 97"/>
                  <a:gd name="T14" fmla="+- 0 10764 10674"/>
                  <a:gd name="T15" fmla="*/ 10764 h 108"/>
                  <a:gd name="T16" fmla="+- 0 5732 5671"/>
                  <a:gd name="T17" fmla="*/ T16 w 97"/>
                  <a:gd name="T18" fmla="+- 0 10758 10674"/>
                  <a:gd name="T19" fmla="*/ 10758 h 108"/>
                  <a:gd name="T20" fmla="+- 0 5735 5671"/>
                  <a:gd name="T21" fmla="*/ T20 w 97"/>
                  <a:gd name="T22" fmla="+- 0 10749 10674"/>
                  <a:gd name="T23" fmla="*/ 10749 h 108"/>
                  <a:gd name="T24" fmla="+- 0 5760 5671"/>
                  <a:gd name="T25" fmla="*/ T24 w 97"/>
                  <a:gd name="T26" fmla="+- 0 10756 10674"/>
                  <a:gd name="T27" fmla="*/ 10756 h 108"/>
                  <a:gd name="T28" fmla="+- 0 5753 5671"/>
                  <a:gd name="T29" fmla="*/ T28 w 97"/>
                  <a:gd name="T30" fmla="+- 0 10765 10674"/>
                  <a:gd name="T31" fmla="*/ 10765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7" h="108">
                    <a:moveTo>
                      <a:pt x="82" y="91"/>
                    </a:moveTo>
                    <a:lnTo>
                      <a:pt x="27" y="91"/>
                    </a:lnTo>
                    <a:lnTo>
                      <a:pt x="44" y="91"/>
                    </a:lnTo>
                    <a:lnTo>
                      <a:pt x="55" y="90"/>
                    </a:lnTo>
                    <a:lnTo>
                      <a:pt x="61" y="84"/>
                    </a:lnTo>
                    <a:lnTo>
                      <a:pt x="64" y="75"/>
                    </a:lnTo>
                    <a:lnTo>
                      <a:pt x="89" y="82"/>
                    </a:lnTo>
                    <a:lnTo>
                      <a:pt x="8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0" name="Group 2404"/>
            <p:cNvGrpSpPr>
              <a:grpSpLocks/>
            </p:cNvGrpSpPr>
            <p:nvPr/>
          </p:nvGrpSpPr>
          <p:grpSpPr bwMode="auto">
            <a:xfrm>
              <a:off x="5780" y="10637"/>
              <a:ext cx="119" cy="147"/>
              <a:chOff x="5780" y="10637"/>
              <a:chExt cx="119" cy="147"/>
            </a:xfrm>
          </p:grpSpPr>
          <p:sp>
            <p:nvSpPr>
              <p:cNvPr id="2465" name="Freeform 2405"/>
              <p:cNvSpPr>
                <a:spLocks/>
              </p:cNvSpPr>
              <p:nvPr/>
            </p:nvSpPr>
            <p:spPr bwMode="auto">
              <a:xfrm>
                <a:off x="5780" y="10637"/>
                <a:ext cx="119" cy="147"/>
              </a:xfrm>
              <a:custGeom>
                <a:avLst/>
                <a:gdLst>
                  <a:gd name="T0" fmla="+- 0 5890 5780"/>
                  <a:gd name="T1" fmla="*/ T0 w 119"/>
                  <a:gd name="T2" fmla="+- 0 10685 10637"/>
                  <a:gd name="T3" fmla="*/ 10685 h 147"/>
                  <a:gd name="T4" fmla="+- 0 5855 5780"/>
                  <a:gd name="T5" fmla="*/ T4 w 119"/>
                  <a:gd name="T6" fmla="+- 0 10685 10637"/>
                  <a:gd name="T7" fmla="*/ 10685 h 147"/>
                  <a:gd name="T8" fmla="+- 0 5871 5780"/>
                  <a:gd name="T9" fmla="*/ T8 w 119"/>
                  <a:gd name="T10" fmla="+- 0 10637 10637"/>
                  <a:gd name="T11" fmla="*/ 10637 h 147"/>
                  <a:gd name="T12" fmla="+- 0 5898 5780"/>
                  <a:gd name="T13" fmla="*/ T12 w 119"/>
                  <a:gd name="T14" fmla="+- 0 10637 10637"/>
                  <a:gd name="T15" fmla="*/ 10637 h 147"/>
                  <a:gd name="T16" fmla="+- 0 5890 5780"/>
                  <a:gd name="T17" fmla="*/ T16 w 119"/>
                  <a:gd name="T18" fmla="+- 0 10685 10637"/>
                  <a:gd name="T19" fmla="*/ 10685 h 1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" h="147">
                    <a:moveTo>
                      <a:pt x="110" y="48"/>
                    </a:moveTo>
                    <a:lnTo>
                      <a:pt x="75" y="48"/>
                    </a:lnTo>
                    <a:lnTo>
                      <a:pt x="91" y="0"/>
                    </a:lnTo>
                    <a:lnTo>
                      <a:pt x="118" y="0"/>
                    </a:lnTo>
                    <a:lnTo>
                      <a:pt x="11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" name="Freeform 2406"/>
              <p:cNvSpPr>
                <a:spLocks/>
              </p:cNvSpPr>
              <p:nvPr/>
            </p:nvSpPr>
            <p:spPr bwMode="auto">
              <a:xfrm>
                <a:off x="5780" y="10637"/>
                <a:ext cx="119" cy="147"/>
              </a:xfrm>
              <a:custGeom>
                <a:avLst/>
                <a:gdLst>
                  <a:gd name="T0" fmla="+- 0 5829 5780"/>
                  <a:gd name="T1" fmla="*/ T0 w 119"/>
                  <a:gd name="T2" fmla="+- 0 10784 10637"/>
                  <a:gd name="T3" fmla="*/ 10784 h 147"/>
                  <a:gd name="T4" fmla="+- 0 5812 5780"/>
                  <a:gd name="T5" fmla="*/ T4 w 119"/>
                  <a:gd name="T6" fmla="+- 0 10784 10637"/>
                  <a:gd name="T7" fmla="*/ 10784 h 147"/>
                  <a:gd name="T8" fmla="+- 0 5790 5780"/>
                  <a:gd name="T9" fmla="*/ T8 w 119"/>
                  <a:gd name="T10" fmla="+- 0 10777 10637"/>
                  <a:gd name="T11" fmla="*/ 10777 h 147"/>
                  <a:gd name="T12" fmla="+- 0 5780 5780"/>
                  <a:gd name="T13" fmla="*/ T12 w 119"/>
                  <a:gd name="T14" fmla="+- 0 10758 10637"/>
                  <a:gd name="T15" fmla="*/ 10758 h 147"/>
                  <a:gd name="T16" fmla="+- 0 5781 5780"/>
                  <a:gd name="T17" fmla="*/ T16 w 119"/>
                  <a:gd name="T18" fmla="+- 0 10730 10637"/>
                  <a:gd name="T19" fmla="*/ 10730 h 147"/>
                  <a:gd name="T20" fmla="+- 0 5786 5780"/>
                  <a:gd name="T21" fmla="*/ T20 w 119"/>
                  <a:gd name="T22" fmla="+- 0 10707 10637"/>
                  <a:gd name="T23" fmla="*/ 10707 h 147"/>
                  <a:gd name="T24" fmla="+- 0 5796 5780"/>
                  <a:gd name="T25" fmla="*/ T24 w 119"/>
                  <a:gd name="T26" fmla="+- 0 10690 10637"/>
                  <a:gd name="T27" fmla="*/ 10690 h 147"/>
                  <a:gd name="T28" fmla="+- 0 5811 5780"/>
                  <a:gd name="T29" fmla="*/ T28 w 119"/>
                  <a:gd name="T30" fmla="+- 0 10678 10637"/>
                  <a:gd name="T31" fmla="*/ 10678 h 147"/>
                  <a:gd name="T32" fmla="+- 0 5840 5780"/>
                  <a:gd name="T33" fmla="*/ T32 w 119"/>
                  <a:gd name="T34" fmla="+- 0 10678 10637"/>
                  <a:gd name="T35" fmla="*/ 10678 h 147"/>
                  <a:gd name="T36" fmla="+- 0 5855 5780"/>
                  <a:gd name="T37" fmla="*/ T36 w 119"/>
                  <a:gd name="T38" fmla="+- 0 10685 10637"/>
                  <a:gd name="T39" fmla="*/ 10685 h 147"/>
                  <a:gd name="T40" fmla="+- 0 5890 5780"/>
                  <a:gd name="T41" fmla="*/ T40 w 119"/>
                  <a:gd name="T42" fmla="+- 0 10685 10637"/>
                  <a:gd name="T43" fmla="*/ 10685 h 147"/>
                  <a:gd name="T44" fmla="+- 0 5888 5780"/>
                  <a:gd name="T45" fmla="*/ T44 w 119"/>
                  <a:gd name="T46" fmla="+- 0 10694 10637"/>
                  <a:gd name="T47" fmla="*/ 10694 h 147"/>
                  <a:gd name="T48" fmla="+- 0 5844 5780"/>
                  <a:gd name="T49" fmla="*/ T48 w 119"/>
                  <a:gd name="T50" fmla="+- 0 10694 10637"/>
                  <a:gd name="T51" fmla="*/ 10694 h 147"/>
                  <a:gd name="T52" fmla="+- 0 5822 5780"/>
                  <a:gd name="T53" fmla="*/ T52 w 119"/>
                  <a:gd name="T54" fmla="+- 0 10700 10637"/>
                  <a:gd name="T55" fmla="*/ 10700 h 147"/>
                  <a:gd name="T56" fmla="+- 0 5811 5780"/>
                  <a:gd name="T57" fmla="*/ T56 w 119"/>
                  <a:gd name="T58" fmla="+- 0 10717 10637"/>
                  <a:gd name="T59" fmla="*/ 10717 h 147"/>
                  <a:gd name="T60" fmla="+- 0 5808 5780"/>
                  <a:gd name="T61" fmla="*/ T60 w 119"/>
                  <a:gd name="T62" fmla="+- 0 10740 10637"/>
                  <a:gd name="T63" fmla="*/ 10740 h 147"/>
                  <a:gd name="T64" fmla="+- 0 5808 5780"/>
                  <a:gd name="T65" fmla="*/ T64 w 119"/>
                  <a:gd name="T66" fmla="+- 0 10743 10637"/>
                  <a:gd name="T67" fmla="*/ 10743 h 147"/>
                  <a:gd name="T68" fmla="+- 0 5808 5780"/>
                  <a:gd name="T69" fmla="*/ T68 w 119"/>
                  <a:gd name="T70" fmla="+- 0 10756 10637"/>
                  <a:gd name="T71" fmla="*/ 10756 h 147"/>
                  <a:gd name="T72" fmla="+- 0 5812 5780"/>
                  <a:gd name="T73" fmla="*/ T72 w 119"/>
                  <a:gd name="T74" fmla="+- 0 10765 10637"/>
                  <a:gd name="T75" fmla="*/ 10765 h 147"/>
                  <a:gd name="T76" fmla="+- 0 5875 5780"/>
                  <a:gd name="T77" fmla="*/ T76 w 119"/>
                  <a:gd name="T78" fmla="+- 0 10765 10637"/>
                  <a:gd name="T79" fmla="*/ 10765 h 147"/>
                  <a:gd name="T80" fmla="+- 0 5875 5780"/>
                  <a:gd name="T81" fmla="*/ T80 w 119"/>
                  <a:gd name="T82" fmla="+- 0 10766 10637"/>
                  <a:gd name="T83" fmla="*/ 10766 h 147"/>
                  <a:gd name="T84" fmla="+- 0 5846 5780"/>
                  <a:gd name="T85" fmla="*/ T84 w 119"/>
                  <a:gd name="T86" fmla="+- 0 10766 10637"/>
                  <a:gd name="T87" fmla="*/ 10766 h 147"/>
                  <a:gd name="T88" fmla="+- 0 5839 5780"/>
                  <a:gd name="T89" fmla="*/ T88 w 119"/>
                  <a:gd name="T90" fmla="+- 0 10777 10637"/>
                  <a:gd name="T91" fmla="*/ 10777 h 147"/>
                  <a:gd name="T92" fmla="+- 0 5829 5780"/>
                  <a:gd name="T93" fmla="*/ T92 w 119"/>
                  <a:gd name="T94" fmla="+- 0 10784 10637"/>
                  <a:gd name="T95" fmla="*/ 10784 h 1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19" h="147">
                    <a:moveTo>
                      <a:pt x="49" y="147"/>
                    </a:moveTo>
                    <a:lnTo>
                      <a:pt x="32" y="147"/>
                    </a:lnTo>
                    <a:lnTo>
                      <a:pt x="10" y="140"/>
                    </a:lnTo>
                    <a:lnTo>
                      <a:pt x="0" y="121"/>
                    </a:lnTo>
                    <a:lnTo>
                      <a:pt x="1" y="93"/>
                    </a:lnTo>
                    <a:lnTo>
                      <a:pt x="6" y="70"/>
                    </a:lnTo>
                    <a:lnTo>
                      <a:pt x="16" y="53"/>
                    </a:lnTo>
                    <a:lnTo>
                      <a:pt x="31" y="41"/>
                    </a:lnTo>
                    <a:lnTo>
                      <a:pt x="60" y="41"/>
                    </a:lnTo>
                    <a:lnTo>
                      <a:pt x="75" y="48"/>
                    </a:lnTo>
                    <a:lnTo>
                      <a:pt x="110" y="48"/>
                    </a:lnTo>
                    <a:lnTo>
                      <a:pt x="108" y="57"/>
                    </a:lnTo>
                    <a:lnTo>
                      <a:pt x="64" y="57"/>
                    </a:lnTo>
                    <a:lnTo>
                      <a:pt x="42" y="63"/>
                    </a:lnTo>
                    <a:lnTo>
                      <a:pt x="31" y="80"/>
                    </a:lnTo>
                    <a:lnTo>
                      <a:pt x="28" y="103"/>
                    </a:lnTo>
                    <a:lnTo>
                      <a:pt x="28" y="106"/>
                    </a:lnTo>
                    <a:lnTo>
                      <a:pt x="28" y="119"/>
                    </a:lnTo>
                    <a:lnTo>
                      <a:pt x="32" y="128"/>
                    </a:lnTo>
                    <a:lnTo>
                      <a:pt x="95" y="128"/>
                    </a:lnTo>
                    <a:lnTo>
                      <a:pt x="95" y="129"/>
                    </a:lnTo>
                    <a:lnTo>
                      <a:pt x="66" y="129"/>
                    </a:lnTo>
                    <a:lnTo>
                      <a:pt x="59" y="140"/>
                    </a:lnTo>
                    <a:lnTo>
                      <a:pt x="49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" name="Freeform 2407"/>
              <p:cNvSpPr>
                <a:spLocks/>
              </p:cNvSpPr>
              <p:nvPr/>
            </p:nvSpPr>
            <p:spPr bwMode="auto">
              <a:xfrm>
                <a:off x="5780" y="10637"/>
                <a:ext cx="119" cy="147"/>
              </a:xfrm>
              <a:custGeom>
                <a:avLst/>
                <a:gdLst>
                  <a:gd name="T0" fmla="+- 0 5875 5780"/>
                  <a:gd name="T1" fmla="*/ T0 w 119"/>
                  <a:gd name="T2" fmla="+- 0 10765 10637"/>
                  <a:gd name="T3" fmla="*/ 10765 h 147"/>
                  <a:gd name="T4" fmla="+- 0 5824 5780"/>
                  <a:gd name="T5" fmla="*/ T4 w 119"/>
                  <a:gd name="T6" fmla="+- 0 10765 10637"/>
                  <a:gd name="T7" fmla="*/ 10765 h 147"/>
                  <a:gd name="T8" fmla="+- 0 5843 5780"/>
                  <a:gd name="T9" fmla="*/ T8 w 119"/>
                  <a:gd name="T10" fmla="+- 0 10757 10637"/>
                  <a:gd name="T11" fmla="*/ 10757 h 147"/>
                  <a:gd name="T12" fmla="+- 0 5852 5780"/>
                  <a:gd name="T13" fmla="*/ T12 w 119"/>
                  <a:gd name="T14" fmla="+- 0 10738 10637"/>
                  <a:gd name="T15" fmla="*/ 10738 h 147"/>
                  <a:gd name="T16" fmla="+- 0 5852 5780"/>
                  <a:gd name="T17" fmla="*/ T16 w 119"/>
                  <a:gd name="T18" fmla="+- 0 10706 10637"/>
                  <a:gd name="T19" fmla="*/ 10706 h 147"/>
                  <a:gd name="T20" fmla="+- 0 5844 5780"/>
                  <a:gd name="T21" fmla="*/ T20 w 119"/>
                  <a:gd name="T22" fmla="+- 0 10694 10637"/>
                  <a:gd name="T23" fmla="*/ 10694 h 147"/>
                  <a:gd name="T24" fmla="+- 0 5888 5780"/>
                  <a:gd name="T25" fmla="*/ T24 w 119"/>
                  <a:gd name="T26" fmla="+- 0 10694 10637"/>
                  <a:gd name="T27" fmla="*/ 10694 h 147"/>
                  <a:gd name="T28" fmla="+- 0 5875 5780"/>
                  <a:gd name="T29" fmla="*/ T28 w 119"/>
                  <a:gd name="T30" fmla="+- 0 10765 10637"/>
                  <a:gd name="T31" fmla="*/ 10765 h 1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19" h="147">
                    <a:moveTo>
                      <a:pt x="95" y="128"/>
                    </a:moveTo>
                    <a:lnTo>
                      <a:pt x="44" y="128"/>
                    </a:lnTo>
                    <a:lnTo>
                      <a:pt x="63" y="120"/>
                    </a:lnTo>
                    <a:lnTo>
                      <a:pt x="72" y="101"/>
                    </a:lnTo>
                    <a:lnTo>
                      <a:pt x="72" y="69"/>
                    </a:lnTo>
                    <a:lnTo>
                      <a:pt x="64" y="57"/>
                    </a:lnTo>
                    <a:lnTo>
                      <a:pt x="108" y="57"/>
                    </a:lnTo>
                    <a:lnTo>
                      <a:pt x="95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" name="Freeform 2408"/>
              <p:cNvSpPr>
                <a:spLocks/>
              </p:cNvSpPr>
              <p:nvPr/>
            </p:nvSpPr>
            <p:spPr bwMode="auto">
              <a:xfrm>
                <a:off x="5780" y="10637"/>
                <a:ext cx="119" cy="147"/>
              </a:xfrm>
              <a:custGeom>
                <a:avLst/>
                <a:gdLst>
                  <a:gd name="T0" fmla="+- 0 5872 5780"/>
                  <a:gd name="T1" fmla="*/ T0 w 119"/>
                  <a:gd name="T2" fmla="+- 0 10782 10637"/>
                  <a:gd name="T3" fmla="*/ 10782 h 147"/>
                  <a:gd name="T4" fmla="+- 0 5845 5780"/>
                  <a:gd name="T5" fmla="*/ T4 w 119"/>
                  <a:gd name="T6" fmla="+- 0 10782 10637"/>
                  <a:gd name="T7" fmla="*/ 10782 h 147"/>
                  <a:gd name="T8" fmla="+- 0 5846 5780"/>
                  <a:gd name="T9" fmla="*/ T8 w 119"/>
                  <a:gd name="T10" fmla="+- 0 10766 10637"/>
                  <a:gd name="T11" fmla="*/ 10766 h 147"/>
                  <a:gd name="T12" fmla="+- 0 5875 5780"/>
                  <a:gd name="T13" fmla="*/ T12 w 119"/>
                  <a:gd name="T14" fmla="+- 0 10766 10637"/>
                  <a:gd name="T15" fmla="*/ 10766 h 147"/>
                  <a:gd name="T16" fmla="+- 0 5872 5780"/>
                  <a:gd name="T17" fmla="*/ T16 w 119"/>
                  <a:gd name="T18" fmla="+- 0 10782 10637"/>
                  <a:gd name="T19" fmla="*/ 10782 h 1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" h="147">
                    <a:moveTo>
                      <a:pt x="92" y="145"/>
                    </a:moveTo>
                    <a:lnTo>
                      <a:pt x="65" y="145"/>
                    </a:lnTo>
                    <a:lnTo>
                      <a:pt x="66" y="129"/>
                    </a:lnTo>
                    <a:lnTo>
                      <a:pt x="95" y="129"/>
                    </a:lnTo>
                    <a:lnTo>
                      <a:pt x="92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1" name="Group 2409"/>
            <p:cNvGrpSpPr>
              <a:grpSpLocks/>
            </p:cNvGrpSpPr>
            <p:nvPr/>
          </p:nvGrpSpPr>
          <p:grpSpPr bwMode="auto">
            <a:xfrm>
              <a:off x="5898" y="10637"/>
              <a:ext cx="56" cy="145"/>
              <a:chOff x="5898" y="10637"/>
              <a:chExt cx="56" cy="145"/>
            </a:xfrm>
          </p:grpSpPr>
          <p:sp>
            <p:nvSpPr>
              <p:cNvPr id="2463" name="Freeform 2410"/>
              <p:cNvSpPr>
                <a:spLocks/>
              </p:cNvSpPr>
              <p:nvPr/>
            </p:nvSpPr>
            <p:spPr bwMode="auto">
              <a:xfrm>
                <a:off x="5898" y="10637"/>
                <a:ext cx="56" cy="145"/>
              </a:xfrm>
              <a:custGeom>
                <a:avLst/>
                <a:gdLst>
                  <a:gd name="T0" fmla="+- 0 5949 5898"/>
                  <a:gd name="T1" fmla="*/ T0 w 56"/>
                  <a:gd name="T2" fmla="+- 0 10658 10637"/>
                  <a:gd name="T3" fmla="*/ 10658 h 145"/>
                  <a:gd name="T4" fmla="+- 0 5922 5898"/>
                  <a:gd name="T5" fmla="*/ T4 w 56"/>
                  <a:gd name="T6" fmla="+- 0 10658 10637"/>
                  <a:gd name="T7" fmla="*/ 10658 h 145"/>
                  <a:gd name="T8" fmla="+- 0 5926 5898"/>
                  <a:gd name="T9" fmla="*/ T8 w 56"/>
                  <a:gd name="T10" fmla="+- 0 10637 10637"/>
                  <a:gd name="T11" fmla="*/ 10637 h 145"/>
                  <a:gd name="T12" fmla="+- 0 5953 5898"/>
                  <a:gd name="T13" fmla="*/ T12 w 56"/>
                  <a:gd name="T14" fmla="+- 0 10637 10637"/>
                  <a:gd name="T15" fmla="*/ 10637 h 145"/>
                  <a:gd name="T16" fmla="+- 0 5949 5898"/>
                  <a:gd name="T17" fmla="*/ T16 w 56"/>
                  <a:gd name="T18" fmla="+- 0 10658 10637"/>
                  <a:gd name="T19" fmla="*/ 10658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145">
                    <a:moveTo>
                      <a:pt x="51" y="21"/>
                    </a:moveTo>
                    <a:lnTo>
                      <a:pt x="24" y="21"/>
                    </a:lnTo>
                    <a:lnTo>
                      <a:pt x="28" y="0"/>
                    </a:lnTo>
                    <a:lnTo>
                      <a:pt x="55" y="0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" name="Freeform 2411"/>
              <p:cNvSpPr>
                <a:spLocks/>
              </p:cNvSpPr>
              <p:nvPr/>
            </p:nvSpPr>
            <p:spPr bwMode="auto">
              <a:xfrm>
                <a:off x="5898" y="10637"/>
                <a:ext cx="56" cy="145"/>
              </a:xfrm>
              <a:custGeom>
                <a:avLst/>
                <a:gdLst>
                  <a:gd name="T0" fmla="+- 0 5925 5898"/>
                  <a:gd name="T1" fmla="*/ T0 w 56"/>
                  <a:gd name="T2" fmla="+- 0 10782 10637"/>
                  <a:gd name="T3" fmla="*/ 10782 h 145"/>
                  <a:gd name="T4" fmla="+- 0 5898 5898"/>
                  <a:gd name="T5" fmla="*/ T4 w 56"/>
                  <a:gd name="T6" fmla="+- 0 10782 10637"/>
                  <a:gd name="T7" fmla="*/ 10782 h 145"/>
                  <a:gd name="T8" fmla="+- 0 5918 5898"/>
                  <a:gd name="T9" fmla="*/ T8 w 56"/>
                  <a:gd name="T10" fmla="+- 0 10676 10637"/>
                  <a:gd name="T11" fmla="*/ 10676 h 145"/>
                  <a:gd name="T12" fmla="+- 0 5946 5898"/>
                  <a:gd name="T13" fmla="*/ T12 w 56"/>
                  <a:gd name="T14" fmla="+- 0 10676 10637"/>
                  <a:gd name="T15" fmla="*/ 10676 h 145"/>
                  <a:gd name="T16" fmla="+- 0 5925 5898"/>
                  <a:gd name="T17" fmla="*/ T16 w 56"/>
                  <a:gd name="T18" fmla="+- 0 10782 10637"/>
                  <a:gd name="T19" fmla="*/ 10782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6" h="145">
                    <a:moveTo>
                      <a:pt x="27" y="145"/>
                    </a:moveTo>
                    <a:lnTo>
                      <a:pt x="0" y="145"/>
                    </a:lnTo>
                    <a:lnTo>
                      <a:pt x="20" y="39"/>
                    </a:lnTo>
                    <a:lnTo>
                      <a:pt x="48" y="39"/>
                    </a:lnTo>
                    <a:lnTo>
                      <a:pt x="27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2" name="Group 2412"/>
            <p:cNvGrpSpPr>
              <a:grpSpLocks/>
            </p:cNvGrpSpPr>
            <p:nvPr/>
          </p:nvGrpSpPr>
          <p:grpSpPr bwMode="auto">
            <a:xfrm>
              <a:off x="5958" y="10651"/>
              <a:ext cx="65" cy="132"/>
              <a:chOff x="5958" y="10651"/>
              <a:chExt cx="65" cy="132"/>
            </a:xfrm>
          </p:grpSpPr>
          <p:sp>
            <p:nvSpPr>
              <p:cNvPr id="2459" name="Freeform 2413"/>
              <p:cNvSpPr>
                <a:spLocks/>
              </p:cNvSpPr>
              <p:nvPr/>
            </p:nvSpPr>
            <p:spPr bwMode="auto">
              <a:xfrm>
                <a:off x="5958" y="10651"/>
                <a:ext cx="65" cy="132"/>
              </a:xfrm>
              <a:custGeom>
                <a:avLst/>
                <a:gdLst>
                  <a:gd name="T0" fmla="+- 0 6004 5958"/>
                  <a:gd name="T1" fmla="*/ T0 w 65"/>
                  <a:gd name="T2" fmla="+- 0 10676 10651"/>
                  <a:gd name="T3" fmla="*/ 10676 h 132"/>
                  <a:gd name="T4" fmla="+- 0 5978 5958"/>
                  <a:gd name="T5" fmla="*/ T4 w 65"/>
                  <a:gd name="T6" fmla="+- 0 10676 10651"/>
                  <a:gd name="T7" fmla="*/ 10676 h 132"/>
                  <a:gd name="T8" fmla="+- 0 5991 5958"/>
                  <a:gd name="T9" fmla="*/ T8 w 65"/>
                  <a:gd name="T10" fmla="+- 0 10651 10651"/>
                  <a:gd name="T11" fmla="*/ 10651 h 132"/>
                  <a:gd name="T12" fmla="+- 0 6008 5958"/>
                  <a:gd name="T13" fmla="*/ T12 w 65"/>
                  <a:gd name="T14" fmla="+- 0 10651 10651"/>
                  <a:gd name="T15" fmla="*/ 10651 h 132"/>
                  <a:gd name="T16" fmla="+- 0 6004 5958"/>
                  <a:gd name="T17" fmla="*/ T16 w 65"/>
                  <a:gd name="T18" fmla="+- 0 10676 10651"/>
                  <a:gd name="T19" fmla="*/ 10676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" h="132">
                    <a:moveTo>
                      <a:pt x="46" y="25"/>
                    </a:moveTo>
                    <a:lnTo>
                      <a:pt x="20" y="25"/>
                    </a:lnTo>
                    <a:lnTo>
                      <a:pt x="33" y="0"/>
                    </a:lnTo>
                    <a:lnTo>
                      <a:pt x="50" y="0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0" name="Freeform 2414"/>
              <p:cNvSpPr>
                <a:spLocks/>
              </p:cNvSpPr>
              <p:nvPr/>
            </p:nvSpPr>
            <p:spPr bwMode="auto">
              <a:xfrm>
                <a:off x="5958" y="10651"/>
                <a:ext cx="65" cy="132"/>
              </a:xfrm>
              <a:custGeom>
                <a:avLst/>
                <a:gdLst>
                  <a:gd name="T0" fmla="+- 0 6020 5958"/>
                  <a:gd name="T1" fmla="*/ T0 w 65"/>
                  <a:gd name="T2" fmla="+- 0 10695 10651"/>
                  <a:gd name="T3" fmla="*/ 10695 h 132"/>
                  <a:gd name="T4" fmla="+- 0 5958 5958"/>
                  <a:gd name="T5" fmla="*/ T4 w 65"/>
                  <a:gd name="T6" fmla="+- 0 10695 10651"/>
                  <a:gd name="T7" fmla="*/ 10695 h 132"/>
                  <a:gd name="T8" fmla="+- 0 5962 5958"/>
                  <a:gd name="T9" fmla="*/ T8 w 65"/>
                  <a:gd name="T10" fmla="+- 0 10676 10651"/>
                  <a:gd name="T11" fmla="*/ 10676 h 132"/>
                  <a:gd name="T12" fmla="+- 0 6023 5958"/>
                  <a:gd name="T13" fmla="*/ T12 w 65"/>
                  <a:gd name="T14" fmla="+- 0 10676 10651"/>
                  <a:gd name="T15" fmla="*/ 10676 h 132"/>
                  <a:gd name="T16" fmla="+- 0 6020 5958"/>
                  <a:gd name="T17" fmla="*/ T16 w 65"/>
                  <a:gd name="T18" fmla="+- 0 10695 10651"/>
                  <a:gd name="T19" fmla="*/ 10695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5" h="132">
                    <a:moveTo>
                      <a:pt x="62" y="44"/>
                    </a:moveTo>
                    <a:lnTo>
                      <a:pt x="0" y="44"/>
                    </a:lnTo>
                    <a:lnTo>
                      <a:pt x="4" y="25"/>
                    </a:lnTo>
                    <a:lnTo>
                      <a:pt x="65" y="25"/>
                    </a:lnTo>
                    <a:lnTo>
                      <a:pt x="6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1" name="Freeform 2415"/>
              <p:cNvSpPr>
                <a:spLocks/>
              </p:cNvSpPr>
              <p:nvPr/>
            </p:nvSpPr>
            <p:spPr bwMode="auto">
              <a:xfrm>
                <a:off x="5958" y="10651"/>
                <a:ext cx="65" cy="132"/>
              </a:xfrm>
              <a:custGeom>
                <a:avLst/>
                <a:gdLst>
                  <a:gd name="T0" fmla="+- 0 5985 5958"/>
                  <a:gd name="T1" fmla="*/ T0 w 65"/>
                  <a:gd name="T2" fmla="+- 0 10783 10651"/>
                  <a:gd name="T3" fmla="*/ 10783 h 132"/>
                  <a:gd name="T4" fmla="+- 0 5970 5958"/>
                  <a:gd name="T5" fmla="*/ T4 w 65"/>
                  <a:gd name="T6" fmla="+- 0 10777 10651"/>
                  <a:gd name="T7" fmla="*/ 10777 h 132"/>
                  <a:gd name="T8" fmla="+- 0 5962 5958"/>
                  <a:gd name="T9" fmla="*/ T8 w 65"/>
                  <a:gd name="T10" fmla="+- 0 10762 10651"/>
                  <a:gd name="T11" fmla="*/ 10762 h 132"/>
                  <a:gd name="T12" fmla="+- 0 5973 5958"/>
                  <a:gd name="T13" fmla="*/ T12 w 65"/>
                  <a:gd name="T14" fmla="+- 0 10695 10651"/>
                  <a:gd name="T15" fmla="*/ 10695 h 132"/>
                  <a:gd name="T16" fmla="+- 0 6000 5958"/>
                  <a:gd name="T17" fmla="*/ T16 w 65"/>
                  <a:gd name="T18" fmla="+- 0 10695 10651"/>
                  <a:gd name="T19" fmla="*/ 10695 h 132"/>
                  <a:gd name="T20" fmla="+- 0 5990 5958"/>
                  <a:gd name="T21" fmla="*/ T20 w 65"/>
                  <a:gd name="T22" fmla="+- 0 10747 10651"/>
                  <a:gd name="T23" fmla="*/ 10747 h 132"/>
                  <a:gd name="T24" fmla="+- 0 5985 5958"/>
                  <a:gd name="T25" fmla="*/ T24 w 65"/>
                  <a:gd name="T26" fmla="+- 0 10759 10651"/>
                  <a:gd name="T27" fmla="*/ 10759 h 132"/>
                  <a:gd name="T28" fmla="+- 0 5993 5958"/>
                  <a:gd name="T29" fmla="*/ T28 w 65"/>
                  <a:gd name="T30" fmla="+- 0 10768 10651"/>
                  <a:gd name="T31" fmla="*/ 10768 h 132"/>
                  <a:gd name="T32" fmla="+- 0 6007 5958"/>
                  <a:gd name="T33" fmla="*/ T32 w 65"/>
                  <a:gd name="T34" fmla="+- 0 10768 10651"/>
                  <a:gd name="T35" fmla="*/ 10768 h 132"/>
                  <a:gd name="T36" fmla="+- 0 6004 5958"/>
                  <a:gd name="T37" fmla="*/ T36 w 65"/>
                  <a:gd name="T38" fmla="+- 0 10781 10651"/>
                  <a:gd name="T39" fmla="*/ 10781 h 132"/>
                  <a:gd name="T40" fmla="+- 0 5985 5958"/>
                  <a:gd name="T41" fmla="*/ T40 w 65"/>
                  <a:gd name="T42" fmla="+- 0 10783 10651"/>
                  <a:gd name="T43" fmla="*/ 10783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5" h="132">
                    <a:moveTo>
                      <a:pt x="27" y="132"/>
                    </a:moveTo>
                    <a:lnTo>
                      <a:pt x="12" y="126"/>
                    </a:lnTo>
                    <a:lnTo>
                      <a:pt x="4" y="111"/>
                    </a:lnTo>
                    <a:lnTo>
                      <a:pt x="15" y="44"/>
                    </a:lnTo>
                    <a:lnTo>
                      <a:pt x="42" y="44"/>
                    </a:lnTo>
                    <a:lnTo>
                      <a:pt x="32" y="96"/>
                    </a:lnTo>
                    <a:lnTo>
                      <a:pt x="27" y="108"/>
                    </a:lnTo>
                    <a:lnTo>
                      <a:pt x="35" y="117"/>
                    </a:lnTo>
                    <a:lnTo>
                      <a:pt x="49" y="117"/>
                    </a:lnTo>
                    <a:lnTo>
                      <a:pt x="46" y="130"/>
                    </a:lnTo>
                    <a:lnTo>
                      <a:pt x="27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" name="Freeform 2416"/>
              <p:cNvSpPr>
                <a:spLocks/>
              </p:cNvSpPr>
              <p:nvPr/>
            </p:nvSpPr>
            <p:spPr bwMode="auto">
              <a:xfrm>
                <a:off x="5958" y="10651"/>
                <a:ext cx="65" cy="132"/>
              </a:xfrm>
              <a:custGeom>
                <a:avLst/>
                <a:gdLst>
                  <a:gd name="T0" fmla="+- 0 6007 5958"/>
                  <a:gd name="T1" fmla="*/ T0 w 65"/>
                  <a:gd name="T2" fmla="+- 0 10768 10651"/>
                  <a:gd name="T3" fmla="*/ 10768 h 132"/>
                  <a:gd name="T4" fmla="+- 0 5993 5958"/>
                  <a:gd name="T5" fmla="*/ T4 w 65"/>
                  <a:gd name="T6" fmla="+- 0 10768 10651"/>
                  <a:gd name="T7" fmla="*/ 10768 h 132"/>
                  <a:gd name="T8" fmla="+- 0 6008 5958"/>
                  <a:gd name="T9" fmla="*/ T8 w 65"/>
                  <a:gd name="T10" fmla="+- 0 10763 10651"/>
                  <a:gd name="T11" fmla="*/ 10763 h 132"/>
                  <a:gd name="T12" fmla="+- 0 6007 5958"/>
                  <a:gd name="T13" fmla="*/ T12 w 65"/>
                  <a:gd name="T14" fmla="+- 0 10768 10651"/>
                  <a:gd name="T15" fmla="*/ 10768 h 1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5" h="132">
                    <a:moveTo>
                      <a:pt x="49" y="117"/>
                    </a:moveTo>
                    <a:lnTo>
                      <a:pt x="35" y="117"/>
                    </a:lnTo>
                    <a:lnTo>
                      <a:pt x="50" y="112"/>
                    </a:lnTo>
                    <a:lnTo>
                      <a:pt x="49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3" name="Group 2417"/>
            <p:cNvGrpSpPr>
              <a:grpSpLocks/>
            </p:cNvGrpSpPr>
            <p:nvPr/>
          </p:nvGrpSpPr>
          <p:grpSpPr bwMode="auto">
            <a:xfrm>
              <a:off x="6077" y="10637"/>
              <a:ext cx="113" cy="145"/>
              <a:chOff x="6077" y="10637"/>
              <a:chExt cx="113" cy="145"/>
            </a:xfrm>
          </p:grpSpPr>
          <p:sp>
            <p:nvSpPr>
              <p:cNvPr id="2455" name="Freeform 2418"/>
              <p:cNvSpPr>
                <a:spLocks/>
              </p:cNvSpPr>
              <p:nvPr/>
            </p:nvSpPr>
            <p:spPr bwMode="auto">
              <a:xfrm>
                <a:off x="6077" y="10637"/>
                <a:ext cx="113" cy="145"/>
              </a:xfrm>
              <a:custGeom>
                <a:avLst/>
                <a:gdLst>
                  <a:gd name="T0" fmla="+- 0 6103 6077"/>
                  <a:gd name="T1" fmla="*/ T0 w 113"/>
                  <a:gd name="T2" fmla="+- 0 10782 10637"/>
                  <a:gd name="T3" fmla="*/ 10782 h 145"/>
                  <a:gd name="T4" fmla="+- 0 6077 6077"/>
                  <a:gd name="T5" fmla="*/ T4 w 113"/>
                  <a:gd name="T6" fmla="+- 0 10782 10637"/>
                  <a:gd name="T7" fmla="*/ 10782 h 145"/>
                  <a:gd name="T8" fmla="+- 0 6105 6077"/>
                  <a:gd name="T9" fmla="*/ T8 w 113"/>
                  <a:gd name="T10" fmla="+- 0 10637 10637"/>
                  <a:gd name="T11" fmla="*/ 10637 h 145"/>
                  <a:gd name="T12" fmla="+- 0 6132 6077"/>
                  <a:gd name="T13" fmla="*/ T12 w 113"/>
                  <a:gd name="T14" fmla="+- 0 10637 10637"/>
                  <a:gd name="T15" fmla="*/ 10637 h 145"/>
                  <a:gd name="T16" fmla="+- 0 6121 6077"/>
                  <a:gd name="T17" fmla="*/ T16 w 113"/>
                  <a:gd name="T18" fmla="+- 0 10693 10637"/>
                  <a:gd name="T19" fmla="*/ 10693 h 145"/>
                  <a:gd name="T20" fmla="+- 0 6185 6077"/>
                  <a:gd name="T21" fmla="*/ T20 w 113"/>
                  <a:gd name="T22" fmla="+- 0 10693 10637"/>
                  <a:gd name="T23" fmla="*/ 10693 h 145"/>
                  <a:gd name="T24" fmla="+- 0 6185 6077"/>
                  <a:gd name="T25" fmla="*/ T24 w 113"/>
                  <a:gd name="T26" fmla="+- 0 10694 10637"/>
                  <a:gd name="T27" fmla="*/ 10694 h 145"/>
                  <a:gd name="T28" fmla="+- 0 6145 6077"/>
                  <a:gd name="T29" fmla="*/ T28 w 113"/>
                  <a:gd name="T30" fmla="+- 0 10694 10637"/>
                  <a:gd name="T31" fmla="*/ 10694 h 145"/>
                  <a:gd name="T32" fmla="+- 0 6125 6077"/>
                  <a:gd name="T33" fmla="*/ T32 w 113"/>
                  <a:gd name="T34" fmla="+- 0 10701 10637"/>
                  <a:gd name="T35" fmla="*/ 10701 h 145"/>
                  <a:gd name="T36" fmla="+- 0 6116 6077"/>
                  <a:gd name="T37" fmla="*/ T36 w 113"/>
                  <a:gd name="T38" fmla="+- 0 10721 10637"/>
                  <a:gd name="T39" fmla="*/ 10721 h 145"/>
                  <a:gd name="T40" fmla="+- 0 6117 6077"/>
                  <a:gd name="T41" fmla="*/ T40 w 113"/>
                  <a:gd name="T42" fmla="+- 0 10752 10637"/>
                  <a:gd name="T43" fmla="*/ 10752 h 145"/>
                  <a:gd name="T44" fmla="+- 0 6125 6077"/>
                  <a:gd name="T45" fmla="*/ T44 w 113"/>
                  <a:gd name="T46" fmla="+- 0 10764 10637"/>
                  <a:gd name="T47" fmla="*/ 10764 h 145"/>
                  <a:gd name="T48" fmla="+- 0 6175 6077"/>
                  <a:gd name="T49" fmla="*/ T48 w 113"/>
                  <a:gd name="T50" fmla="+- 0 10764 10637"/>
                  <a:gd name="T51" fmla="*/ 10764 h 145"/>
                  <a:gd name="T52" fmla="+- 0 6171 6077"/>
                  <a:gd name="T53" fmla="*/ T52 w 113"/>
                  <a:gd name="T54" fmla="+- 0 10768 10637"/>
                  <a:gd name="T55" fmla="*/ 10768 h 145"/>
                  <a:gd name="T56" fmla="+- 0 6109 6077"/>
                  <a:gd name="T57" fmla="*/ T56 w 113"/>
                  <a:gd name="T58" fmla="+- 0 10768 10637"/>
                  <a:gd name="T59" fmla="*/ 10768 h 145"/>
                  <a:gd name="T60" fmla="+- 0 6103 6077"/>
                  <a:gd name="T61" fmla="*/ T60 w 113"/>
                  <a:gd name="T62" fmla="+- 0 10782 10637"/>
                  <a:gd name="T63" fmla="*/ 10782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13" h="145">
                    <a:moveTo>
                      <a:pt x="26" y="145"/>
                    </a:moveTo>
                    <a:lnTo>
                      <a:pt x="0" y="145"/>
                    </a:lnTo>
                    <a:lnTo>
                      <a:pt x="28" y="0"/>
                    </a:lnTo>
                    <a:lnTo>
                      <a:pt x="55" y="0"/>
                    </a:lnTo>
                    <a:lnTo>
                      <a:pt x="44" y="56"/>
                    </a:lnTo>
                    <a:lnTo>
                      <a:pt x="108" y="56"/>
                    </a:lnTo>
                    <a:lnTo>
                      <a:pt x="108" y="57"/>
                    </a:lnTo>
                    <a:lnTo>
                      <a:pt x="68" y="57"/>
                    </a:lnTo>
                    <a:lnTo>
                      <a:pt x="48" y="64"/>
                    </a:lnTo>
                    <a:lnTo>
                      <a:pt x="39" y="84"/>
                    </a:lnTo>
                    <a:lnTo>
                      <a:pt x="40" y="115"/>
                    </a:lnTo>
                    <a:lnTo>
                      <a:pt x="48" y="127"/>
                    </a:lnTo>
                    <a:lnTo>
                      <a:pt x="98" y="127"/>
                    </a:lnTo>
                    <a:lnTo>
                      <a:pt x="94" y="131"/>
                    </a:lnTo>
                    <a:lnTo>
                      <a:pt x="32" y="131"/>
                    </a:lnTo>
                    <a:lnTo>
                      <a:pt x="26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6" name="Freeform 2419"/>
              <p:cNvSpPr>
                <a:spLocks/>
              </p:cNvSpPr>
              <p:nvPr/>
            </p:nvSpPr>
            <p:spPr bwMode="auto">
              <a:xfrm>
                <a:off x="6077" y="10637"/>
                <a:ext cx="113" cy="145"/>
              </a:xfrm>
              <a:custGeom>
                <a:avLst/>
                <a:gdLst>
                  <a:gd name="T0" fmla="+- 0 6185 6077"/>
                  <a:gd name="T1" fmla="*/ T0 w 113"/>
                  <a:gd name="T2" fmla="+- 0 10693 10637"/>
                  <a:gd name="T3" fmla="*/ 10693 h 145"/>
                  <a:gd name="T4" fmla="+- 0 6121 6077"/>
                  <a:gd name="T5" fmla="*/ T4 w 113"/>
                  <a:gd name="T6" fmla="+- 0 10693 10637"/>
                  <a:gd name="T7" fmla="*/ 10693 h 145"/>
                  <a:gd name="T8" fmla="+- 0 6130 6077"/>
                  <a:gd name="T9" fmla="*/ T8 w 113"/>
                  <a:gd name="T10" fmla="+- 0 10684 10637"/>
                  <a:gd name="T11" fmla="*/ 10684 h 145"/>
                  <a:gd name="T12" fmla="+- 0 6139 6077"/>
                  <a:gd name="T13" fmla="*/ T12 w 113"/>
                  <a:gd name="T14" fmla="+- 0 10674 10637"/>
                  <a:gd name="T15" fmla="*/ 10674 h 145"/>
                  <a:gd name="T16" fmla="+- 0 6156 6077"/>
                  <a:gd name="T17" fmla="*/ T16 w 113"/>
                  <a:gd name="T18" fmla="+- 0 10674 10637"/>
                  <a:gd name="T19" fmla="*/ 10674 h 145"/>
                  <a:gd name="T20" fmla="+- 0 6174 6077"/>
                  <a:gd name="T21" fmla="*/ T20 w 113"/>
                  <a:gd name="T22" fmla="+- 0 10679 10637"/>
                  <a:gd name="T23" fmla="*/ 10679 h 145"/>
                  <a:gd name="T24" fmla="+- 0 6185 6077"/>
                  <a:gd name="T25" fmla="*/ T24 w 113"/>
                  <a:gd name="T26" fmla="+- 0 10691 10637"/>
                  <a:gd name="T27" fmla="*/ 10691 h 145"/>
                  <a:gd name="T28" fmla="+- 0 6185 6077"/>
                  <a:gd name="T29" fmla="*/ T28 w 113"/>
                  <a:gd name="T30" fmla="+- 0 10693 10637"/>
                  <a:gd name="T31" fmla="*/ 10693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13" h="145">
                    <a:moveTo>
                      <a:pt x="108" y="56"/>
                    </a:moveTo>
                    <a:lnTo>
                      <a:pt x="44" y="56"/>
                    </a:lnTo>
                    <a:lnTo>
                      <a:pt x="53" y="47"/>
                    </a:lnTo>
                    <a:lnTo>
                      <a:pt x="62" y="37"/>
                    </a:lnTo>
                    <a:lnTo>
                      <a:pt x="79" y="37"/>
                    </a:lnTo>
                    <a:lnTo>
                      <a:pt x="97" y="42"/>
                    </a:lnTo>
                    <a:lnTo>
                      <a:pt x="108" y="54"/>
                    </a:lnTo>
                    <a:lnTo>
                      <a:pt x="10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7" name="Freeform 2420"/>
              <p:cNvSpPr>
                <a:spLocks/>
              </p:cNvSpPr>
              <p:nvPr/>
            </p:nvSpPr>
            <p:spPr bwMode="auto">
              <a:xfrm>
                <a:off x="6077" y="10637"/>
                <a:ext cx="113" cy="145"/>
              </a:xfrm>
              <a:custGeom>
                <a:avLst/>
                <a:gdLst>
                  <a:gd name="T0" fmla="+- 0 6175 6077"/>
                  <a:gd name="T1" fmla="*/ T0 w 113"/>
                  <a:gd name="T2" fmla="+- 0 10764 10637"/>
                  <a:gd name="T3" fmla="*/ 10764 h 145"/>
                  <a:gd name="T4" fmla="+- 0 6125 6077"/>
                  <a:gd name="T5" fmla="*/ T4 w 113"/>
                  <a:gd name="T6" fmla="+- 0 10764 10637"/>
                  <a:gd name="T7" fmla="*/ 10764 h 145"/>
                  <a:gd name="T8" fmla="+- 0 6148 6077"/>
                  <a:gd name="T9" fmla="*/ T8 w 113"/>
                  <a:gd name="T10" fmla="+- 0 10757 10637"/>
                  <a:gd name="T11" fmla="*/ 10757 h 145"/>
                  <a:gd name="T12" fmla="+- 0 6158 6077"/>
                  <a:gd name="T13" fmla="*/ T12 w 113"/>
                  <a:gd name="T14" fmla="+- 0 10740 10637"/>
                  <a:gd name="T15" fmla="*/ 10740 h 145"/>
                  <a:gd name="T16" fmla="+- 0 6161 6077"/>
                  <a:gd name="T17" fmla="*/ T16 w 113"/>
                  <a:gd name="T18" fmla="+- 0 10717 10637"/>
                  <a:gd name="T19" fmla="*/ 10717 h 145"/>
                  <a:gd name="T20" fmla="+- 0 6161 6077"/>
                  <a:gd name="T21" fmla="*/ T20 w 113"/>
                  <a:gd name="T22" fmla="+- 0 10714 10637"/>
                  <a:gd name="T23" fmla="*/ 10714 h 145"/>
                  <a:gd name="T24" fmla="+- 0 6161 6077"/>
                  <a:gd name="T25" fmla="*/ T24 w 113"/>
                  <a:gd name="T26" fmla="+- 0 10701 10637"/>
                  <a:gd name="T27" fmla="*/ 10701 h 145"/>
                  <a:gd name="T28" fmla="+- 0 6158 6077"/>
                  <a:gd name="T29" fmla="*/ T28 w 113"/>
                  <a:gd name="T30" fmla="+- 0 10694 10637"/>
                  <a:gd name="T31" fmla="*/ 10694 h 145"/>
                  <a:gd name="T32" fmla="+- 0 6185 6077"/>
                  <a:gd name="T33" fmla="*/ T32 w 113"/>
                  <a:gd name="T34" fmla="+- 0 10694 10637"/>
                  <a:gd name="T35" fmla="*/ 10694 h 145"/>
                  <a:gd name="T36" fmla="+- 0 6189 6077"/>
                  <a:gd name="T37" fmla="*/ T36 w 113"/>
                  <a:gd name="T38" fmla="+- 0 10707 10637"/>
                  <a:gd name="T39" fmla="*/ 10707 h 145"/>
                  <a:gd name="T40" fmla="+- 0 6188 6077"/>
                  <a:gd name="T41" fmla="*/ T40 w 113"/>
                  <a:gd name="T42" fmla="+- 0 10727 10637"/>
                  <a:gd name="T43" fmla="*/ 10727 h 145"/>
                  <a:gd name="T44" fmla="+- 0 6183 6077"/>
                  <a:gd name="T45" fmla="*/ T44 w 113"/>
                  <a:gd name="T46" fmla="+- 0 10746 10637"/>
                  <a:gd name="T47" fmla="*/ 10746 h 145"/>
                  <a:gd name="T48" fmla="+- 0 6175 6077"/>
                  <a:gd name="T49" fmla="*/ T48 w 113"/>
                  <a:gd name="T50" fmla="+- 0 10763 10637"/>
                  <a:gd name="T51" fmla="*/ 10763 h 145"/>
                  <a:gd name="T52" fmla="+- 0 6175 6077"/>
                  <a:gd name="T53" fmla="*/ T52 w 113"/>
                  <a:gd name="T54" fmla="+- 0 10764 10637"/>
                  <a:gd name="T55" fmla="*/ 10764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13" h="145">
                    <a:moveTo>
                      <a:pt x="98" y="127"/>
                    </a:moveTo>
                    <a:lnTo>
                      <a:pt x="48" y="127"/>
                    </a:lnTo>
                    <a:lnTo>
                      <a:pt x="71" y="120"/>
                    </a:lnTo>
                    <a:lnTo>
                      <a:pt x="81" y="103"/>
                    </a:lnTo>
                    <a:lnTo>
                      <a:pt x="84" y="80"/>
                    </a:lnTo>
                    <a:lnTo>
                      <a:pt x="84" y="77"/>
                    </a:lnTo>
                    <a:lnTo>
                      <a:pt x="84" y="64"/>
                    </a:lnTo>
                    <a:lnTo>
                      <a:pt x="81" y="57"/>
                    </a:lnTo>
                    <a:lnTo>
                      <a:pt x="108" y="57"/>
                    </a:lnTo>
                    <a:lnTo>
                      <a:pt x="112" y="70"/>
                    </a:lnTo>
                    <a:lnTo>
                      <a:pt x="111" y="90"/>
                    </a:lnTo>
                    <a:lnTo>
                      <a:pt x="106" y="109"/>
                    </a:lnTo>
                    <a:lnTo>
                      <a:pt x="98" y="126"/>
                    </a:lnTo>
                    <a:lnTo>
                      <a:pt x="98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" name="Freeform 2421"/>
              <p:cNvSpPr>
                <a:spLocks/>
              </p:cNvSpPr>
              <p:nvPr/>
            </p:nvSpPr>
            <p:spPr bwMode="auto">
              <a:xfrm>
                <a:off x="6077" y="10637"/>
                <a:ext cx="113" cy="145"/>
              </a:xfrm>
              <a:custGeom>
                <a:avLst/>
                <a:gdLst>
                  <a:gd name="T0" fmla="+- 0 6140 6077"/>
                  <a:gd name="T1" fmla="*/ T0 w 113"/>
                  <a:gd name="T2" fmla="+- 0 10781 10637"/>
                  <a:gd name="T3" fmla="*/ 10781 h 145"/>
                  <a:gd name="T4" fmla="+- 0 6121 6077"/>
                  <a:gd name="T5" fmla="*/ T4 w 113"/>
                  <a:gd name="T6" fmla="+- 0 10778 10637"/>
                  <a:gd name="T7" fmla="*/ 10778 h 145"/>
                  <a:gd name="T8" fmla="+- 0 6109 6077"/>
                  <a:gd name="T9" fmla="*/ T8 w 113"/>
                  <a:gd name="T10" fmla="+- 0 10768 10637"/>
                  <a:gd name="T11" fmla="*/ 10768 h 145"/>
                  <a:gd name="T12" fmla="+- 0 6171 6077"/>
                  <a:gd name="T13" fmla="*/ T12 w 113"/>
                  <a:gd name="T14" fmla="+- 0 10768 10637"/>
                  <a:gd name="T15" fmla="*/ 10768 h 145"/>
                  <a:gd name="T16" fmla="+- 0 6164 6077"/>
                  <a:gd name="T17" fmla="*/ T16 w 113"/>
                  <a:gd name="T18" fmla="+- 0 10776 10637"/>
                  <a:gd name="T19" fmla="*/ 10776 h 145"/>
                  <a:gd name="T20" fmla="+- 0 6140 6077"/>
                  <a:gd name="T21" fmla="*/ T20 w 113"/>
                  <a:gd name="T22" fmla="+- 0 10781 10637"/>
                  <a:gd name="T23" fmla="*/ 10781 h 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13" h="145">
                    <a:moveTo>
                      <a:pt x="63" y="144"/>
                    </a:moveTo>
                    <a:lnTo>
                      <a:pt x="44" y="141"/>
                    </a:lnTo>
                    <a:lnTo>
                      <a:pt x="32" y="131"/>
                    </a:lnTo>
                    <a:lnTo>
                      <a:pt x="94" y="131"/>
                    </a:lnTo>
                    <a:lnTo>
                      <a:pt x="87" y="139"/>
                    </a:lnTo>
                    <a:lnTo>
                      <a:pt x="63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4" name="Group 2422"/>
            <p:cNvGrpSpPr>
              <a:grpSpLocks/>
            </p:cNvGrpSpPr>
            <p:nvPr/>
          </p:nvGrpSpPr>
          <p:grpSpPr bwMode="auto">
            <a:xfrm>
              <a:off x="6188" y="10676"/>
              <a:ext cx="126" cy="146"/>
              <a:chOff x="6188" y="10676"/>
              <a:chExt cx="126" cy="146"/>
            </a:xfrm>
          </p:grpSpPr>
          <p:sp>
            <p:nvSpPr>
              <p:cNvPr id="2453" name="Freeform 2423"/>
              <p:cNvSpPr>
                <a:spLocks/>
              </p:cNvSpPr>
              <p:nvPr/>
            </p:nvSpPr>
            <p:spPr bwMode="auto">
              <a:xfrm>
                <a:off x="6188" y="10676"/>
                <a:ext cx="126" cy="146"/>
              </a:xfrm>
              <a:custGeom>
                <a:avLst/>
                <a:gdLst>
                  <a:gd name="T0" fmla="+- 0 6211 6188"/>
                  <a:gd name="T1" fmla="*/ T0 w 126"/>
                  <a:gd name="T2" fmla="+- 0 10822 10676"/>
                  <a:gd name="T3" fmla="*/ 10822 h 146"/>
                  <a:gd name="T4" fmla="+- 0 6188 6188"/>
                  <a:gd name="T5" fmla="*/ T4 w 126"/>
                  <a:gd name="T6" fmla="+- 0 10822 10676"/>
                  <a:gd name="T7" fmla="*/ 10822 h 146"/>
                  <a:gd name="T8" fmla="+- 0 6190 6188"/>
                  <a:gd name="T9" fmla="*/ T8 w 126"/>
                  <a:gd name="T10" fmla="+- 0 10802 10676"/>
                  <a:gd name="T11" fmla="*/ 10802 h 146"/>
                  <a:gd name="T12" fmla="+- 0 6210 6188"/>
                  <a:gd name="T13" fmla="*/ T12 w 126"/>
                  <a:gd name="T14" fmla="+- 0 10800 10676"/>
                  <a:gd name="T15" fmla="*/ 10800 h 146"/>
                  <a:gd name="T16" fmla="+- 0 6222 6188"/>
                  <a:gd name="T17" fmla="*/ T16 w 126"/>
                  <a:gd name="T18" fmla="+- 0 10786 10676"/>
                  <a:gd name="T19" fmla="*/ 10786 h 146"/>
                  <a:gd name="T20" fmla="+- 0 6205 6188"/>
                  <a:gd name="T21" fmla="*/ T20 w 126"/>
                  <a:gd name="T22" fmla="+- 0 10676 10676"/>
                  <a:gd name="T23" fmla="*/ 10676 h 146"/>
                  <a:gd name="T24" fmla="+- 0 6234 6188"/>
                  <a:gd name="T25" fmla="*/ T24 w 126"/>
                  <a:gd name="T26" fmla="+- 0 10676 10676"/>
                  <a:gd name="T27" fmla="*/ 10676 h 146"/>
                  <a:gd name="T28" fmla="+- 0 6244 6188"/>
                  <a:gd name="T29" fmla="*/ T28 w 126"/>
                  <a:gd name="T30" fmla="+- 0 10757 10676"/>
                  <a:gd name="T31" fmla="*/ 10757 h 146"/>
                  <a:gd name="T32" fmla="+- 0 6267 6188"/>
                  <a:gd name="T33" fmla="*/ T32 w 126"/>
                  <a:gd name="T34" fmla="+- 0 10757 10676"/>
                  <a:gd name="T35" fmla="*/ 10757 h 146"/>
                  <a:gd name="T36" fmla="+- 0 6250 6188"/>
                  <a:gd name="T37" fmla="*/ T36 w 126"/>
                  <a:gd name="T38" fmla="+- 0 10787 10676"/>
                  <a:gd name="T39" fmla="*/ 10787 h 146"/>
                  <a:gd name="T40" fmla="+- 0 6240 6188"/>
                  <a:gd name="T41" fmla="*/ T40 w 126"/>
                  <a:gd name="T42" fmla="+- 0 10802 10676"/>
                  <a:gd name="T43" fmla="*/ 10802 h 146"/>
                  <a:gd name="T44" fmla="+- 0 6227 6188"/>
                  <a:gd name="T45" fmla="*/ T44 w 126"/>
                  <a:gd name="T46" fmla="+- 0 10815 10676"/>
                  <a:gd name="T47" fmla="*/ 10815 h 146"/>
                  <a:gd name="T48" fmla="+- 0 6211 6188"/>
                  <a:gd name="T49" fmla="*/ T48 w 126"/>
                  <a:gd name="T50" fmla="+- 0 10822 10676"/>
                  <a:gd name="T51" fmla="*/ 10822 h 1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26" h="146">
                    <a:moveTo>
                      <a:pt x="23" y="146"/>
                    </a:moveTo>
                    <a:lnTo>
                      <a:pt x="0" y="146"/>
                    </a:lnTo>
                    <a:lnTo>
                      <a:pt x="2" y="126"/>
                    </a:lnTo>
                    <a:lnTo>
                      <a:pt x="22" y="124"/>
                    </a:lnTo>
                    <a:lnTo>
                      <a:pt x="34" y="110"/>
                    </a:lnTo>
                    <a:lnTo>
                      <a:pt x="17" y="0"/>
                    </a:lnTo>
                    <a:lnTo>
                      <a:pt x="46" y="0"/>
                    </a:lnTo>
                    <a:lnTo>
                      <a:pt x="56" y="81"/>
                    </a:lnTo>
                    <a:lnTo>
                      <a:pt x="79" y="81"/>
                    </a:lnTo>
                    <a:lnTo>
                      <a:pt x="62" y="111"/>
                    </a:lnTo>
                    <a:lnTo>
                      <a:pt x="52" y="126"/>
                    </a:lnTo>
                    <a:lnTo>
                      <a:pt x="39" y="139"/>
                    </a:lnTo>
                    <a:lnTo>
                      <a:pt x="23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4" name="Freeform 2424"/>
              <p:cNvSpPr>
                <a:spLocks/>
              </p:cNvSpPr>
              <p:nvPr/>
            </p:nvSpPr>
            <p:spPr bwMode="auto">
              <a:xfrm>
                <a:off x="6188" y="10676"/>
                <a:ext cx="126" cy="146"/>
              </a:xfrm>
              <a:custGeom>
                <a:avLst/>
                <a:gdLst>
                  <a:gd name="T0" fmla="+- 0 6267 6188"/>
                  <a:gd name="T1" fmla="*/ T0 w 126"/>
                  <a:gd name="T2" fmla="+- 0 10757 10676"/>
                  <a:gd name="T3" fmla="*/ 10757 h 146"/>
                  <a:gd name="T4" fmla="+- 0 6244 6188"/>
                  <a:gd name="T5" fmla="*/ T4 w 126"/>
                  <a:gd name="T6" fmla="+- 0 10757 10676"/>
                  <a:gd name="T7" fmla="*/ 10757 h 146"/>
                  <a:gd name="T8" fmla="+- 0 6284 6188"/>
                  <a:gd name="T9" fmla="*/ T8 w 126"/>
                  <a:gd name="T10" fmla="+- 0 10676 10676"/>
                  <a:gd name="T11" fmla="*/ 10676 h 146"/>
                  <a:gd name="T12" fmla="+- 0 6313 6188"/>
                  <a:gd name="T13" fmla="*/ T12 w 126"/>
                  <a:gd name="T14" fmla="+- 0 10676 10676"/>
                  <a:gd name="T15" fmla="*/ 10676 h 146"/>
                  <a:gd name="T16" fmla="+- 0 6267 6188"/>
                  <a:gd name="T17" fmla="*/ T16 w 126"/>
                  <a:gd name="T18" fmla="+- 0 10757 10676"/>
                  <a:gd name="T19" fmla="*/ 10757 h 1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6" h="146">
                    <a:moveTo>
                      <a:pt x="79" y="81"/>
                    </a:moveTo>
                    <a:lnTo>
                      <a:pt x="56" y="81"/>
                    </a:lnTo>
                    <a:lnTo>
                      <a:pt x="96" y="0"/>
                    </a:lnTo>
                    <a:lnTo>
                      <a:pt x="125" y="0"/>
                    </a:lnTo>
                    <a:lnTo>
                      <a:pt x="79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5" name="Group 2425"/>
            <p:cNvGrpSpPr>
              <a:grpSpLocks/>
            </p:cNvGrpSpPr>
            <p:nvPr/>
          </p:nvGrpSpPr>
          <p:grpSpPr bwMode="auto">
            <a:xfrm>
              <a:off x="6365" y="10644"/>
              <a:ext cx="135" cy="138"/>
              <a:chOff x="6365" y="10644"/>
              <a:chExt cx="135" cy="138"/>
            </a:xfrm>
          </p:grpSpPr>
          <p:sp>
            <p:nvSpPr>
              <p:cNvPr id="2452" name="Freeform 2426"/>
              <p:cNvSpPr>
                <a:spLocks/>
              </p:cNvSpPr>
              <p:nvPr/>
            </p:nvSpPr>
            <p:spPr bwMode="auto">
              <a:xfrm>
                <a:off x="6365" y="10644"/>
                <a:ext cx="135" cy="138"/>
              </a:xfrm>
              <a:custGeom>
                <a:avLst/>
                <a:gdLst>
                  <a:gd name="T0" fmla="+- 0 6477 6365"/>
                  <a:gd name="T1" fmla="*/ T0 w 135"/>
                  <a:gd name="T2" fmla="+- 0 10782 10644"/>
                  <a:gd name="T3" fmla="*/ 10782 h 138"/>
                  <a:gd name="T4" fmla="+- 0 6365 6365"/>
                  <a:gd name="T5" fmla="*/ T4 w 135"/>
                  <a:gd name="T6" fmla="+- 0 10782 10644"/>
                  <a:gd name="T7" fmla="*/ 10782 h 138"/>
                  <a:gd name="T8" fmla="+- 0 6392 6365"/>
                  <a:gd name="T9" fmla="*/ T8 w 135"/>
                  <a:gd name="T10" fmla="+- 0 10644 10644"/>
                  <a:gd name="T11" fmla="*/ 10644 h 138"/>
                  <a:gd name="T12" fmla="+- 0 6499 6365"/>
                  <a:gd name="T13" fmla="*/ T12 w 135"/>
                  <a:gd name="T14" fmla="+- 0 10644 10644"/>
                  <a:gd name="T15" fmla="*/ 10644 h 138"/>
                  <a:gd name="T16" fmla="+- 0 6495 6365"/>
                  <a:gd name="T17" fmla="*/ T16 w 135"/>
                  <a:gd name="T18" fmla="+- 0 10666 10644"/>
                  <a:gd name="T19" fmla="*/ 10666 h 138"/>
                  <a:gd name="T20" fmla="+- 0 6416 6365"/>
                  <a:gd name="T21" fmla="*/ T20 w 135"/>
                  <a:gd name="T22" fmla="+- 0 10666 10644"/>
                  <a:gd name="T23" fmla="*/ 10666 h 138"/>
                  <a:gd name="T24" fmla="+- 0 6409 6365"/>
                  <a:gd name="T25" fmla="*/ T24 w 135"/>
                  <a:gd name="T26" fmla="+- 0 10701 10644"/>
                  <a:gd name="T27" fmla="*/ 10701 h 138"/>
                  <a:gd name="T28" fmla="+- 0 6482 6365"/>
                  <a:gd name="T29" fmla="*/ T28 w 135"/>
                  <a:gd name="T30" fmla="+- 0 10701 10644"/>
                  <a:gd name="T31" fmla="*/ 10701 h 138"/>
                  <a:gd name="T32" fmla="+- 0 6478 6365"/>
                  <a:gd name="T33" fmla="*/ T32 w 135"/>
                  <a:gd name="T34" fmla="+- 0 10723 10644"/>
                  <a:gd name="T35" fmla="*/ 10723 h 138"/>
                  <a:gd name="T36" fmla="+- 0 6405 6365"/>
                  <a:gd name="T37" fmla="*/ T36 w 135"/>
                  <a:gd name="T38" fmla="+- 0 10723 10644"/>
                  <a:gd name="T39" fmla="*/ 10723 h 138"/>
                  <a:gd name="T40" fmla="+- 0 6398 6365"/>
                  <a:gd name="T41" fmla="*/ T40 w 135"/>
                  <a:gd name="T42" fmla="+- 0 10759 10644"/>
                  <a:gd name="T43" fmla="*/ 10759 h 138"/>
                  <a:gd name="T44" fmla="+- 0 6481 6365"/>
                  <a:gd name="T45" fmla="*/ T44 w 135"/>
                  <a:gd name="T46" fmla="+- 0 10759 10644"/>
                  <a:gd name="T47" fmla="*/ 10759 h 138"/>
                  <a:gd name="T48" fmla="+- 0 6477 6365"/>
                  <a:gd name="T49" fmla="*/ T48 w 135"/>
                  <a:gd name="T50" fmla="+- 0 10782 10644"/>
                  <a:gd name="T51" fmla="*/ 10782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35" h="138">
                    <a:moveTo>
                      <a:pt x="112" y="138"/>
                    </a:moveTo>
                    <a:lnTo>
                      <a:pt x="0" y="138"/>
                    </a:lnTo>
                    <a:lnTo>
                      <a:pt x="27" y="0"/>
                    </a:lnTo>
                    <a:lnTo>
                      <a:pt x="134" y="0"/>
                    </a:lnTo>
                    <a:lnTo>
                      <a:pt x="130" y="22"/>
                    </a:lnTo>
                    <a:lnTo>
                      <a:pt x="51" y="22"/>
                    </a:lnTo>
                    <a:lnTo>
                      <a:pt x="44" y="57"/>
                    </a:lnTo>
                    <a:lnTo>
                      <a:pt x="117" y="57"/>
                    </a:lnTo>
                    <a:lnTo>
                      <a:pt x="113" y="79"/>
                    </a:lnTo>
                    <a:lnTo>
                      <a:pt x="40" y="79"/>
                    </a:lnTo>
                    <a:lnTo>
                      <a:pt x="33" y="115"/>
                    </a:lnTo>
                    <a:lnTo>
                      <a:pt x="116" y="115"/>
                    </a:lnTo>
                    <a:lnTo>
                      <a:pt x="112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6" name="Group 2427"/>
            <p:cNvGrpSpPr>
              <a:grpSpLocks/>
            </p:cNvGrpSpPr>
            <p:nvPr/>
          </p:nvGrpSpPr>
          <p:grpSpPr bwMode="auto">
            <a:xfrm>
              <a:off x="6486" y="10676"/>
              <a:ext cx="127" cy="106"/>
              <a:chOff x="6486" y="10676"/>
              <a:chExt cx="127" cy="106"/>
            </a:xfrm>
          </p:grpSpPr>
          <p:sp>
            <p:nvSpPr>
              <p:cNvPr id="2449" name="Freeform 2428"/>
              <p:cNvSpPr>
                <a:spLocks/>
              </p:cNvSpPr>
              <p:nvPr/>
            </p:nvSpPr>
            <p:spPr bwMode="auto">
              <a:xfrm>
                <a:off x="6486" y="10676"/>
                <a:ext cx="127" cy="106"/>
              </a:xfrm>
              <a:custGeom>
                <a:avLst/>
                <a:gdLst>
                  <a:gd name="T0" fmla="+- 0 6515 6486"/>
                  <a:gd name="T1" fmla="*/ T0 w 127"/>
                  <a:gd name="T2" fmla="+- 0 10782 10676"/>
                  <a:gd name="T3" fmla="*/ 10782 h 106"/>
                  <a:gd name="T4" fmla="+- 0 6486 6486"/>
                  <a:gd name="T5" fmla="*/ T4 w 127"/>
                  <a:gd name="T6" fmla="+- 0 10782 10676"/>
                  <a:gd name="T7" fmla="*/ 10782 h 106"/>
                  <a:gd name="T8" fmla="+- 0 6535 6486"/>
                  <a:gd name="T9" fmla="*/ T8 w 127"/>
                  <a:gd name="T10" fmla="+- 0 10727 10676"/>
                  <a:gd name="T11" fmla="*/ 10727 h 106"/>
                  <a:gd name="T12" fmla="+- 0 6508 6486"/>
                  <a:gd name="T13" fmla="*/ T12 w 127"/>
                  <a:gd name="T14" fmla="+- 0 10676 10676"/>
                  <a:gd name="T15" fmla="*/ 10676 h 106"/>
                  <a:gd name="T16" fmla="+- 0 6537 6486"/>
                  <a:gd name="T17" fmla="*/ T16 w 127"/>
                  <a:gd name="T18" fmla="+- 0 10676 10676"/>
                  <a:gd name="T19" fmla="*/ 10676 h 106"/>
                  <a:gd name="T20" fmla="+- 0 6553 6486"/>
                  <a:gd name="T21" fmla="*/ T20 w 127"/>
                  <a:gd name="T22" fmla="+- 0 10710 10676"/>
                  <a:gd name="T23" fmla="*/ 10710 h 106"/>
                  <a:gd name="T24" fmla="+- 0 6581 6486"/>
                  <a:gd name="T25" fmla="*/ T24 w 127"/>
                  <a:gd name="T26" fmla="+- 0 10710 10676"/>
                  <a:gd name="T27" fmla="*/ 10710 h 106"/>
                  <a:gd name="T28" fmla="+- 0 6565 6486"/>
                  <a:gd name="T29" fmla="*/ T28 w 127"/>
                  <a:gd name="T30" fmla="+- 0 10727 10676"/>
                  <a:gd name="T31" fmla="*/ 10727 h 106"/>
                  <a:gd name="T32" fmla="+- 0 6574 6486"/>
                  <a:gd name="T33" fmla="*/ T32 w 127"/>
                  <a:gd name="T34" fmla="+- 0 10744 10676"/>
                  <a:gd name="T35" fmla="*/ 10744 h 106"/>
                  <a:gd name="T36" fmla="+- 0 6547 6486"/>
                  <a:gd name="T37" fmla="*/ T36 w 127"/>
                  <a:gd name="T38" fmla="+- 0 10744 10676"/>
                  <a:gd name="T39" fmla="*/ 10744 h 106"/>
                  <a:gd name="T40" fmla="+- 0 6515 6486"/>
                  <a:gd name="T41" fmla="*/ T40 w 127"/>
                  <a:gd name="T42" fmla="+- 0 10782 10676"/>
                  <a:gd name="T43" fmla="*/ 10782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27" h="106">
                    <a:moveTo>
                      <a:pt x="29" y="106"/>
                    </a:moveTo>
                    <a:lnTo>
                      <a:pt x="0" y="106"/>
                    </a:lnTo>
                    <a:lnTo>
                      <a:pt x="49" y="51"/>
                    </a:lnTo>
                    <a:lnTo>
                      <a:pt x="22" y="0"/>
                    </a:lnTo>
                    <a:lnTo>
                      <a:pt x="51" y="0"/>
                    </a:lnTo>
                    <a:lnTo>
                      <a:pt x="67" y="34"/>
                    </a:lnTo>
                    <a:lnTo>
                      <a:pt x="95" y="34"/>
                    </a:lnTo>
                    <a:lnTo>
                      <a:pt x="79" y="51"/>
                    </a:lnTo>
                    <a:lnTo>
                      <a:pt x="88" y="68"/>
                    </a:lnTo>
                    <a:lnTo>
                      <a:pt x="61" y="68"/>
                    </a:lnTo>
                    <a:lnTo>
                      <a:pt x="29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0" name="Freeform 2429"/>
              <p:cNvSpPr>
                <a:spLocks/>
              </p:cNvSpPr>
              <p:nvPr/>
            </p:nvSpPr>
            <p:spPr bwMode="auto">
              <a:xfrm>
                <a:off x="6486" y="10676"/>
                <a:ext cx="127" cy="106"/>
              </a:xfrm>
              <a:custGeom>
                <a:avLst/>
                <a:gdLst>
                  <a:gd name="T0" fmla="+- 0 6581 6486"/>
                  <a:gd name="T1" fmla="*/ T0 w 127"/>
                  <a:gd name="T2" fmla="+- 0 10710 10676"/>
                  <a:gd name="T3" fmla="*/ 10710 h 106"/>
                  <a:gd name="T4" fmla="+- 0 6553 6486"/>
                  <a:gd name="T5" fmla="*/ T4 w 127"/>
                  <a:gd name="T6" fmla="+- 0 10710 10676"/>
                  <a:gd name="T7" fmla="*/ 10710 h 106"/>
                  <a:gd name="T8" fmla="+- 0 6582 6486"/>
                  <a:gd name="T9" fmla="*/ T8 w 127"/>
                  <a:gd name="T10" fmla="+- 0 10676 10676"/>
                  <a:gd name="T11" fmla="*/ 10676 h 106"/>
                  <a:gd name="T12" fmla="+- 0 6612 6486"/>
                  <a:gd name="T13" fmla="*/ T12 w 127"/>
                  <a:gd name="T14" fmla="+- 0 10676 10676"/>
                  <a:gd name="T15" fmla="*/ 10676 h 106"/>
                  <a:gd name="T16" fmla="+- 0 6581 6486"/>
                  <a:gd name="T17" fmla="*/ T16 w 127"/>
                  <a:gd name="T18" fmla="+- 0 10710 10676"/>
                  <a:gd name="T19" fmla="*/ 10710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7" h="106">
                    <a:moveTo>
                      <a:pt x="95" y="34"/>
                    </a:moveTo>
                    <a:lnTo>
                      <a:pt x="67" y="34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9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1" name="Freeform 2430"/>
              <p:cNvSpPr>
                <a:spLocks/>
              </p:cNvSpPr>
              <p:nvPr/>
            </p:nvSpPr>
            <p:spPr bwMode="auto">
              <a:xfrm>
                <a:off x="6486" y="10676"/>
                <a:ext cx="127" cy="106"/>
              </a:xfrm>
              <a:custGeom>
                <a:avLst/>
                <a:gdLst>
                  <a:gd name="T0" fmla="+- 0 6594 6486"/>
                  <a:gd name="T1" fmla="*/ T0 w 127"/>
                  <a:gd name="T2" fmla="+- 0 10782 10676"/>
                  <a:gd name="T3" fmla="*/ 10782 h 106"/>
                  <a:gd name="T4" fmla="+- 0 6565 6486"/>
                  <a:gd name="T5" fmla="*/ T4 w 127"/>
                  <a:gd name="T6" fmla="+- 0 10782 10676"/>
                  <a:gd name="T7" fmla="*/ 10782 h 106"/>
                  <a:gd name="T8" fmla="+- 0 6547 6486"/>
                  <a:gd name="T9" fmla="*/ T8 w 127"/>
                  <a:gd name="T10" fmla="+- 0 10744 10676"/>
                  <a:gd name="T11" fmla="*/ 10744 h 106"/>
                  <a:gd name="T12" fmla="+- 0 6574 6486"/>
                  <a:gd name="T13" fmla="*/ T12 w 127"/>
                  <a:gd name="T14" fmla="+- 0 10744 10676"/>
                  <a:gd name="T15" fmla="*/ 10744 h 106"/>
                  <a:gd name="T16" fmla="+- 0 6594 6486"/>
                  <a:gd name="T17" fmla="*/ T16 w 127"/>
                  <a:gd name="T18" fmla="+- 0 10782 10676"/>
                  <a:gd name="T19" fmla="*/ 10782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7" h="106">
                    <a:moveTo>
                      <a:pt x="108" y="106"/>
                    </a:moveTo>
                    <a:lnTo>
                      <a:pt x="79" y="106"/>
                    </a:lnTo>
                    <a:lnTo>
                      <a:pt x="61" y="68"/>
                    </a:lnTo>
                    <a:lnTo>
                      <a:pt x="88" y="68"/>
                    </a:lnTo>
                    <a:lnTo>
                      <a:pt x="108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7" name="Group 2431"/>
            <p:cNvGrpSpPr>
              <a:grpSpLocks/>
            </p:cNvGrpSpPr>
            <p:nvPr/>
          </p:nvGrpSpPr>
          <p:grpSpPr bwMode="auto">
            <a:xfrm>
              <a:off x="6606" y="10674"/>
              <a:ext cx="104" cy="110"/>
              <a:chOff x="6606" y="10674"/>
              <a:chExt cx="104" cy="110"/>
            </a:xfrm>
          </p:grpSpPr>
          <p:sp>
            <p:nvSpPr>
              <p:cNvPr id="2444" name="Freeform 2432"/>
              <p:cNvSpPr>
                <a:spLocks/>
              </p:cNvSpPr>
              <p:nvPr/>
            </p:nvSpPr>
            <p:spPr bwMode="auto">
              <a:xfrm>
                <a:off x="6606" y="10674"/>
                <a:ext cx="104" cy="110"/>
              </a:xfrm>
              <a:custGeom>
                <a:avLst/>
                <a:gdLst>
                  <a:gd name="T0" fmla="+- 0 6647 6606"/>
                  <a:gd name="T1" fmla="*/ T0 w 104"/>
                  <a:gd name="T2" fmla="+- 0 10706 10674"/>
                  <a:gd name="T3" fmla="*/ 10706 h 110"/>
                  <a:gd name="T4" fmla="+- 0 6622 6606"/>
                  <a:gd name="T5" fmla="*/ T4 w 104"/>
                  <a:gd name="T6" fmla="+- 0 10703 10674"/>
                  <a:gd name="T7" fmla="*/ 10703 h 110"/>
                  <a:gd name="T8" fmla="+- 0 6629 6606"/>
                  <a:gd name="T9" fmla="*/ T8 w 104"/>
                  <a:gd name="T10" fmla="+- 0 10688 10674"/>
                  <a:gd name="T11" fmla="*/ 10688 h 110"/>
                  <a:gd name="T12" fmla="+- 0 6645 6606"/>
                  <a:gd name="T13" fmla="*/ T12 w 104"/>
                  <a:gd name="T14" fmla="+- 0 10678 10674"/>
                  <a:gd name="T15" fmla="*/ 10678 h 110"/>
                  <a:gd name="T16" fmla="+- 0 6665 6606"/>
                  <a:gd name="T17" fmla="*/ T16 w 104"/>
                  <a:gd name="T18" fmla="+- 0 10674 10674"/>
                  <a:gd name="T19" fmla="*/ 10674 h 110"/>
                  <a:gd name="T20" fmla="+- 0 6684 6606"/>
                  <a:gd name="T21" fmla="*/ T20 w 104"/>
                  <a:gd name="T22" fmla="+- 0 10676 10674"/>
                  <a:gd name="T23" fmla="*/ 10676 h 110"/>
                  <a:gd name="T24" fmla="+- 0 6700 6606"/>
                  <a:gd name="T25" fmla="*/ T24 w 104"/>
                  <a:gd name="T26" fmla="+- 0 10684 10674"/>
                  <a:gd name="T27" fmla="*/ 10684 h 110"/>
                  <a:gd name="T28" fmla="+- 0 6703 6606"/>
                  <a:gd name="T29" fmla="*/ T28 w 104"/>
                  <a:gd name="T30" fmla="+- 0 10692 10674"/>
                  <a:gd name="T31" fmla="*/ 10692 h 110"/>
                  <a:gd name="T32" fmla="+- 0 6666 6606"/>
                  <a:gd name="T33" fmla="*/ T32 w 104"/>
                  <a:gd name="T34" fmla="+- 0 10692 10674"/>
                  <a:gd name="T35" fmla="*/ 10692 h 110"/>
                  <a:gd name="T36" fmla="+- 0 6654 6606"/>
                  <a:gd name="T37" fmla="*/ T36 w 104"/>
                  <a:gd name="T38" fmla="+- 0 10694 10674"/>
                  <a:gd name="T39" fmla="*/ 10694 h 110"/>
                  <a:gd name="T40" fmla="+- 0 6649 6606"/>
                  <a:gd name="T41" fmla="*/ T40 w 104"/>
                  <a:gd name="T42" fmla="+- 0 10698 10674"/>
                  <a:gd name="T43" fmla="*/ 10698 h 110"/>
                  <a:gd name="T44" fmla="+- 0 6647 6606"/>
                  <a:gd name="T45" fmla="*/ T44 w 104"/>
                  <a:gd name="T46" fmla="+- 0 10706 10674"/>
                  <a:gd name="T47" fmla="*/ 10706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4" h="110">
                    <a:moveTo>
                      <a:pt x="41" y="32"/>
                    </a:moveTo>
                    <a:lnTo>
                      <a:pt x="16" y="29"/>
                    </a:lnTo>
                    <a:lnTo>
                      <a:pt x="23" y="14"/>
                    </a:lnTo>
                    <a:lnTo>
                      <a:pt x="39" y="4"/>
                    </a:lnTo>
                    <a:lnTo>
                      <a:pt x="59" y="0"/>
                    </a:lnTo>
                    <a:lnTo>
                      <a:pt x="78" y="2"/>
                    </a:lnTo>
                    <a:lnTo>
                      <a:pt x="94" y="10"/>
                    </a:lnTo>
                    <a:lnTo>
                      <a:pt x="97" y="18"/>
                    </a:lnTo>
                    <a:lnTo>
                      <a:pt x="60" y="18"/>
                    </a:lnTo>
                    <a:lnTo>
                      <a:pt x="48" y="20"/>
                    </a:lnTo>
                    <a:lnTo>
                      <a:pt x="43" y="24"/>
                    </a:lnTo>
                    <a:lnTo>
                      <a:pt x="41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5" name="Freeform 2433"/>
              <p:cNvSpPr>
                <a:spLocks/>
              </p:cNvSpPr>
              <p:nvPr/>
            </p:nvSpPr>
            <p:spPr bwMode="auto">
              <a:xfrm>
                <a:off x="6606" y="10674"/>
                <a:ext cx="104" cy="110"/>
              </a:xfrm>
              <a:custGeom>
                <a:avLst/>
                <a:gdLst>
                  <a:gd name="T0" fmla="+- 0 6656 6606"/>
                  <a:gd name="T1" fmla="*/ T0 w 104"/>
                  <a:gd name="T2" fmla="+- 0 10784 10674"/>
                  <a:gd name="T3" fmla="*/ 10784 h 110"/>
                  <a:gd name="T4" fmla="+- 0 6636 6606"/>
                  <a:gd name="T5" fmla="*/ T4 w 104"/>
                  <a:gd name="T6" fmla="+- 0 10784 10674"/>
                  <a:gd name="T7" fmla="*/ 10784 h 110"/>
                  <a:gd name="T8" fmla="+- 0 6615 6606"/>
                  <a:gd name="T9" fmla="*/ T8 w 104"/>
                  <a:gd name="T10" fmla="+- 0 10777 10674"/>
                  <a:gd name="T11" fmla="*/ 10777 h 110"/>
                  <a:gd name="T12" fmla="+- 0 6606 6606"/>
                  <a:gd name="T13" fmla="*/ T12 w 104"/>
                  <a:gd name="T14" fmla="+- 0 10757 10674"/>
                  <a:gd name="T15" fmla="*/ 10757 h 110"/>
                  <a:gd name="T16" fmla="+- 0 6612 6606"/>
                  <a:gd name="T17" fmla="*/ T16 w 104"/>
                  <a:gd name="T18" fmla="+- 0 10735 10674"/>
                  <a:gd name="T19" fmla="*/ 10735 h 110"/>
                  <a:gd name="T20" fmla="+- 0 6628 6606"/>
                  <a:gd name="T21" fmla="*/ T20 w 104"/>
                  <a:gd name="T22" fmla="+- 0 10723 10674"/>
                  <a:gd name="T23" fmla="*/ 10723 h 110"/>
                  <a:gd name="T24" fmla="+- 0 6650 6606"/>
                  <a:gd name="T25" fmla="*/ T24 w 104"/>
                  <a:gd name="T26" fmla="+- 0 10718 10674"/>
                  <a:gd name="T27" fmla="*/ 10718 h 110"/>
                  <a:gd name="T28" fmla="+- 0 6675 6606"/>
                  <a:gd name="T29" fmla="*/ T28 w 104"/>
                  <a:gd name="T30" fmla="+- 0 10717 10674"/>
                  <a:gd name="T31" fmla="*/ 10717 h 110"/>
                  <a:gd name="T32" fmla="+- 0 6678 6606"/>
                  <a:gd name="T33" fmla="*/ T32 w 104"/>
                  <a:gd name="T34" fmla="+- 0 10700 10674"/>
                  <a:gd name="T35" fmla="*/ 10700 h 110"/>
                  <a:gd name="T36" fmla="+- 0 6666 6606"/>
                  <a:gd name="T37" fmla="*/ T36 w 104"/>
                  <a:gd name="T38" fmla="+- 0 10692 10674"/>
                  <a:gd name="T39" fmla="*/ 10692 h 110"/>
                  <a:gd name="T40" fmla="+- 0 6703 6606"/>
                  <a:gd name="T41" fmla="*/ T40 w 104"/>
                  <a:gd name="T42" fmla="+- 0 10692 10674"/>
                  <a:gd name="T43" fmla="*/ 10692 h 110"/>
                  <a:gd name="T44" fmla="+- 0 6706 6606"/>
                  <a:gd name="T45" fmla="*/ T44 w 104"/>
                  <a:gd name="T46" fmla="+- 0 10700 10674"/>
                  <a:gd name="T47" fmla="*/ 10700 h 110"/>
                  <a:gd name="T48" fmla="+- 0 6704 6606"/>
                  <a:gd name="T49" fmla="*/ T48 w 104"/>
                  <a:gd name="T50" fmla="+- 0 10722 10674"/>
                  <a:gd name="T51" fmla="*/ 10722 h 110"/>
                  <a:gd name="T52" fmla="+- 0 6702 6606"/>
                  <a:gd name="T53" fmla="*/ T52 w 104"/>
                  <a:gd name="T54" fmla="+- 0 10733 10674"/>
                  <a:gd name="T55" fmla="*/ 10733 h 110"/>
                  <a:gd name="T56" fmla="+- 0 6659 6606"/>
                  <a:gd name="T57" fmla="*/ T56 w 104"/>
                  <a:gd name="T58" fmla="+- 0 10733 10674"/>
                  <a:gd name="T59" fmla="*/ 10733 h 110"/>
                  <a:gd name="T60" fmla="+- 0 6642 6606"/>
                  <a:gd name="T61" fmla="*/ T60 w 104"/>
                  <a:gd name="T62" fmla="+- 0 10736 10674"/>
                  <a:gd name="T63" fmla="*/ 10736 h 110"/>
                  <a:gd name="T64" fmla="+- 0 6635 6606"/>
                  <a:gd name="T65" fmla="*/ T64 w 104"/>
                  <a:gd name="T66" fmla="+- 0 10749 10674"/>
                  <a:gd name="T67" fmla="*/ 10749 h 110"/>
                  <a:gd name="T68" fmla="+- 0 6638 6606"/>
                  <a:gd name="T69" fmla="*/ T68 w 104"/>
                  <a:gd name="T70" fmla="+- 0 10761 10674"/>
                  <a:gd name="T71" fmla="*/ 10761 h 110"/>
                  <a:gd name="T72" fmla="+- 0 6695 6606"/>
                  <a:gd name="T73" fmla="*/ T72 w 104"/>
                  <a:gd name="T74" fmla="+- 0 10761 10674"/>
                  <a:gd name="T75" fmla="*/ 10761 h 110"/>
                  <a:gd name="T76" fmla="+- 0 6695 6606"/>
                  <a:gd name="T77" fmla="*/ T76 w 104"/>
                  <a:gd name="T78" fmla="+- 0 10762 10674"/>
                  <a:gd name="T79" fmla="*/ 10762 h 110"/>
                  <a:gd name="T80" fmla="+- 0 6700 6606"/>
                  <a:gd name="T81" fmla="*/ T80 w 104"/>
                  <a:gd name="T82" fmla="+- 0 10769 10674"/>
                  <a:gd name="T83" fmla="*/ 10769 h 110"/>
                  <a:gd name="T84" fmla="+- 0 6710 6606"/>
                  <a:gd name="T85" fmla="*/ T84 w 104"/>
                  <a:gd name="T86" fmla="+- 0 10769 10674"/>
                  <a:gd name="T87" fmla="*/ 10769 h 110"/>
                  <a:gd name="T88" fmla="+- 0 6709 6606"/>
                  <a:gd name="T89" fmla="*/ T88 w 104"/>
                  <a:gd name="T90" fmla="+- 0 10773 10674"/>
                  <a:gd name="T91" fmla="*/ 10773 h 110"/>
                  <a:gd name="T92" fmla="+- 0 6663 6606"/>
                  <a:gd name="T93" fmla="*/ T92 w 104"/>
                  <a:gd name="T94" fmla="+- 0 10773 10674"/>
                  <a:gd name="T95" fmla="*/ 10773 h 110"/>
                  <a:gd name="T96" fmla="+- 0 6656 6606"/>
                  <a:gd name="T97" fmla="*/ T96 w 104"/>
                  <a:gd name="T98" fmla="+- 0 10784 10674"/>
                  <a:gd name="T99" fmla="*/ 10784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4" h="110">
                    <a:moveTo>
                      <a:pt x="50" y="110"/>
                    </a:moveTo>
                    <a:lnTo>
                      <a:pt x="30" y="110"/>
                    </a:lnTo>
                    <a:lnTo>
                      <a:pt x="9" y="103"/>
                    </a:lnTo>
                    <a:lnTo>
                      <a:pt x="0" y="83"/>
                    </a:lnTo>
                    <a:lnTo>
                      <a:pt x="6" y="61"/>
                    </a:lnTo>
                    <a:lnTo>
                      <a:pt x="22" y="49"/>
                    </a:lnTo>
                    <a:lnTo>
                      <a:pt x="44" y="44"/>
                    </a:lnTo>
                    <a:lnTo>
                      <a:pt x="69" y="43"/>
                    </a:lnTo>
                    <a:lnTo>
                      <a:pt x="72" y="26"/>
                    </a:lnTo>
                    <a:lnTo>
                      <a:pt x="60" y="18"/>
                    </a:lnTo>
                    <a:lnTo>
                      <a:pt x="97" y="18"/>
                    </a:lnTo>
                    <a:lnTo>
                      <a:pt x="100" y="26"/>
                    </a:lnTo>
                    <a:lnTo>
                      <a:pt x="98" y="48"/>
                    </a:lnTo>
                    <a:lnTo>
                      <a:pt x="96" y="59"/>
                    </a:lnTo>
                    <a:lnTo>
                      <a:pt x="53" y="59"/>
                    </a:lnTo>
                    <a:lnTo>
                      <a:pt x="36" y="62"/>
                    </a:lnTo>
                    <a:lnTo>
                      <a:pt x="29" y="75"/>
                    </a:lnTo>
                    <a:lnTo>
                      <a:pt x="32" y="87"/>
                    </a:lnTo>
                    <a:lnTo>
                      <a:pt x="89" y="87"/>
                    </a:lnTo>
                    <a:lnTo>
                      <a:pt x="89" y="88"/>
                    </a:lnTo>
                    <a:lnTo>
                      <a:pt x="94" y="95"/>
                    </a:lnTo>
                    <a:lnTo>
                      <a:pt x="104" y="95"/>
                    </a:lnTo>
                    <a:lnTo>
                      <a:pt x="103" y="99"/>
                    </a:lnTo>
                    <a:lnTo>
                      <a:pt x="57" y="99"/>
                    </a:lnTo>
                    <a:lnTo>
                      <a:pt x="5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6" name="Freeform 2434"/>
              <p:cNvSpPr>
                <a:spLocks/>
              </p:cNvSpPr>
              <p:nvPr/>
            </p:nvSpPr>
            <p:spPr bwMode="auto">
              <a:xfrm>
                <a:off x="6606" y="10674"/>
                <a:ext cx="104" cy="110"/>
              </a:xfrm>
              <a:custGeom>
                <a:avLst/>
                <a:gdLst>
                  <a:gd name="T0" fmla="+- 0 6695 6606"/>
                  <a:gd name="T1" fmla="*/ T0 w 104"/>
                  <a:gd name="T2" fmla="+- 0 10761 10674"/>
                  <a:gd name="T3" fmla="*/ 10761 h 110"/>
                  <a:gd name="T4" fmla="+- 0 6638 6606"/>
                  <a:gd name="T5" fmla="*/ T4 w 104"/>
                  <a:gd name="T6" fmla="+- 0 10761 10674"/>
                  <a:gd name="T7" fmla="*/ 10761 h 110"/>
                  <a:gd name="T8" fmla="+- 0 6662 6606"/>
                  <a:gd name="T9" fmla="*/ T8 w 104"/>
                  <a:gd name="T10" fmla="+- 0 10757 10674"/>
                  <a:gd name="T11" fmla="*/ 10757 h 110"/>
                  <a:gd name="T12" fmla="+- 0 6672 6606"/>
                  <a:gd name="T13" fmla="*/ T12 w 104"/>
                  <a:gd name="T14" fmla="+- 0 10742 10674"/>
                  <a:gd name="T15" fmla="*/ 10742 h 110"/>
                  <a:gd name="T16" fmla="+- 0 6659 6606"/>
                  <a:gd name="T17" fmla="*/ T16 w 104"/>
                  <a:gd name="T18" fmla="+- 0 10733 10674"/>
                  <a:gd name="T19" fmla="*/ 10733 h 110"/>
                  <a:gd name="T20" fmla="+- 0 6702 6606"/>
                  <a:gd name="T21" fmla="*/ T20 w 104"/>
                  <a:gd name="T22" fmla="+- 0 10733 10674"/>
                  <a:gd name="T23" fmla="*/ 10733 h 110"/>
                  <a:gd name="T24" fmla="+- 0 6697 6606"/>
                  <a:gd name="T25" fmla="*/ T24 w 104"/>
                  <a:gd name="T26" fmla="+- 0 10753 10674"/>
                  <a:gd name="T27" fmla="*/ 10753 h 110"/>
                  <a:gd name="T28" fmla="+- 0 6695 6606"/>
                  <a:gd name="T29" fmla="*/ T28 w 104"/>
                  <a:gd name="T30" fmla="+- 0 10761 10674"/>
                  <a:gd name="T31" fmla="*/ 10761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04" h="110">
                    <a:moveTo>
                      <a:pt x="89" y="87"/>
                    </a:moveTo>
                    <a:lnTo>
                      <a:pt x="32" y="87"/>
                    </a:lnTo>
                    <a:lnTo>
                      <a:pt x="56" y="83"/>
                    </a:lnTo>
                    <a:lnTo>
                      <a:pt x="66" y="68"/>
                    </a:lnTo>
                    <a:lnTo>
                      <a:pt x="53" y="59"/>
                    </a:lnTo>
                    <a:lnTo>
                      <a:pt x="96" y="59"/>
                    </a:lnTo>
                    <a:lnTo>
                      <a:pt x="91" y="79"/>
                    </a:lnTo>
                    <a:lnTo>
                      <a:pt x="89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7" name="Freeform 2435"/>
              <p:cNvSpPr>
                <a:spLocks/>
              </p:cNvSpPr>
              <p:nvPr/>
            </p:nvSpPr>
            <p:spPr bwMode="auto">
              <a:xfrm>
                <a:off x="6606" y="10674"/>
                <a:ext cx="104" cy="110"/>
              </a:xfrm>
              <a:custGeom>
                <a:avLst/>
                <a:gdLst>
                  <a:gd name="T0" fmla="+- 0 6710 6606"/>
                  <a:gd name="T1" fmla="*/ T0 w 104"/>
                  <a:gd name="T2" fmla="+- 0 10769 10674"/>
                  <a:gd name="T3" fmla="*/ 10769 h 110"/>
                  <a:gd name="T4" fmla="+- 0 6700 6606"/>
                  <a:gd name="T5" fmla="*/ T4 w 104"/>
                  <a:gd name="T6" fmla="+- 0 10769 10674"/>
                  <a:gd name="T7" fmla="*/ 10769 h 110"/>
                  <a:gd name="T8" fmla="+- 0 6710 6606"/>
                  <a:gd name="T9" fmla="*/ T8 w 104"/>
                  <a:gd name="T10" fmla="+- 0 10765 10674"/>
                  <a:gd name="T11" fmla="*/ 10765 h 110"/>
                  <a:gd name="T12" fmla="+- 0 6710 6606"/>
                  <a:gd name="T13" fmla="*/ T12 w 104"/>
                  <a:gd name="T14" fmla="+- 0 10769 10674"/>
                  <a:gd name="T15" fmla="*/ 10769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04" h="110">
                    <a:moveTo>
                      <a:pt x="104" y="95"/>
                    </a:moveTo>
                    <a:lnTo>
                      <a:pt x="94" y="95"/>
                    </a:lnTo>
                    <a:lnTo>
                      <a:pt x="104" y="91"/>
                    </a:lnTo>
                    <a:lnTo>
                      <a:pt x="104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" name="Freeform 2436"/>
              <p:cNvSpPr>
                <a:spLocks/>
              </p:cNvSpPr>
              <p:nvPr/>
            </p:nvSpPr>
            <p:spPr bwMode="auto">
              <a:xfrm>
                <a:off x="6606" y="10674"/>
                <a:ext cx="104" cy="110"/>
              </a:xfrm>
              <a:custGeom>
                <a:avLst/>
                <a:gdLst>
                  <a:gd name="T0" fmla="+- 0 6689 6606"/>
                  <a:gd name="T1" fmla="*/ T0 w 104"/>
                  <a:gd name="T2" fmla="+- 0 10782 10674"/>
                  <a:gd name="T3" fmla="*/ 10782 h 110"/>
                  <a:gd name="T4" fmla="+- 0 6674 6606"/>
                  <a:gd name="T5" fmla="*/ T4 w 104"/>
                  <a:gd name="T6" fmla="+- 0 10774 10674"/>
                  <a:gd name="T7" fmla="*/ 10774 h 110"/>
                  <a:gd name="T8" fmla="+- 0 6663 6606"/>
                  <a:gd name="T9" fmla="*/ T8 w 104"/>
                  <a:gd name="T10" fmla="+- 0 10773 10674"/>
                  <a:gd name="T11" fmla="*/ 10773 h 110"/>
                  <a:gd name="T12" fmla="+- 0 6709 6606"/>
                  <a:gd name="T13" fmla="*/ T12 w 104"/>
                  <a:gd name="T14" fmla="+- 0 10773 10674"/>
                  <a:gd name="T15" fmla="*/ 10773 h 110"/>
                  <a:gd name="T16" fmla="+- 0 6709 6606"/>
                  <a:gd name="T17" fmla="*/ T16 w 104"/>
                  <a:gd name="T18" fmla="+- 0 10780 10674"/>
                  <a:gd name="T19" fmla="*/ 10780 h 110"/>
                  <a:gd name="T20" fmla="+- 0 6689 6606"/>
                  <a:gd name="T21" fmla="*/ T20 w 104"/>
                  <a:gd name="T22" fmla="+- 0 10782 10674"/>
                  <a:gd name="T23" fmla="*/ 10782 h 1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4" h="110">
                    <a:moveTo>
                      <a:pt x="83" y="108"/>
                    </a:moveTo>
                    <a:lnTo>
                      <a:pt x="68" y="100"/>
                    </a:lnTo>
                    <a:lnTo>
                      <a:pt x="57" y="99"/>
                    </a:lnTo>
                    <a:lnTo>
                      <a:pt x="103" y="99"/>
                    </a:lnTo>
                    <a:lnTo>
                      <a:pt x="103" y="106"/>
                    </a:lnTo>
                    <a:lnTo>
                      <a:pt x="83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38" name="Group 2437"/>
            <p:cNvGrpSpPr>
              <a:grpSpLocks/>
            </p:cNvGrpSpPr>
            <p:nvPr/>
          </p:nvGrpSpPr>
          <p:grpSpPr bwMode="auto">
            <a:xfrm>
              <a:off x="6719" y="10674"/>
              <a:ext cx="165" cy="108"/>
              <a:chOff x="6719" y="10674"/>
              <a:chExt cx="165" cy="108"/>
            </a:xfrm>
          </p:grpSpPr>
          <p:sp>
            <p:nvSpPr>
              <p:cNvPr id="2439" name="Freeform 2438"/>
              <p:cNvSpPr>
                <a:spLocks/>
              </p:cNvSpPr>
              <p:nvPr/>
            </p:nvSpPr>
            <p:spPr bwMode="auto">
              <a:xfrm>
                <a:off x="6719" y="10674"/>
                <a:ext cx="165" cy="108"/>
              </a:xfrm>
              <a:custGeom>
                <a:avLst/>
                <a:gdLst>
                  <a:gd name="T0" fmla="+- 0 6822 6719"/>
                  <a:gd name="T1" fmla="*/ T0 w 165"/>
                  <a:gd name="T2" fmla="+- 0 10694 10674"/>
                  <a:gd name="T3" fmla="*/ 10694 h 108"/>
                  <a:gd name="T4" fmla="+- 0 6763 6719"/>
                  <a:gd name="T5" fmla="*/ T4 w 165"/>
                  <a:gd name="T6" fmla="+- 0 10694 10674"/>
                  <a:gd name="T7" fmla="*/ 10694 h 108"/>
                  <a:gd name="T8" fmla="+- 0 6770 6719"/>
                  <a:gd name="T9" fmla="*/ T8 w 165"/>
                  <a:gd name="T10" fmla="+- 0 10683 10674"/>
                  <a:gd name="T11" fmla="*/ 10683 h 108"/>
                  <a:gd name="T12" fmla="+- 0 6778 6719"/>
                  <a:gd name="T13" fmla="*/ T12 w 165"/>
                  <a:gd name="T14" fmla="+- 0 10674 10674"/>
                  <a:gd name="T15" fmla="*/ 10674 h 108"/>
                  <a:gd name="T16" fmla="+- 0 6812 6719"/>
                  <a:gd name="T17" fmla="*/ T16 w 165"/>
                  <a:gd name="T18" fmla="+- 0 10674 10674"/>
                  <a:gd name="T19" fmla="*/ 10674 h 108"/>
                  <a:gd name="T20" fmla="+- 0 6821 6719"/>
                  <a:gd name="T21" fmla="*/ T20 w 165"/>
                  <a:gd name="T22" fmla="+- 0 10682 10674"/>
                  <a:gd name="T23" fmla="*/ 10682 h 108"/>
                  <a:gd name="T24" fmla="+- 0 6822 6719"/>
                  <a:gd name="T25" fmla="*/ T24 w 165"/>
                  <a:gd name="T26" fmla="+- 0 10694 10674"/>
                  <a:gd name="T27" fmla="*/ 10694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5" h="108">
                    <a:moveTo>
                      <a:pt x="103" y="20"/>
                    </a:moveTo>
                    <a:lnTo>
                      <a:pt x="44" y="20"/>
                    </a:lnTo>
                    <a:lnTo>
                      <a:pt x="51" y="9"/>
                    </a:lnTo>
                    <a:lnTo>
                      <a:pt x="59" y="0"/>
                    </a:lnTo>
                    <a:lnTo>
                      <a:pt x="93" y="0"/>
                    </a:lnTo>
                    <a:lnTo>
                      <a:pt x="102" y="8"/>
                    </a:lnTo>
                    <a:lnTo>
                      <a:pt x="10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Freeform 2439"/>
              <p:cNvSpPr>
                <a:spLocks/>
              </p:cNvSpPr>
              <p:nvPr/>
            </p:nvSpPr>
            <p:spPr bwMode="auto">
              <a:xfrm>
                <a:off x="6719" y="10674"/>
                <a:ext cx="165" cy="108"/>
              </a:xfrm>
              <a:custGeom>
                <a:avLst/>
                <a:gdLst>
                  <a:gd name="T0" fmla="+- 0 6842 6719"/>
                  <a:gd name="T1" fmla="*/ T0 w 165"/>
                  <a:gd name="T2" fmla="+- 0 10697 10674"/>
                  <a:gd name="T3" fmla="*/ 10697 h 108"/>
                  <a:gd name="T4" fmla="+- 0 6823 6719"/>
                  <a:gd name="T5" fmla="*/ T4 w 165"/>
                  <a:gd name="T6" fmla="+- 0 10697 10674"/>
                  <a:gd name="T7" fmla="*/ 10697 h 108"/>
                  <a:gd name="T8" fmla="+- 0 6835 6719"/>
                  <a:gd name="T9" fmla="*/ T8 w 165"/>
                  <a:gd name="T10" fmla="+- 0 10682 10674"/>
                  <a:gd name="T11" fmla="*/ 10682 h 108"/>
                  <a:gd name="T12" fmla="+- 0 6856 6719"/>
                  <a:gd name="T13" fmla="*/ T12 w 165"/>
                  <a:gd name="T14" fmla="+- 0 10674 10674"/>
                  <a:gd name="T15" fmla="*/ 10674 h 108"/>
                  <a:gd name="T16" fmla="+- 0 6857 6719"/>
                  <a:gd name="T17" fmla="*/ T16 w 165"/>
                  <a:gd name="T18" fmla="+- 0 10674 10674"/>
                  <a:gd name="T19" fmla="*/ 10674 h 108"/>
                  <a:gd name="T20" fmla="+- 0 6874 6719"/>
                  <a:gd name="T21" fmla="*/ T20 w 165"/>
                  <a:gd name="T22" fmla="+- 0 10678 10674"/>
                  <a:gd name="T23" fmla="*/ 10678 h 108"/>
                  <a:gd name="T24" fmla="+- 0 6882 6719"/>
                  <a:gd name="T25" fmla="*/ T24 w 165"/>
                  <a:gd name="T26" fmla="+- 0 10690 10674"/>
                  <a:gd name="T27" fmla="*/ 10690 h 108"/>
                  <a:gd name="T28" fmla="+- 0 6883 6719"/>
                  <a:gd name="T29" fmla="*/ T28 w 165"/>
                  <a:gd name="T30" fmla="+- 0 10695 10674"/>
                  <a:gd name="T31" fmla="*/ 10695 h 108"/>
                  <a:gd name="T32" fmla="+- 0 6847 6719"/>
                  <a:gd name="T33" fmla="*/ T32 w 165"/>
                  <a:gd name="T34" fmla="+- 0 10695 10674"/>
                  <a:gd name="T35" fmla="*/ 10695 h 108"/>
                  <a:gd name="T36" fmla="+- 0 6842 6719"/>
                  <a:gd name="T37" fmla="*/ T36 w 165"/>
                  <a:gd name="T38" fmla="+- 0 10697 10674"/>
                  <a:gd name="T39" fmla="*/ 10697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65" h="108">
                    <a:moveTo>
                      <a:pt x="123" y="23"/>
                    </a:moveTo>
                    <a:lnTo>
                      <a:pt x="104" y="23"/>
                    </a:lnTo>
                    <a:lnTo>
                      <a:pt x="116" y="8"/>
                    </a:lnTo>
                    <a:lnTo>
                      <a:pt x="137" y="0"/>
                    </a:lnTo>
                    <a:lnTo>
                      <a:pt x="138" y="0"/>
                    </a:lnTo>
                    <a:lnTo>
                      <a:pt x="155" y="4"/>
                    </a:lnTo>
                    <a:lnTo>
                      <a:pt x="163" y="16"/>
                    </a:lnTo>
                    <a:lnTo>
                      <a:pt x="164" y="21"/>
                    </a:lnTo>
                    <a:lnTo>
                      <a:pt x="128" y="21"/>
                    </a:lnTo>
                    <a:lnTo>
                      <a:pt x="123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Freeform 2440"/>
              <p:cNvSpPr>
                <a:spLocks/>
              </p:cNvSpPr>
              <p:nvPr/>
            </p:nvSpPr>
            <p:spPr bwMode="auto">
              <a:xfrm>
                <a:off x="6719" y="10674"/>
                <a:ext cx="165" cy="108"/>
              </a:xfrm>
              <a:custGeom>
                <a:avLst/>
                <a:gdLst>
                  <a:gd name="T0" fmla="+- 0 6719 6719"/>
                  <a:gd name="T1" fmla="*/ T0 w 165"/>
                  <a:gd name="T2" fmla="+- 0 10782 10674"/>
                  <a:gd name="T3" fmla="*/ 10782 h 108"/>
                  <a:gd name="T4" fmla="+- 0 6739 6719"/>
                  <a:gd name="T5" fmla="*/ T4 w 165"/>
                  <a:gd name="T6" fmla="+- 0 10676 10674"/>
                  <a:gd name="T7" fmla="*/ 10676 h 108"/>
                  <a:gd name="T8" fmla="+- 0 6766 6719"/>
                  <a:gd name="T9" fmla="*/ T8 w 165"/>
                  <a:gd name="T10" fmla="+- 0 10676 10674"/>
                  <a:gd name="T11" fmla="*/ 10676 h 108"/>
                  <a:gd name="T12" fmla="+- 0 6765 6719"/>
                  <a:gd name="T13" fmla="*/ T12 w 165"/>
                  <a:gd name="T14" fmla="+- 0 10682 10674"/>
                  <a:gd name="T15" fmla="*/ 10682 h 108"/>
                  <a:gd name="T16" fmla="+- 0 6762 6719"/>
                  <a:gd name="T17" fmla="*/ T16 w 165"/>
                  <a:gd name="T18" fmla="+- 0 10690 10674"/>
                  <a:gd name="T19" fmla="*/ 10690 h 108"/>
                  <a:gd name="T20" fmla="+- 0 6763 6719"/>
                  <a:gd name="T21" fmla="*/ T20 w 165"/>
                  <a:gd name="T22" fmla="+- 0 10694 10674"/>
                  <a:gd name="T23" fmla="*/ 10694 h 108"/>
                  <a:gd name="T24" fmla="+- 0 6822 6719"/>
                  <a:gd name="T25" fmla="*/ T24 w 165"/>
                  <a:gd name="T26" fmla="+- 0 10694 10674"/>
                  <a:gd name="T27" fmla="*/ 10694 h 108"/>
                  <a:gd name="T28" fmla="+- 0 6822 6719"/>
                  <a:gd name="T29" fmla="*/ T28 w 165"/>
                  <a:gd name="T30" fmla="+- 0 10695 10674"/>
                  <a:gd name="T31" fmla="*/ 10695 h 108"/>
                  <a:gd name="T32" fmla="+- 0 6784 6719"/>
                  <a:gd name="T33" fmla="*/ T32 w 165"/>
                  <a:gd name="T34" fmla="+- 0 10695 10674"/>
                  <a:gd name="T35" fmla="*/ 10695 h 108"/>
                  <a:gd name="T36" fmla="+- 0 6768 6719"/>
                  <a:gd name="T37" fmla="*/ T36 w 165"/>
                  <a:gd name="T38" fmla="+- 0 10702 10674"/>
                  <a:gd name="T39" fmla="*/ 10702 h 108"/>
                  <a:gd name="T40" fmla="+- 0 6760 6719"/>
                  <a:gd name="T41" fmla="*/ T40 w 165"/>
                  <a:gd name="T42" fmla="+- 0 10718 10674"/>
                  <a:gd name="T43" fmla="*/ 10718 h 108"/>
                  <a:gd name="T44" fmla="+- 0 6755 6719"/>
                  <a:gd name="T45" fmla="*/ T44 w 165"/>
                  <a:gd name="T46" fmla="+- 0 10738 10674"/>
                  <a:gd name="T47" fmla="*/ 10738 h 108"/>
                  <a:gd name="T48" fmla="+- 0 6751 6719"/>
                  <a:gd name="T49" fmla="*/ T48 w 165"/>
                  <a:gd name="T50" fmla="+- 0 10759 10674"/>
                  <a:gd name="T51" fmla="*/ 10759 h 108"/>
                  <a:gd name="T52" fmla="+- 0 6747 6719"/>
                  <a:gd name="T53" fmla="*/ T52 w 165"/>
                  <a:gd name="T54" fmla="+- 0 10779 10674"/>
                  <a:gd name="T55" fmla="*/ 10779 h 108"/>
                  <a:gd name="T56" fmla="+- 0 6719 6719"/>
                  <a:gd name="T57" fmla="*/ T56 w 165"/>
                  <a:gd name="T58" fmla="+- 0 10782 10674"/>
                  <a:gd name="T59" fmla="*/ 10782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65" h="108">
                    <a:moveTo>
                      <a:pt x="0" y="108"/>
                    </a:moveTo>
                    <a:lnTo>
                      <a:pt x="20" y="2"/>
                    </a:lnTo>
                    <a:lnTo>
                      <a:pt x="47" y="2"/>
                    </a:lnTo>
                    <a:lnTo>
                      <a:pt x="46" y="8"/>
                    </a:lnTo>
                    <a:lnTo>
                      <a:pt x="43" y="16"/>
                    </a:lnTo>
                    <a:lnTo>
                      <a:pt x="44" y="20"/>
                    </a:lnTo>
                    <a:lnTo>
                      <a:pt x="103" y="20"/>
                    </a:lnTo>
                    <a:lnTo>
                      <a:pt x="103" y="21"/>
                    </a:lnTo>
                    <a:lnTo>
                      <a:pt x="65" y="21"/>
                    </a:lnTo>
                    <a:lnTo>
                      <a:pt x="49" y="28"/>
                    </a:lnTo>
                    <a:lnTo>
                      <a:pt x="41" y="44"/>
                    </a:lnTo>
                    <a:lnTo>
                      <a:pt x="36" y="64"/>
                    </a:lnTo>
                    <a:lnTo>
                      <a:pt x="32" y="85"/>
                    </a:lnTo>
                    <a:lnTo>
                      <a:pt x="28" y="105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Freeform 2441"/>
              <p:cNvSpPr>
                <a:spLocks/>
              </p:cNvSpPr>
              <p:nvPr/>
            </p:nvSpPr>
            <p:spPr bwMode="auto">
              <a:xfrm>
                <a:off x="6719" y="10674"/>
                <a:ext cx="165" cy="108"/>
              </a:xfrm>
              <a:custGeom>
                <a:avLst/>
                <a:gdLst>
                  <a:gd name="T0" fmla="+- 0 6781 6719"/>
                  <a:gd name="T1" fmla="*/ T0 w 165"/>
                  <a:gd name="T2" fmla="+- 0 10782 10674"/>
                  <a:gd name="T3" fmla="*/ 10782 h 108"/>
                  <a:gd name="T4" fmla="+- 0 6795 6719"/>
                  <a:gd name="T5" fmla="*/ T4 w 165"/>
                  <a:gd name="T6" fmla="+- 0 10706 10674"/>
                  <a:gd name="T7" fmla="*/ 10706 h 108"/>
                  <a:gd name="T8" fmla="+- 0 6784 6719"/>
                  <a:gd name="T9" fmla="*/ T8 w 165"/>
                  <a:gd name="T10" fmla="+- 0 10695 10674"/>
                  <a:gd name="T11" fmla="*/ 10695 h 108"/>
                  <a:gd name="T12" fmla="+- 0 6822 6719"/>
                  <a:gd name="T13" fmla="*/ T12 w 165"/>
                  <a:gd name="T14" fmla="+- 0 10695 10674"/>
                  <a:gd name="T15" fmla="*/ 10695 h 108"/>
                  <a:gd name="T16" fmla="+- 0 6823 6719"/>
                  <a:gd name="T17" fmla="*/ T16 w 165"/>
                  <a:gd name="T18" fmla="+- 0 10697 10674"/>
                  <a:gd name="T19" fmla="*/ 10697 h 108"/>
                  <a:gd name="T20" fmla="+- 0 6842 6719"/>
                  <a:gd name="T21" fmla="*/ T20 w 165"/>
                  <a:gd name="T22" fmla="+- 0 10697 10674"/>
                  <a:gd name="T23" fmla="*/ 10697 h 108"/>
                  <a:gd name="T24" fmla="+- 0 6833 6719"/>
                  <a:gd name="T25" fmla="*/ T24 w 165"/>
                  <a:gd name="T26" fmla="+- 0 10700 10674"/>
                  <a:gd name="T27" fmla="*/ 10700 h 108"/>
                  <a:gd name="T28" fmla="+- 0 6824 6719"/>
                  <a:gd name="T29" fmla="*/ T28 w 165"/>
                  <a:gd name="T30" fmla="+- 0 10722 10674"/>
                  <a:gd name="T31" fmla="*/ 10722 h 108"/>
                  <a:gd name="T32" fmla="+- 0 6817 6719"/>
                  <a:gd name="T33" fmla="*/ T32 w 165"/>
                  <a:gd name="T34" fmla="+- 0 10742 10674"/>
                  <a:gd name="T35" fmla="*/ 10742 h 108"/>
                  <a:gd name="T36" fmla="+- 0 6813 6719"/>
                  <a:gd name="T37" fmla="*/ T36 w 165"/>
                  <a:gd name="T38" fmla="+- 0 10760 10674"/>
                  <a:gd name="T39" fmla="*/ 10760 h 108"/>
                  <a:gd name="T40" fmla="+- 0 6809 6719"/>
                  <a:gd name="T41" fmla="*/ T40 w 165"/>
                  <a:gd name="T42" fmla="+- 0 10777 10674"/>
                  <a:gd name="T43" fmla="*/ 10777 h 108"/>
                  <a:gd name="T44" fmla="+- 0 6781 6719"/>
                  <a:gd name="T45" fmla="*/ T44 w 165"/>
                  <a:gd name="T46" fmla="+- 0 10782 10674"/>
                  <a:gd name="T47" fmla="*/ 10782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65" h="108">
                    <a:moveTo>
                      <a:pt x="62" y="108"/>
                    </a:moveTo>
                    <a:lnTo>
                      <a:pt x="76" y="32"/>
                    </a:lnTo>
                    <a:lnTo>
                      <a:pt x="65" y="21"/>
                    </a:lnTo>
                    <a:lnTo>
                      <a:pt x="103" y="21"/>
                    </a:lnTo>
                    <a:lnTo>
                      <a:pt x="104" y="23"/>
                    </a:lnTo>
                    <a:lnTo>
                      <a:pt x="123" y="23"/>
                    </a:lnTo>
                    <a:lnTo>
                      <a:pt x="114" y="26"/>
                    </a:lnTo>
                    <a:lnTo>
                      <a:pt x="105" y="48"/>
                    </a:lnTo>
                    <a:lnTo>
                      <a:pt x="98" y="68"/>
                    </a:lnTo>
                    <a:lnTo>
                      <a:pt x="94" y="86"/>
                    </a:lnTo>
                    <a:lnTo>
                      <a:pt x="90" y="103"/>
                    </a:lnTo>
                    <a:lnTo>
                      <a:pt x="62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3" name="Freeform 2442"/>
              <p:cNvSpPr>
                <a:spLocks/>
              </p:cNvSpPr>
              <p:nvPr/>
            </p:nvSpPr>
            <p:spPr bwMode="auto">
              <a:xfrm>
                <a:off x="6719" y="10674"/>
                <a:ext cx="165" cy="108"/>
              </a:xfrm>
              <a:custGeom>
                <a:avLst/>
                <a:gdLst>
                  <a:gd name="T0" fmla="+- 0 6843 6719"/>
                  <a:gd name="T1" fmla="*/ T0 w 165"/>
                  <a:gd name="T2" fmla="+- 0 10782 10674"/>
                  <a:gd name="T3" fmla="*/ 10782 h 108"/>
                  <a:gd name="T4" fmla="+- 0 6857 6719"/>
                  <a:gd name="T5" fmla="*/ T4 w 165"/>
                  <a:gd name="T6" fmla="+- 0 10706 10674"/>
                  <a:gd name="T7" fmla="*/ 10706 h 108"/>
                  <a:gd name="T8" fmla="+- 0 6847 6719"/>
                  <a:gd name="T9" fmla="*/ T8 w 165"/>
                  <a:gd name="T10" fmla="+- 0 10695 10674"/>
                  <a:gd name="T11" fmla="*/ 10695 h 108"/>
                  <a:gd name="T12" fmla="+- 0 6883 6719"/>
                  <a:gd name="T13" fmla="*/ T12 w 165"/>
                  <a:gd name="T14" fmla="+- 0 10695 10674"/>
                  <a:gd name="T15" fmla="*/ 10695 h 108"/>
                  <a:gd name="T16" fmla="+- 0 6884 6719"/>
                  <a:gd name="T17" fmla="*/ T16 w 165"/>
                  <a:gd name="T18" fmla="+- 0 10706 10674"/>
                  <a:gd name="T19" fmla="*/ 10706 h 108"/>
                  <a:gd name="T20" fmla="+- 0 6882 6719"/>
                  <a:gd name="T21" fmla="*/ T20 w 165"/>
                  <a:gd name="T22" fmla="+- 0 10725 10674"/>
                  <a:gd name="T23" fmla="*/ 10725 h 108"/>
                  <a:gd name="T24" fmla="+- 0 6877 6719"/>
                  <a:gd name="T25" fmla="*/ T24 w 165"/>
                  <a:gd name="T26" fmla="+- 0 10746 10674"/>
                  <a:gd name="T27" fmla="*/ 10746 h 108"/>
                  <a:gd name="T28" fmla="+- 0 6873 6719"/>
                  <a:gd name="T29" fmla="*/ T28 w 165"/>
                  <a:gd name="T30" fmla="+- 0 10766 10674"/>
                  <a:gd name="T31" fmla="*/ 10766 h 108"/>
                  <a:gd name="T32" fmla="+- 0 6843 6719"/>
                  <a:gd name="T33" fmla="*/ T32 w 165"/>
                  <a:gd name="T34" fmla="+- 0 10782 10674"/>
                  <a:gd name="T35" fmla="*/ 10782 h 1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65" h="108">
                    <a:moveTo>
                      <a:pt x="124" y="108"/>
                    </a:moveTo>
                    <a:lnTo>
                      <a:pt x="138" y="32"/>
                    </a:lnTo>
                    <a:lnTo>
                      <a:pt x="128" y="21"/>
                    </a:lnTo>
                    <a:lnTo>
                      <a:pt x="164" y="21"/>
                    </a:lnTo>
                    <a:lnTo>
                      <a:pt x="165" y="32"/>
                    </a:lnTo>
                    <a:lnTo>
                      <a:pt x="163" y="51"/>
                    </a:lnTo>
                    <a:lnTo>
                      <a:pt x="158" y="72"/>
                    </a:lnTo>
                    <a:lnTo>
                      <a:pt x="154" y="92"/>
                    </a:lnTo>
                    <a:lnTo>
                      <a:pt x="124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42" name="Rectangle 4141"/>
          <p:cNvSpPr/>
          <p:nvPr/>
        </p:nvSpPr>
        <p:spPr>
          <a:xfrm>
            <a:off x="8077200" y="4953000"/>
            <a:ext cx="9144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3" name="Rectangle 4142"/>
          <p:cNvSpPr/>
          <p:nvPr/>
        </p:nvSpPr>
        <p:spPr>
          <a:xfrm>
            <a:off x="3940629" y="838200"/>
            <a:ext cx="609600" cy="1066800"/>
          </a:xfrm>
          <a:prstGeom prst="rect">
            <a:avLst/>
          </a:prstGeom>
          <a:solidFill>
            <a:srgbClr val="39AE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8" name="Rectangle 2527"/>
          <p:cNvSpPr/>
          <p:nvPr/>
        </p:nvSpPr>
        <p:spPr>
          <a:xfrm>
            <a:off x="1654735" y="838200"/>
            <a:ext cx="2307665" cy="609600"/>
          </a:xfrm>
          <a:prstGeom prst="rect">
            <a:avLst/>
          </a:prstGeom>
          <a:solidFill>
            <a:srgbClr val="39AEED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950104"/>
            <a:ext cx="7408333" cy="3450696"/>
          </a:xfrm>
        </p:spPr>
        <p:txBody>
          <a:bodyPr/>
          <a:lstStyle/>
          <a:p>
            <a:r>
              <a:rPr lang="en-US" dirty="0" smtClean="0"/>
              <a:t>ADTs are gaining popularity</a:t>
            </a:r>
          </a:p>
          <a:p>
            <a:r>
              <a:rPr lang="en-US" dirty="0" smtClean="0"/>
              <a:t>Random course taking patterns versus major pathways and “cohorts”</a:t>
            </a:r>
          </a:p>
          <a:p>
            <a:r>
              <a:rPr lang="en-US" dirty="0" smtClean="0"/>
              <a:t>CSUin2 is an example of this model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kern="1200" baseline="0" dirty="0" smtClean="0">
                <a:solidFill>
                  <a:schemeClr val="bg1"/>
                </a:solidFill>
                <a:effectLst/>
              </a:rPr>
              <a:t>Accelerated University </a:t>
            </a:r>
            <a:br>
              <a:rPr lang="en-US" b="1" kern="1200" baseline="0" dirty="0" smtClean="0">
                <a:solidFill>
                  <a:schemeClr val="bg1"/>
                </a:solidFill>
                <a:effectLst/>
              </a:rPr>
            </a:br>
            <a:r>
              <a:rPr lang="en-US" b="1" kern="1200" baseline="0" dirty="0" smtClean="0">
                <a:solidFill>
                  <a:schemeClr val="bg1"/>
                </a:solidFill>
                <a:effectLst/>
              </a:rPr>
              <a:t>Transfer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2174" y="6250163"/>
            <a:ext cx="1161826" cy="365125"/>
          </a:xfrm>
        </p:spPr>
        <p:txBody>
          <a:bodyPr/>
          <a:lstStyle/>
          <a:p>
            <a:fld id="{E92CF3E1-38BC-4D88-96A4-8F0F141FDE9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Programming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/>
              <a:t>Two-Year Daytime Pathway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9144000" cy="58674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F3E1-38BC-4D88-96A4-8F0F141FDE9C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92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CSUin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57488</TotalTime>
  <Words>2414</Words>
  <Application>Microsoft Office PowerPoint</Application>
  <PresentationFormat>On-screen Show (4:3)</PresentationFormat>
  <Paragraphs>765</Paragraphs>
  <Slides>61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Waveform</vt:lpstr>
      <vt:lpstr>Enrollment Management </vt:lpstr>
      <vt:lpstr>Recruitment to Completion</vt:lpstr>
      <vt:lpstr>Overview</vt:lpstr>
      <vt:lpstr>Recruitment to Completion</vt:lpstr>
      <vt:lpstr>Area 1: Programming</vt:lpstr>
      <vt:lpstr>Review of Offerings</vt:lpstr>
      <vt:lpstr>K-16 Career Pathways</vt:lpstr>
      <vt:lpstr>Accelerated University  Transfer Programs</vt:lpstr>
      <vt:lpstr>Two-Year Daytime Pathway</vt:lpstr>
      <vt:lpstr>Two-Year – Evening Pathway</vt:lpstr>
      <vt:lpstr>Area 1: Programming</vt:lpstr>
      <vt:lpstr>Recruitment to Completion</vt:lpstr>
      <vt:lpstr>Area 2: Outreach &amp; Onboarding</vt:lpstr>
      <vt:lpstr>K-16 Partnerships &amp;  Promise Agreements</vt:lpstr>
      <vt:lpstr>On-Campus Freshman Outreach </vt:lpstr>
      <vt:lpstr>CTE Industry Ties</vt:lpstr>
      <vt:lpstr>Area 2: Outreach &amp; Onboarding</vt:lpstr>
      <vt:lpstr>Recruitment to Completion</vt:lpstr>
      <vt:lpstr>Area 3: Orientation</vt:lpstr>
      <vt:lpstr>PowerPoint Presentation</vt:lpstr>
      <vt:lpstr>Program-Specific Orientations</vt:lpstr>
      <vt:lpstr>Area 3: Orientation</vt:lpstr>
      <vt:lpstr>Recruitment to Completion</vt:lpstr>
      <vt:lpstr>Area 4: Assessment </vt:lpstr>
      <vt:lpstr>Math Attrition in Basic Skills</vt:lpstr>
      <vt:lpstr>Employing  Pre-Assessment Workshops </vt:lpstr>
      <vt:lpstr>Unpredictable Outcomes?!</vt:lpstr>
      <vt:lpstr>Piloting Multiple Measures</vt:lpstr>
      <vt:lpstr>Piloting Multiple Measures</vt:lpstr>
      <vt:lpstr>Using C0-Requisite Models</vt:lpstr>
      <vt:lpstr>Area 4: Assessment </vt:lpstr>
      <vt:lpstr>Recruitment to Completion</vt:lpstr>
      <vt:lpstr>Area 5: Educational Planning  </vt:lpstr>
      <vt:lpstr>Leveraging SEPs</vt:lpstr>
      <vt:lpstr>Scaling Counseling Models</vt:lpstr>
      <vt:lpstr>Linking SEP to Schedule Creation</vt:lpstr>
      <vt:lpstr>Area 5: Educational Planning  </vt:lpstr>
      <vt:lpstr>Recruitment to Completion</vt:lpstr>
      <vt:lpstr>Area 6: Retention &amp; Completion </vt:lpstr>
      <vt:lpstr>Employing Financial Supports</vt:lpstr>
      <vt:lpstr>Payment Strategies  &amp; Financial Supports</vt:lpstr>
      <vt:lpstr>Persistence Predictors</vt:lpstr>
      <vt:lpstr>Nods and Nudges</vt:lpstr>
      <vt:lpstr>Focusing on Success: Nods and Nudges</vt:lpstr>
      <vt:lpstr>Early Detection of Near  Finishers or Overlooked Completers </vt:lpstr>
      <vt:lpstr>Early Detection of Near  Finishers or Overlooked Completers </vt:lpstr>
      <vt:lpstr>Student Engagement</vt:lpstr>
      <vt:lpstr>Student Engagement Strategies</vt:lpstr>
      <vt:lpstr>Area 6: Retention &amp; Completion </vt:lpstr>
      <vt:lpstr>Recruitment to Completion</vt:lpstr>
      <vt:lpstr>Area 7: Scheduling </vt:lpstr>
      <vt:lpstr>Regular Schedule Analysis</vt:lpstr>
      <vt:lpstr>Demand vs. Contribution</vt:lpstr>
      <vt:lpstr>History 101 is a high demand course and wants to add more sections</vt:lpstr>
      <vt:lpstr>Solid Fill Ratio, Completion, and Success</vt:lpstr>
      <vt:lpstr>Establishing Course Priorities</vt:lpstr>
      <vt:lpstr>To Add or Not To Add PSYCH 101?</vt:lpstr>
      <vt:lpstr>What Would You Do?</vt:lpstr>
      <vt:lpstr>Area 7: Scheduling </vt:lpstr>
      <vt:lpstr>PowerPoint Presentation</vt:lpstr>
      <vt:lpstr>Enrollment Management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Membership Dues Adjustment</dc:title>
  <dc:creator>Patti</dc:creator>
  <cp:lastModifiedBy>Omid Pourzanjani</cp:lastModifiedBy>
  <cp:revision>234</cp:revision>
  <cp:lastPrinted>2014-04-12T20:06:26Z</cp:lastPrinted>
  <dcterms:created xsi:type="dcterms:W3CDTF">2014-01-10T19:55:30Z</dcterms:created>
  <dcterms:modified xsi:type="dcterms:W3CDTF">2015-08-17T02:25:55Z</dcterms:modified>
</cp:coreProperties>
</file>